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86" r:id="rId4"/>
    <p:sldId id="258" r:id="rId5"/>
    <p:sldId id="287" r:id="rId6"/>
    <p:sldId id="269" r:id="rId7"/>
    <p:sldId id="259" r:id="rId8"/>
    <p:sldId id="292" r:id="rId9"/>
    <p:sldId id="277" r:id="rId10"/>
    <p:sldId id="295" r:id="rId11"/>
    <p:sldId id="296" r:id="rId12"/>
    <p:sldId id="297" r:id="rId13"/>
    <p:sldId id="298" r:id="rId14"/>
    <p:sldId id="280" r:id="rId15"/>
    <p:sldId id="301" r:id="rId16"/>
    <p:sldId id="302" r:id="rId17"/>
    <p:sldId id="303" r:id="rId18"/>
    <p:sldId id="291" r:id="rId19"/>
  </p:sldIdLst>
  <p:sldSz cx="9144000" cy="5143500" type="screen16x9"/>
  <p:notesSz cx="6858000" cy="9144000"/>
  <p:embeddedFontLst>
    <p:embeddedFont>
      <p:font typeface="Nunito Sans" panose="020B060402020202020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1FE9BD-3CFC-4465-BB33-07E076AF2E1F}">
  <a:tblStyle styleId="{301FE9BD-3CFC-4465-BB33-07E076AF2E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5183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44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3834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819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5143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764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6956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1405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981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970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93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390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408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468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10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647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62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4416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02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_AND_BODY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7" r:id="rId6"/>
    <p:sldLayoutId id="2147483659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631646" y="908991"/>
            <a:ext cx="3365326" cy="104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SMART INDIA HACKATHON’18</a:t>
            </a:r>
            <a:endParaRPr dirty="0"/>
          </a:p>
        </p:txBody>
      </p:sp>
      <p:grpSp>
        <p:nvGrpSpPr>
          <p:cNvPr id="92" name="Shape 92"/>
          <p:cNvGrpSpPr/>
          <p:nvPr/>
        </p:nvGrpSpPr>
        <p:grpSpPr>
          <a:xfrm>
            <a:off x="298121" y="2106242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Shape 91"/>
          <p:cNvSpPr txBox="1">
            <a:spLocks/>
          </p:cNvSpPr>
          <p:nvPr/>
        </p:nvSpPr>
        <p:spPr>
          <a:xfrm>
            <a:off x="815551" y="2845668"/>
            <a:ext cx="2846741" cy="57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TEAM TYROS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4826115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Shape 436"/>
          <p:cNvSpPr/>
          <p:nvPr/>
        </p:nvSpPr>
        <p:spPr>
          <a:xfrm>
            <a:off x="49194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 dirty="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585" y="787112"/>
            <a:ext cx="1946180" cy="34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4826115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Shape 436"/>
          <p:cNvSpPr/>
          <p:nvPr/>
        </p:nvSpPr>
        <p:spPr>
          <a:xfrm>
            <a:off x="49194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 dirty="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289" y="839000"/>
            <a:ext cx="1825493" cy="32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4826115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Shape 436"/>
          <p:cNvSpPr/>
          <p:nvPr/>
        </p:nvSpPr>
        <p:spPr>
          <a:xfrm>
            <a:off x="49194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 dirty="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25" y="836881"/>
            <a:ext cx="1888500" cy="33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4826115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Shape 436"/>
          <p:cNvSpPr/>
          <p:nvPr/>
        </p:nvSpPr>
        <p:spPr>
          <a:xfrm>
            <a:off x="49194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 dirty="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529" y="841717"/>
            <a:ext cx="1946292" cy="34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3346950" y="612452"/>
            <a:ext cx="5033458" cy="391860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3" name="Shape 463"/>
          <p:cNvSpPr/>
          <p:nvPr/>
        </p:nvSpPr>
        <p:spPr>
          <a:xfrm>
            <a:off x="3557581" y="820546"/>
            <a:ext cx="46122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 dirty="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789" y="1130703"/>
            <a:ext cx="4529779" cy="2324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3346950" y="612452"/>
            <a:ext cx="5033458" cy="391860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3" name="Shape 463"/>
          <p:cNvSpPr/>
          <p:nvPr/>
        </p:nvSpPr>
        <p:spPr>
          <a:xfrm>
            <a:off x="3557581" y="820546"/>
            <a:ext cx="46122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 dirty="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15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59" y="1257550"/>
            <a:ext cx="4358640" cy="220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3346950" y="612452"/>
            <a:ext cx="5033458" cy="391860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3" name="Shape 463"/>
          <p:cNvSpPr/>
          <p:nvPr/>
        </p:nvSpPr>
        <p:spPr>
          <a:xfrm>
            <a:off x="3557581" y="820546"/>
            <a:ext cx="46122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 dirty="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16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1" y="1039822"/>
            <a:ext cx="4612200" cy="25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3346950" y="612452"/>
            <a:ext cx="5033458" cy="391860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3" name="Shape 463"/>
          <p:cNvSpPr/>
          <p:nvPr/>
        </p:nvSpPr>
        <p:spPr>
          <a:xfrm>
            <a:off x="3557581" y="820546"/>
            <a:ext cx="46122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 dirty="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17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1" y="1009823"/>
            <a:ext cx="4612200" cy="25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/>
        </p:nvSpPr>
        <p:spPr>
          <a:xfrm>
            <a:off x="2440040" y="1955424"/>
            <a:ext cx="4205204" cy="95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b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THANK YOU!!</a:t>
            </a:r>
            <a:endParaRPr sz="48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51" name="Shape 951"/>
          <p:cNvSpPr txBox="1"/>
          <p:nvPr/>
        </p:nvSpPr>
        <p:spPr>
          <a:xfrm>
            <a:off x="6645244" y="1610163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FF00"/>
                </a:solidFill>
              </a:rPr>
              <a:t>😉</a:t>
            </a:r>
            <a:endParaRPr sz="9600" dirty="0">
              <a:solidFill>
                <a:srgbClr val="FFFF00"/>
              </a:solidFill>
            </a:endParaRPr>
          </a:p>
        </p:txBody>
      </p:sp>
      <p:sp>
        <p:nvSpPr>
          <p:cNvPr id="952" name="Shape 9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5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2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 (#MSP8)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2931826" y="1590407"/>
            <a:ext cx="5899308" cy="862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</a:rPr>
              <a:t>Engagement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Management System (EMS) through an Application for Desktop as well as Mobile-phones. </a:t>
            </a:r>
          </a:p>
          <a:p>
            <a:pPr marL="0" lv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 smtClean="0">
              <a:solidFill>
                <a:srgbClr val="F67031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7" name="Shape 104"/>
          <p:cNvSpPr txBox="1">
            <a:spLocks/>
          </p:cNvSpPr>
          <p:nvPr/>
        </p:nvSpPr>
        <p:spPr>
          <a:xfrm>
            <a:off x="234450" y="3996325"/>
            <a:ext cx="2046300" cy="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IN" sz="1400" b="1" dirty="0" smtClean="0"/>
              <a:t>Ministry of Statistics and Programme  Implementation</a:t>
            </a:r>
            <a:endParaRPr lang="en-IN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40" y="2021794"/>
            <a:ext cx="1819637" cy="181963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771775" y="1590407"/>
            <a:ext cx="6238875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62042" y="2453181"/>
            <a:ext cx="6238875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Idea/ Prototype/</a:t>
            </a:r>
            <a:br>
              <a:rPr lang="en" dirty="0" smtClean="0"/>
            </a:br>
            <a:r>
              <a:rPr lang="en" dirty="0" smtClean="0"/>
              <a:t>Solution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2686050" y="186750"/>
            <a:ext cx="6029350" cy="2013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smtClean="0"/>
              <a:t>We are developing a Web application for engagements of Hon’ble Minister, Chairman,</a:t>
            </a:r>
            <a:r>
              <a:rPr lang="en-IN" sz="1400" dirty="0" smtClean="0"/>
              <a:t> </a:t>
            </a:r>
            <a:r>
              <a:rPr lang="en-US" sz="1400" dirty="0" smtClean="0"/>
              <a:t>National Statistical Commission (NSC), Secretary, M/o Statistics etc.</a:t>
            </a:r>
          </a:p>
          <a:p>
            <a:pPr marL="127000" indent="0">
              <a:buNone/>
            </a:pPr>
            <a:endParaRPr lang="en-IN" sz="1400" dirty="0" smtClean="0"/>
          </a:p>
          <a:p>
            <a:r>
              <a:rPr lang="en-US" sz="1400" dirty="0" smtClean="0"/>
              <a:t>  By using this application they can track each others schedules and arrange meetings</a:t>
            </a:r>
            <a:r>
              <a:rPr lang="en-IN" sz="1400" dirty="0" smtClean="0"/>
              <a:t> </a:t>
            </a:r>
            <a:r>
              <a:rPr lang="en-US" sz="1400" dirty="0" smtClean="0"/>
              <a:t>accordingly.</a:t>
            </a:r>
            <a:endParaRPr lang="en-IN" sz="1400" dirty="0" smtClean="0"/>
          </a:p>
          <a:p>
            <a:pPr marL="127000" indent="0">
              <a:buNone/>
            </a:pPr>
            <a:r>
              <a:rPr lang="en-US" sz="1050" dirty="0" smtClean="0"/>
              <a:t>  </a:t>
            </a:r>
            <a:r>
              <a:rPr lang="en-US" sz="1050" dirty="0"/>
              <a:t/>
            </a:r>
            <a:br>
              <a:rPr lang="en-US" sz="1050" dirty="0"/>
            </a:br>
            <a:endParaRPr sz="105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45" y="2362821"/>
            <a:ext cx="2230279" cy="1708102"/>
          </a:xfrm>
          <a:prstGeom prst="rect">
            <a:avLst/>
          </a:prstGeom>
        </p:spPr>
      </p:pic>
      <p:sp>
        <p:nvSpPr>
          <p:cNvPr id="6" name="Shape 114"/>
          <p:cNvSpPr txBox="1">
            <a:spLocks noGrp="1"/>
          </p:cNvSpPr>
          <p:nvPr>
            <p:ph type="body" idx="1"/>
          </p:nvPr>
        </p:nvSpPr>
        <p:spPr>
          <a:xfrm>
            <a:off x="5353049" y="2580260"/>
            <a:ext cx="3619500" cy="103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smtClean="0"/>
              <a:t>Every officer first signup in this web app and after that by logging in can manage himself.</a:t>
            </a:r>
            <a:endParaRPr lang="en-IN" sz="1400" dirty="0" smtClean="0"/>
          </a:p>
          <a:p>
            <a:pPr marL="127000" indent="0">
              <a:buNone/>
            </a:pPr>
            <a:r>
              <a:rPr lang="en-US" sz="1050" dirty="0" smtClean="0"/>
              <a:t>  </a:t>
            </a:r>
            <a:r>
              <a:rPr lang="en-US" sz="1050" dirty="0"/>
              <a:t/>
            </a:r>
            <a:br>
              <a:rPr lang="en-US" sz="1050" dirty="0"/>
            </a:b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28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2686050" y="186750"/>
            <a:ext cx="6029350" cy="4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E.g.. Suppose Hon’ble minister wanted to have meeting with chairman then he will</a:t>
            </a:r>
            <a:r>
              <a:rPr lang="en-IN" dirty="0"/>
              <a:t> </a:t>
            </a:r>
            <a:r>
              <a:rPr lang="en-IN" dirty="0" smtClean="0"/>
              <a:t>be </a:t>
            </a:r>
            <a:r>
              <a:rPr lang="en-US" dirty="0" smtClean="0"/>
              <a:t>logged </a:t>
            </a:r>
            <a:r>
              <a:rPr lang="en-US" dirty="0"/>
              <a:t>in in this web app and after that he will send the date-time of meetings </a:t>
            </a:r>
            <a:r>
              <a:rPr lang="en-US" dirty="0" smtClean="0"/>
              <a:t>and</a:t>
            </a:r>
            <a:r>
              <a:rPr lang="en-IN" dirty="0"/>
              <a:t> </a:t>
            </a:r>
            <a:r>
              <a:rPr lang="en-US" dirty="0" smtClean="0"/>
              <a:t>subject </a:t>
            </a:r>
            <a:r>
              <a:rPr lang="en-US" dirty="0"/>
              <a:t>and send request to chairman. Then </a:t>
            </a:r>
            <a:r>
              <a:rPr lang="en-US" dirty="0" smtClean="0"/>
              <a:t>chairman </a:t>
            </a:r>
            <a:r>
              <a:rPr lang="en-US" dirty="0"/>
              <a:t>will be notified by this web </a:t>
            </a:r>
            <a:r>
              <a:rPr lang="en-US" dirty="0" smtClean="0"/>
              <a:t>app</a:t>
            </a:r>
            <a:r>
              <a:rPr lang="en-IN" dirty="0"/>
              <a:t> </a:t>
            </a:r>
            <a:r>
              <a:rPr lang="en-US" dirty="0" smtClean="0"/>
              <a:t>and </a:t>
            </a:r>
            <a:r>
              <a:rPr lang="en-US" dirty="0"/>
              <a:t>meeting will be arranged </a:t>
            </a:r>
            <a:endParaRPr lang="en-US" dirty="0" smtClean="0"/>
          </a:p>
          <a:p>
            <a:pPr marL="127000" indent="0">
              <a:buNone/>
            </a:pP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But if chairman wants meeting with minister then the </a:t>
            </a:r>
            <a:r>
              <a:rPr lang="en-US" dirty="0" smtClean="0"/>
              <a:t>app</a:t>
            </a:r>
            <a:r>
              <a:rPr lang="en-IN" dirty="0"/>
              <a:t> </a:t>
            </a:r>
            <a:r>
              <a:rPr lang="en-US" dirty="0" smtClean="0"/>
              <a:t>will show both the meetings and minister can accept the schedules accordingly by sending may be his secretary,  PA </a:t>
            </a:r>
            <a:r>
              <a:rPr lang="en-US" dirty="0" err="1" smtClean="0"/>
              <a:t>etc</a:t>
            </a:r>
            <a:r>
              <a:rPr lang="en-US" dirty="0" smtClean="0"/>
              <a:t> to attend the meeting.</a:t>
            </a:r>
            <a:r>
              <a:rPr lang="en-US" sz="1050" dirty="0"/>
              <a:t/>
            </a:r>
            <a:br>
              <a:rPr lang="en-US" sz="1050" dirty="0"/>
            </a:br>
            <a:endParaRPr sz="105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4" b="31276"/>
          <a:stretch/>
        </p:blipFill>
        <p:spPr>
          <a:xfrm rot="537099">
            <a:off x="145946" y="2842393"/>
            <a:ext cx="2137275" cy="1323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0695">
            <a:off x="158691" y="575500"/>
            <a:ext cx="2061516" cy="1595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938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Technology Stack 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4" name="Rectangle 3"/>
          <p:cNvSpPr/>
          <p:nvPr/>
        </p:nvSpPr>
        <p:spPr>
          <a:xfrm rot="20311279">
            <a:off x="246381" y="1791167"/>
            <a:ext cx="1047751" cy="361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 rot="1280700">
            <a:off x="1359606" y="2366592"/>
            <a:ext cx="1047751" cy="3524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92242" y="2965322"/>
            <a:ext cx="1047751" cy="361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 rot="20968786">
            <a:off x="1039530" y="3741487"/>
            <a:ext cx="1047751" cy="361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 rot="479043">
            <a:off x="312300" y="4513690"/>
            <a:ext cx="1047751" cy="361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 rot="20021166">
            <a:off x="127941" y="1792855"/>
            <a:ext cx="136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BOOTSTRAP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151224">
            <a:off x="1587434" y="2430524"/>
            <a:ext cx="71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505844">
            <a:off x="288356" y="4541780"/>
            <a:ext cx="109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ANDROID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0956679">
            <a:off x="1094987" y="3768573"/>
            <a:ext cx="936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MYSQL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343426">
            <a:off x="477502" y="2963833"/>
            <a:ext cx="71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PHP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23729"/>
              </p:ext>
            </p:extLst>
          </p:nvPr>
        </p:nvGraphicFramePr>
        <p:xfrm>
          <a:off x="5343661" y="693292"/>
          <a:ext cx="1255968" cy="2057958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55968"/>
              </a:tblGrid>
              <a:tr h="404139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PHP Framework</a:t>
                      </a:r>
                    </a:p>
                    <a:p>
                      <a:r>
                        <a:rPr lang="en-IN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(yii2)</a:t>
                      </a:r>
                      <a:endParaRPr lang="en-IN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4139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Database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4139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Web Server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4139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Operating System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24945"/>
              </p:ext>
            </p:extLst>
          </p:nvPr>
        </p:nvGraphicFramePr>
        <p:xfrm>
          <a:off x="2622811" y="911206"/>
          <a:ext cx="1666875" cy="164958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66875"/>
              </a:tblGrid>
              <a:tr h="0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Bootstrap, HTML,</a:t>
                      </a:r>
                    </a:p>
                    <a:p>
                      <a:r>
                        <a:rPr lang="en-IN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CSS Javascript,</a:t>
                      </a:r>
                    </a:p>
                    <a:p>
                      <a:r>
                        <a:rPr lang="en-IN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Java, </a:t>
                      </a:r>
                      <a:r>
                        <a:rPr lang="en-IN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Jquery,Ajax</a:t>
                      </a:r>
                      <a:endParaRPr lang="en-IN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9033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Webview</a:t>
                      </a:r>
                      <a:endParaRPr lang="en-IN" dirty="0"/>
                    </a:p>
                  </a:txBody>
                  <a:tcPr/>
                </a:tc>
              </a:tr>
              <a:tr h="459033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Operating System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55274"/>
              </p:ext>
            </p:extLst>
          </p:nvPr>
        </p:nvGraphicFramePr>
        <p:xfrm>
          <a:off x="7553324" y="817949"/>
          <a:ext cx="1466850" cy="1724855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466850"/>
              </a:tblGrid>
              <a:tr h="747662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MYSQL engagement database</a:t>
                      </a:r>
                      <a:endParaRPr lang="en-IN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9033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Authentication</a:t>
                      </a:r>
                      <a:endParaRPr lang="en-IN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9033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Operating System</a:t>
                      </a:r>
                      <a:endParaRPr lang="en-IN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Left-Right Arrow 58"/>
          <p:cNvSpPr/>
          <p:nvPr/>
        </p:nvSpPr>
        <p:spPr>
          <a:xfrm>
            <a:off x="4310377" y="1481239"/>
            <a:ext cx="1019175" cy="24103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Left-Right Arrow 69"/>
          <p:cNvSpPr/>
          <p:nvPr/>
        </p:nvSpPr>
        <p:spPr>
          <a:xfrm>
            <a:off x="6686549" y="1525506"/>
            <a:ext cx="866775" cy="24103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4352921" y="1217729"/>
            <a:ext cx="82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Internet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6705598" y="1224277"/>
            <a:ext cx="82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Internet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2884559" y="2738851"/>
            <a:ext cx="91440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CLIENT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43661" y="2892740"/>
            <a:ext cx="1047749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SERVER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54808" y="2809944"/>
            <a:ext cx="1143001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DATABASE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59" y="3873267"/>
            <a:ext cx="1695450" cy="82139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67259" y="3648878"/>
            <a:ext cx="242887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Why yii2 ?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5347" y="4109889"/>
            <a:ext cx="25527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More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Saves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Most importantly ... </a:t>
            </a:r>
            <a:r>
              <a:rPr lang="en-IN" dirty="0" smtClean="0">
                <a:solidFill>
                  <a:srgbClr val="FF0000"/>
                </a:solidFill>
              </a:rPr>
              <a:t>SECURE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!!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7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253"/>
          <p:cNvSpPr/>
          <p:nvPr/>
        </p:nvSpPr>
        <p:spPr>
          <a:xfrm>
            <a:off x="3491820" y="2815936"/>
            <a:ext cx="1906800" cy="19068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View programs and schedules</a:t>
            </a:r>
            <a:endParaRPr sz="1000" dirty="0" smtClean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181198" cy="821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functionalities</a:t>
            </a:r>
            <a:endParaRPr dirty="0"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250" name="Shape 250"/>
          <p:cNvGrpSpPr/>
          <p:nvPr/>
        </p:nvGrpSpPr>
        <p:grpSpPr>
          <a:xfrm>
            <a:off x="3431086" y="612311"/>
            <a:ext cx="4497561" cy="4137540"/>
            <a:chOff x="3598810" y="584282"/>
            <a:chExt cx="4497561" cy="4137540"/>
          </a:xfrm>
        </p:grpSpPr>
        <p:sp>
          <p:nvSpPr>
            <p:cNvPr id="251" name="Shape 251"/>
            <p:cNvSpPr/>
            <p:nvPr/>
          </p:nvSpPr>
          <p:spPr>
            <a:xfrm>
              <a:off x="3598810" y="641069"/>
              <a:ext cx="1906800" cy="1906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Create a Program</a:t>
              </a: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6108704" y="584282"/>
              <a:ext cx="1906800" cy="1906800"/>
            </a:xfrm>
            <a:prstGeom prst="ellipse">
              <a:avLst/>
            </a:prstGeom>
            <a:solidFill>
              <a:srgbClr val="F67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/>
              <a:r>
                <a:rPr lang="en-IN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Notifications and access rights</a:t>
              </a:r>
              <a:endParaRPr lang="en-IN"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6189571" y="2815022"/>
              <a:ext cx="1906800" cy="19068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Cancel a program</a:t>
              </a: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255" name="Shape 255"/>
          <p:cNvSpPr/>
          <p:nvPr/>
        </p:nvSpPr>
        <p:spPr>
          <a:xfrm>
            <a:off x="4630276" y="1432869"/>
            <a:ext cx="2106600" cy="210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BASIC OPERATIONS</a:t>
            </a:r>
            <a:endParaRPr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4765317" y="1568514"/>
            <a:ext cx="1829100" cy="18291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7" name="Shape 257"/>
          <p:cNvGrpSpPr/>
          <p:nvPr/>
        </p:nvGrpSpPr>
        <p:grpSpPr>
          <a:xfrm>
            <a:off x="6789409" y="3442823"/>
            <a:ext cx="304009" cy="326513"/>
            <a:chOff x="616425" y="2329600"/>
            <a:chExt cx="361700" cy="388475"/>
          </a:xfrm>
        </p:grpSpPr>
        <p:sp>
          <p:nvSpPr>
            <p:cNvPr id="258" name="Shape 25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6758961" y="1165881"/>
            <a:ext cx="332670" cy="332670"/>
            <a:chOff x="6649150" y="309350"/>
            <a:chExt cx="395800" cy="395800"/>
          </a:xfrm>
        </p:grpSpPr>
        <p:sp>
          <p:nvSpPr>
            <p:cNvPr id="271" name="Shape 27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4525692" y="989817"/>
            <a:ext cx="215966" cy="342399"/>
            <a:chOff x="6718575" y="2318625"/>
            <a:chExt cx="256950" cy="407375"/>
          </a:xfrm>
        </p:grpSpPr>
        <p:sp>
          <p:nvSpPr>
            <p:cNvPr id="295" name="Shape 29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958209" y="192133"/>
            <a:ext cx="3470700" cy="4557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200" dirty="0" smtClean="0"/>
              <a:t>App that can run on both </a:t>
            </a:r>
            <a:r>
              <a:rPr lang="en" sz="1200" b="1" u="sng" dirty="0" smtClean="0"/>
              <a:t>PC as well as android phones </a:t>
            </a:r>
            <a:endParaRPr sz="1200" b="1" u="sng" dirty="0"/>
          </a:p>
          <a:p>
            <a:pPr>
              <a:spcBef>
                <a:spcPts val="1000"/>
              </a:spcBef>
            </a:pPr>
            <a:r>
              <a:rPr lang="en" sz="1200" dirty="0"/>
              <a:t>Complete </a:t>
            </a:r>
            <a:r>
              <a:rPr lang="en" sz="1200" b="1" u="sng" dirty="0"/>
              <a:t>abstraction</a:t>
            </a:r>
            <a:r>
              <a:rPr lang="en" sz="1200" dirty="0"/>
              <a:t> of schedules from the users we do not wish to show our schedule</a:t>
            </a:r>
          </a:p>
          <a:p>
            <a:pPr>
              <a:spcBef>
                <a:spcPts val="1000"/>
              </a:spcBef>
            </a:pPr>
            <a:r>
              <a:rPr lang="en" sz="1200" dirty="0"/>
              <a:t>In case of collision between two schedules minister get the </a:t>
            </a:r>
            <a:r>
              <a:rPr lang="en" sz="1200" b="1" u="sng" dirty="0"/>
              <a:t>choice to decide</a:t>
            </a:r>
            <a:r>
              <a:rPr lang="en" sz="1200" dirty="0"/>
              <a:t> which meeting to attend</a:t>
            </a:r>
          </a:p>
          <a:p>
            <a:pPr>
              <a:spcBef>
                <a:spcPts val="1000"/>
              </a:spcBef>
            </a:pPr>
            <a:r>
              <a:rPr lang="en" sz="1200" b="1" u="sng" dirty="0"/>
              <a:t>Report</a:t>
            </a:r>
            <a:r>
              <a:rPr lang="en" sz="1200" dirty="0"/>
              <a:t> generation for weekly,monthly,yearly schedules and personal schedules as well.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200" b="1" u="sng" dirty="0" smtClean="0"/>
              <a:t>Notifications</a:t>
            </a:r>
            <a:r>
              <a:rPr lang="en" sz="1200" dirty="0" smtClean="0"/>
              <a:t> after every new schedule is arranged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200" b="1" u="sng" dirty="0" smtClean="0"/>
              <a:t>E-mail</a:t>
            </a:r>
            <a:r>
              <a:rPr lang="en" sz="1200" dirty="0" smtClean="0"/>
              <a:t> module for new schedules 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200" b="1" u="sng" dirty="0" smtClean="0"/>
              <a:t>Admin module</a:t>
            </a:r>
            <a:r>
              <a:rPr lang="en" sz="1200" dirty="0" smtClean="0"/>
              <a:t> to add new user or remove him/her</a:t>
            </a:r>
          </a:p>
          <a:p>
            <a:pPr marL="114300" lvl="0" indent="0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" sz="1200" dirty="0" smtClean="0"/>
          </a:p>
          <a:p>
            <a:pPr marL="114300" lvl="0" indent="0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" sz="1200" dirty="0" smtClean="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endParaRPr sz="1200" dirty="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endParaRPr sz="1200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6" name="Shape 121"/>
          <p:cNvSpPr txBox="1">
            <a:spLocks/>
          </p:cNvSpPr>
          <p:nvPr/>
        </p:nvSpPr>
        <p:spPr>
          <a:xfrm>
            <a:off x="1242593" y="1534058"/>
            <a:ext cx="2087574" cy="767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IN" sz="3600" dirty="0" smtClean="0"/>
              <a:t>Features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086084" y="1035413"/>
            <a:ext cx="3470700" cy="2683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 dirty="0" smtClean="0"/>
              <a:t>We can add navigation facilities for correct routing to destinations of meetings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" sz="1600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 dirty="0" smtClean="0"/>
              <a:t>We can integrate aadhar card for verification purpose.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600" dirty="0" smtClean="0"/>
          </a:p>
          <a:p>
            <a:pPr marL="114300" lvl="0" indent="0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" sz="1600" dirty="0" smtClean="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endParaRPr sz="1600" dirty="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endParaRPr sz="1600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6" name="Shape 121"/>
          <p:cNvSpPr txBox="1">
            <a:spLocks/>
          </p:cNvSpPr>
          <p:nvPr/>
        </p:nvSpPr>
        <p:spPr>
          <a:xfrm>
            <a:off x="1242593" y="1534058"/>
            <a:ext cx="2087574" cy="134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IN" sz="3600" dirty="0" smtClean="0"/>
              <a:t>Future Scope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263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4826115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Shape 436"/>
          <p:cNvSpPr/>
          <p:nvPr/>
        </p:nvSpPr>
        <p:spPr>
          <a:xfrm>
            <a:off x="49194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 dirty="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9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31" y="839000"/>
            <a:ext cx="1893094" cy="336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417</Words>
  <Application>Microsoft Office PowerPoint</Application>
  <PresentationFormat>On-screen Show (16:9)</PresentationFormat>
  <Paragraphs>99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Nunito Sans</vt:lpstr>
      <vt:lpstr>Georgia</vt:lpstr>
      <vt:lpstr>Calibri</vt:lpstr>
      <vt:lpstr>Arial</vt:lpstr>
      <vt:lpstr>Ulysses template</vt:lpstr>
      <vt:lpstr>SMART INDIA HACKATHON’18</vt:lpstr>
      <vt:lpstr>Problem Statement (#MSP8)</vt:lpstr>
      <vt:lpstr>Idea/ Prototype/ Solution</vt:lpstr>
      <vt:lpstr>PowerPoint Presentation</vt:lpstr>
      <vt:lpstr>Technology Stack </vt:lpstr>
      <vt:lpstr>Basic 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devesh</dc:creator>
  <cp:lastModifiedBy>devesh</cp:lastModifiedBy>
  <cp:revision>33</cp:revision>
  <dcterms:modified xsi:type="dcterms:W3CDTF">2018-03-31T06:03:33Z</dcterms:modified>
</cp:coreProperties>
</file>