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9"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34" name="PlaceHolder 2"/>
          <p:cNvSpPr>
            <a:spLocks noGrp="1"/>
          </p:cNvSpPr>
          <p:nvPr>
            <p:ph type="body"/>
          </p:nvPr>
        </p:nvSpPr>
        <p:spPr>
          <a:xfrm>
            <a:off x="1113120" y="2666880"/>
            <a:ext cx="751356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5" name="PlaceHolder 3"/>
          <p:cNvSpPr>
            <a:spLocks noGrp="1"/>
          </p:cNvSpPr>
          <p:nvPr>
            <p:ph type="body"/>
          </p:nvPr>
        </p:nvSpPr>
        <p:spPr>
          <a:xfrm>
            <a:off x="1113120" y="4298400"/>
            <a:ext cx="751356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37" name="PlaceHolder 2"/>
          <p:cNvSpPr>
            <a:spLocks noGrp="1"/>
          </p:cNvSpPr>
          <p:nvPr>
            <p:ph type="body"/>
          </p:nvPr>
        </p:nvSpPr>
        <p:spPr>
          <a:xfrm>
            <a:off x="11131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8" name="PlaceHolder 3"/>
          <p:cNvSpPr>
            <a:spLocks noGrp="1"/>
          </p:cNvSpPr>
          <p:nvPr>
            <p:ph type="body"/>
          </p:nvPr>
        </p:nvSpPr>
        <p:spPr>
          <a:xfrm>
            <a:off x="49633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9" name="PlaceHolder 4"/>
          <p:cNvSpPr>
            <a:spLocks noGrp="1"/>
          </p:cNvSpPr>
          <p:nvPr>
            <p:ph type="body"/>
          </p:nvPr>
        </p:nvSpPr>
        <p:spPr>
          <a:xfrm>
            <a:off x="11131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0" name="PlaceHolder 5"/>
          <p:cNvSpPr>
            <a:spLocks noGrp="1"/>
          </p:cNvSpPr>
          <p:nvPr>
            <p:ph type="body"/>
          </p:nvPr>
        </p:nvSpPr>
        <p:spPr>
          <a:xfrm>
            <a:off x="49633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42" name="PlaceHolder 2"/>
          <p:cNvSpPr>
            <a:spLocks noGrp="1"/>
          </p:cNvSpPr>
          <p:nvPr>
            <p:ph type="body"/>
          </p:nvPr>
        </p:nvSpPr>
        <p:spPr>
          <a:xfrm>
            <a:off x="1113120" y="266688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3" name="PlaceHolder 3"/>
          <p:cNvSpPr>
            <a:spLocks noGrp="1"/>
          </p:cNvSpPr>
          <p:nvPr>
            <p:ph type="body"/>
          </p:nvPr>
        </p:nvSpPr>
        <p:spPr>
          <a:xfrm>
            <a:off x="3653640" y="266688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4" name="PlaceHolder 4"/>
          <p:cNvSpPr>
            <a:spLocks noGrp="1"/>
          </p:cNvSpPr>
          <p:nvPr>
            <p:ph type="body"/>
          </p:nvPr>
        </p:nvSpPr>
        <p:spPr>
          <a:xfrm>
            <a:off x="6194160" y="266688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5" name="PlaceHolder 5"/>
          <p:cNvSpPr>
            <a:spLocks noGrp="1"/>
          </p:cNvSpPr>
          <p:nvPr>
            <p:ph type="body"/>
          </p:nvPr>
        </p:nvSpPr>
        <p:spPr>
          <a:xfrm>
            <a:off x="1113120" y="429840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6" name="PlaceHolder 6"/>
          <p:cNvSpPr>
            <a:spLocks noGrp="1"/>
          </p:cNvSpPr>
          <p:nvPr>
            <p:ph type="body"/>
          </p:nvPr>
        </p:nvSpPr>
        <p:spPr>
          <a:xfrm>
            <a:off x="3653640" y="429840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7" name="PlaceHolder 7"/>
          <p:cNvSpPr>
            <a:spLocks noGrp="1"/>
          </p:cNvSpPr>
          <p:nvPr>
            <p:ph type="body"/>
          </p:nvPr>
        </p:nvSpPr>
        <p:spPr>
          <a:xfrm>
            <a:off x="6194160" y="429840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68" name="PlaceHolder 2"/>
          <p:cNvSpPr>
            <a:spLocks noGrp="1"/>
          </p:cNvSpPr>
          <p:nvPr>
            <p:ph type="subTitle"/>
          </p:nvPr>
        </p:nvSpPr>
        <p:spPr>
          <a:xfrm>
            <a:off x="1113120" y="2666880"/>
            <a:ext cx="7513560" cy="3123720"/>
          </a:xfrm>
          <a:prstGeom prst="rect">
            <a:avLst/>
          </a:prstGeom>
        </p:spPr>
        <p:txBody>
          <a:bodyPr lIns="0" tIns="0" rIns="0" bIns="0" anchor="ctr"/>
          <a:lstStyle/>
          <a:p>
            <a:pPr algn="ctr"/>
            <a:endParaRPr lang="en-IN" sz="3200" b="0" strike="noStrike" spc="-1">
              <a:latin typeface="Nimbus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70" name="PlaceHolder 2"/>
          <p:cNvSpPr>
            <a:spLocks noGrp="1"/>
          </p:cNvSpPr>
          <p:nvPr>
            <p:ph type="body"/>
          </p:nvPr>
        </p:nvSpPr>
        <p:spPr>
          <a:xfrm>
            <a:off x="1113120" y="2666880"/>
            <a:ext cx="751356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72" name="PlaceHolder 2"/>
          <p:cNvSpPr>
            <a:spLocks noGrp="1"/>
          </p:cNvSpPr>
          <p:nvPr>
            <p:ph type="body"/>
          </p:nvPr>
        </p:nvSpPr>
        <p:spPr>
          <a:xfrm>
            <a:off x="11131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3" name="PlaceHolder 3"/>
          <p:cNvSpPr>
            <a:spLocks noGrp="1"/>
          </p:cNvSpPr>
          <p:nvPr>
            <p:ph type="body"/>
          </p:nvPr>
        </p:nvSpPr>
        <p:spPr>
          <a:xfrm>
            <a:off x="49633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113120" y="685800"/>
            <a:ext cx="7513560" cy="8123040"/>
          </a:xfrm>
          <a:prstGeom prst="rect">
            <a:avLst/>
          </a:prstGeom>
        </p:spPr>
        <p:txBody>
          <a:bodyPr lIns="0" tIns="0" rIns="0" bIns="0" anchor="ctr"/>
          <a:lstStyle/>
          <a:p>
            <a:pPr algn="ctr"/>
            <a:endParaRPr lang="en-IN" sz="3200" b="0" strike="noStrike" spc="-1">
              <a:latin typeface="Nimbus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77" name="PlaceHolder 2"/>
          <p:cNvSpPr>
            <a:spLocks noGrp="1"/>
          </p:cNvSpPr>
          <p:nvPr>
            <p:ph type="body"/>
          </p:nvPr>
        </p:nvSpPr>
        <p:spPr>
          <a:xfrm>
            <a:off x="11131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8" name="PlaceHolder 3"/>
          <p:cNvSpPr>
            <a:spLocks noGrp="1"/>
          </p:cNvSpPr>
          <p:nvPr>
            <p:ph type="body"/>
          </p:nvPr>
        </p:nvSpPr>
        <p:spPr>
          <a:xfrm>
            <a:off x="49633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9" name="PlaceHolder 4"/>
          <p:cNvSpPr>
            <a:spLocks noGrp="1"/>
          </p:cNvSpPr>
          <p:nvPr>
            <p:ph type="body"/>
          </p:nvPr>
        </p:nvSpPr>
        <p:spPr>
          <a:xfrm>
            <a:off x="11131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13" name="PlaceHolder 2"/>
          <p:cNvSpPr>
            <a:spLocks noGrp="1"/>
          </p:cNvSpPr>
          <p:nvPr>
            <p:ph type="subTitle"/>
          </p:nvPr>
        </p:nvSpPr>
        <p:spPr>
          <a:xfrm>
            <a:off x="1113120" y="2666880"/>
            <a:ext cx="7513560" cy="3123720"/>
          </a:xfrm>
          <a:prstGeom prst="rect">
            <a:avLst/>
          </a:prstGeom>
        </p:spPr>
        <p:txBody>
          <a:bodyPr lIns="0" tIns="0" rIns="0" bIns="0" anchor="ctr"/>
          <a:lstStyle/>
          <a:p>
            <a:pPr algn="ctr"/>
            <a:endParaRPr lang="en-IN" sz="3200" b="0" strike="noStrike" spc="-1">
              <a:latin typeface="Nimbus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81" name="PlaceHolder 2"/>
          <p:cNvSpPr>
            <a:spLocks noGrp="1"/>
          </p:cNvSpPr>
          <p:nvPr>
            <p:ph type="body"/>
          </p:nvPr>
        </p:nvSpPr>
        <p:spPr>
          <a:xfrm>
            <a:off x="11131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2" name="PlaceHolder 3"/>
          <p:cNvSpPr>
            <a:spLocks noGrp="1"/>
          </p:cNvSpPr>
          <p:nvPr>
            <p:ph type="body"/>
          </p:nvPr>
        </p:nvSpPr>
        <p:spPr>
          <a:xfrm>
            <a:off x="49633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3" name="PlaceHolder 4"/>
          <p:cNvSpPr>
            <a:spLocks noGrp="1"/>
          </p:cNvSpPr>
          <p:nvPr>
            <p:ph type="body"/>
          </p:nvPr>
        </p:nvSpPr>
        <p:spPr>
          <a:xfrm>
            <a:off x="49633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85" name="PlaceHolder 2"/>
          <p:cNvSpPr>
            <a:spLocks noGrp="1"/>
          </p:cNvSpPr>
          <p:nvPr>
            <p:ph type="body"/>
          </p:nvPr>
        </p:nvSpPr>
        <p:spPr>
          <a:xfrm>
            <a:off x="11131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6" name="PlaceHolder 3"/>
          <p:cNvSpPr>
            <a:spLocks noGrp="1"/>
          </p:cNvSpPr>
          <p:nvPr>
            <p:ph type="body"/>
          </p:nvPr>
        </p:nvSpPr>
        <p:spPr>
          <a:xfrm>
            <a:off x="49633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7" name="PlaceHolder 4"/>
          <p:cNvSpPr>
            <a:spLocks noGrp="1"/>
          </p:cNvSpPr>
          <p:nvPr>
            <p:ph type="body"/>
          </p:nvPr>
        </p:nvSpPr>
        <p:spPr>
          <a:xfrm>
            <a:off x="1113120" y="4298400"/>
            <a:ext cx="751356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89" name="PlaceHolder 2"/>
          <p:cNvSpPr>
            <a:spLocks noGrp="1"/>
          </p:cNvSpPr>
          <p:nvPr>
            <p:ph type="body"/>
          </p:nvPr>
        </p:nvSpPr>
        <p:spPr>
          <a:xfrm>
            <a:off x="1113120" y="2666880"/>
            <a:ext cx="751356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0" name="PlaceHolder 3"/>
          <p:cNvSpPr>
            <a:spLocks noGrp="1"/>
          </p:cNvSpPr>
          <p:nvPr>
            <p:ph type="body"/>
          </p:nvPr>
        </p:nvSpPr>
        <p:spPr>
          <a:xfrm>
            <a:off x="1113120" y="4298400"/>
            <a:ext cx="751356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92" name="PlaceHolder 2"/>
          <p:cNvSpPr>
            <a:spLocks noGrp="1"/>
          </p:cNvSpPr>
          <p:nvPr>
            <p:ph type="body"/>
          </p:nvPr>
        </p:nvSpPr>
        <p:spPr>
          <a:xfrm>
            <a:off x="11131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3" name="PlaceHolder 3"/>
          <p:cNvSpPr>
            <a:spLocks noGrp="1"/>
          </p:cNvSpPr>
          <p:nvPr>
            <p:ph type="body"/>
          </p:nvPr>
        </p:nvSpPr>
        <p:spPr>
          <a:xfrm>
            <a:off x="49633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4" name="PlaceHolder 4"/>
          <p:cNvSpPr>
            <a:spLocks noGrp="1"/>
          </p:cNvSpPr>
          <p:nvPr>
            <p:ph type="body"/>
          </p:nvPr>
        </p:nvSpPr>
        <p:spPr>
          <a:xfrm>
            <a:off x="11131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5" name="PlaceHolder 5"/>
          <p:cNvSpPr>
            <a:spLocks noGrp="1"/>
          </p:cNvSpPr>
          <p:nvPr>
            <p:ph type="body"/>
          </p:nvPr>
        </p:nvSpPr>
        <p:spPr>
          <a:xfrm>
            <a:off x="49633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97" name="PlaceHolder 2"/>
          <p:cNvSpPr>
            <a:spLocks noGrp="1"/>
          </p:cNvSpPr>
          <p:nvPr>
            <p:ph type="body"/>
          </p:nvPr>
        </p:nvSpPr>
        <p:spPr>
          <a:xfrm>
            <a:off x="1113120" y="266688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8" name="PlaceHolder 3"/>
          <p:cNvSpPr>
            <a:spLocks noGrp="1"/>
          </p:cNvSpPr>
          <p:nvPr>
            <p:ph type="body"/>
          </p:nvPr>
        </p:nvSpPr>
        <p:spPr>
          <a:xfrm>
            <a:off x="3653640" y="266688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9" name="PlaceHolder 4"/>
          <p:cNvSpPr>
            <a:spLocks noGrp="1"/>
          </p:cNvSpPr>
          <p:nvPr>
            <p:ph type="body"/>
          </p:nvPr>
        </p:nvSpPr>
        <p:spPr>
          <a:xfrm>
            <a:off x="6194160" y="266688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0" name="PlaceHolder 5"/>
          <p:cNvSpPr>
            <a:spLocks noGrp="1"/>
          </p:cNvSpPr>
          <p:nvPr>
            <p:ph type="body"/>
          </p:nvPr>
        </p:nvSpPr>
        <p:spPr>
          <a:xfrm>
            <a:off x="1113120" y="429840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1" name="PlaceHolder 6"/>
          <p:cNvSpPr>
            <a:spLocks noGrp="1"/>
          </p:cNvSpPr>
          <p:nvPr>
            <p:ph type="body"/>
          </p:nvPr>
        </p:nvSpPr>
        <p:spPr>
          <a:xfrm>
            <a:off x="3653640" y="429840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2" name="PlaceHolder 7"/>
          <p:cNvSpPr>
            <a:spLocks noGrp="1"/>
          </p:cNvSpPr>
          <p:nvPr>
            <p:ph type="body"/>
          </p:nvPr>
        </p:nvSpPr>
        <p:spPr>
          <a:xfrm>
            <a:off x="6194160" y="4298400"/>
            <a:ext cx="24192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15" name="PlaceHolder 2"/>
          <p:cNvSpPr>
            <a:spLocks noGrp="1"/>
          </p:cNvSpPr>
          <p:nvPr>
            <p:ph type="body"/>
          </p:nvPr>
        </p:nvSpPr>
        <p:spPr>
          <a:xfrm>
            <a:off x="1113120" y="2666880"/>
            <a:ext cx="751356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17" name="PlaceHolder 2"/>
          <p:cNvSpPr>
            <a:spLocks noGrp="1"/>
          </p:cNvSpPr>
          <p:nvPr>
            <p:ph type="body"/>
          </p:nvPr>
        </p:nvSpPr>
        <p:spPr>
          <a:xfrm>
            <a:off x="11131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8" name="PlaceHolder 3"/>
          <p:cNvSpPr>
            <a:spLocks noGrp="1"/>
          </p:cNvSpPr>
          <p:nvPr>
            <p:ph type="body"/>
          </p:nvPr>
        </p:nvSpPr>
        <p:spPr>
          <a:xfrm>
            <a:off x="49633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113120" y="685800"/>
            <a:ext cx="7513560" cy="8123040"/>
          </a:xfrm>
          <a:prstGeom prst="rect">
            <a:avLst/>
          </a:prstGeom>
        </p:spPr>
        <p:txBody>
          <a:bodyPr lIns="0" tIns="0" rIns="0" bIns="0" anchor="ctr"/>
          <a:lstStyle/>
          <a:p>
            <a:pPr algn="ctr"/>
            <a:endParaRPr lang="en-IN" sz="3200" b="0" strike="noStrike" spc="-1">
              <a:latin typeface="Nimbus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22" name="PlaceHolder 2"/>
          <p:cNvSpPr>
            <a:spLocks noGrp="1"/>
          </p:cNvSpPr>
          <p:nvPr>
            <p:ph type="body"/>
          </p:nvPr>
        </p:nvSpPr>
        <p:spPr>
          <a:xfrm>
            <a:off x="11131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3" name="PlaceHolder 3"/>
          <p:cNvSpPr>
            <a:spLocks noGrp="1"/>
          </p:cNvSpPr>
          <p:nvPr>
            <p:ph type="body"/>
          </p:nvPr>
        </p:nvSpPr>
        <p:spPr>
          <a:xfrm>
            <a:off x="49633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4" name="PlaceHolder 4"/>
          <p:cNvSpPr>
            <a:spLocks noGrp="1"/>
          </p:cNvSpPr>
          <p:nvPr>
            <p:ph type="body"/>
          </p:nvPr>
        </p:nvSpPr>
        <p:spPr>
          <a:xfrm>
            <a:off x="11131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26" name="PlaceHolder 2"/>
          <p:cNvSpPr>
            <a:spLocks noGrp="1"/>
          </p:cNvSpPr>
          <p:nvPr>
            <p:ph type="body"/>
          </p:nvPr>
        </p:nvSpPr>
        <p:spPr>
          <a:xfrm>
            <a:off x="1113120" y="2666880"/>
            <a:ext cx="36666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7" name="PlaceHolder 3"/>
          <p:cNvSpPr>
            <a:spLocks noGrp="1"/>
          </p:cNvSpPr>
          <p:nvPr>
            <p:ph type="body"/>
          </p:nvPr>
        </p:nvSpPr>
        <p:spPr>
          <a:xfrm>
            <a:off x="49633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8" name="PlaceHolder 4"/>
          <p:cNvSpPr>
            <a:spLocks noGrp="1"/>
          </p:cNvSpPr>
          <p:nvPr>
            <p:ph type="body"/>
          </p:nvPr>
        </p:nvSpPr>
        <p:spPr>
          <a:xfrm>
            <a:off x="4963320" y="429840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13120" y="685800"/>
            <a:ext cx="751356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30" name="PlaceHolder 2"/>
          <p:cNvSpPr>
            <a:spLocks noGrp="1"/>
          </p:cNvSpPr>
          <p:nvPr>
            <p:ph type="body"/>
          </p:nvPr>
        </p:nvSpPr>
        <p:spPr>
          <a:xfrm>
            <a:off x="11131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1" name="PlaceHolder 3"/>
          <p:cNvSpPr>
            <a:spLocks noGrp="1"/>
          </p:cNvSpPr>
          <p:nvPr>
            <p:ph type="body"/>
          </p:nvPr>
        </p:nvSpPr>
        <p:spPr>
          <a:xfrm>
            <a:off x="4963320" y="2666880"/>
            <a:ext cx="3666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2" name="PlaceHolder 4"/>
          <p:cNvSpPr>
            <a:spLocks noGrp="1"/>
          </p:cNvSpPr>
          <p:nvPr>
            <p:ph type="body"/>
          </p:nvPr>
        </p:nvSpPr>
        <p:spPr>
          <a:xfrm>
            <a:off x="1113120" y="4298400"/>
            <a:ext cx="751356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2" name="Group 1"/>
          <p:cNvGrpSpPr/>
          <p:nvPr/>
        </p:nvGrpSpPr>
        <p:grpSpPr>
          <a:xfrm>
            <a:off x="113040" y="0"/>
            <a:ext cx="1827360" cy="6857640"/>
            <a:chOff x="113040" y="0"/>
            <a:chExt cx="1827360" cy="6857640"/>
          </a:xfrm>
        </p:grpSpPr>
        <p:sp>
          <p:nvSpPr>
            <p:cNvPr id="13" name="CustomShape 2"/>
            <p:cNvSpPr/>
            <p:nvPr/>
          </p:nvSpPr>
          <p:spPr>
            <a:xfrm>
              <a:off x="343080" y="0"/>
              <a:ext cx="8413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13040" y="0"/>
              <a:ext cx="83772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13040" y="5238720"/>
              <a:ext cx="92124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343080" y="5291280"/>
              <a:ext cx="112104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343080" y="5286240"/>
              <a:ext cx="15973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13040" y="5238720"/>
              <a:ext cx="127116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7" name="PlaceHolder 8"/>
          <p:cNvSpPr>
            <a:spLocks noGrp="1"/>
          </p:cNvSpPr>
          <p:nvPr>
            <p:ph type="title"/>
          </p:nvPr>
        </p:nvSpPr>
        <p:spPr>
          <a:xfrm>
            <a:off x="1113120" y="685800"/>
            <a:ext cx="7513560" cy="1752120"/>
          </a:xfrm>
          <a:prstGeom prst="rect">
            <a:avLst/>
          </a:prstGeom>
        </p:spPr>
        <p:txBody>
          <a:bodyPr anchor="ctr"/>
          <a:lstStyle/>
          <a:p>
            <a:pPr algn="ctr">
              <a:lnSpc>
                <a:spcPct val="100000"/>
              </a:lnSpc>
            </a:pPr>
            <a:r>
              <a:rPr lang="en-US" sz="4000" b="0" strike="noStrike" spc="-1">
                <a:solidFill>
                  <a:srgbClr val="000000"/>
                </a:solidFill>
                <a:latin typeface="Corbel"/>
              </a:rPr>
              <a:t>Click to edit Master title style</a:t>
            </a:r>
          </a:p>
        </p:txBody>
      </p:sp>
      <p:sp>
        <p:nvSpPr>
          <p:cNvPr id="8" name="PlaceHolder 9"/>
          <p:cNvSpPr>
            <a:spLocks noGrp="1"/>
          </p:cNvSpPr>
          <p:nvPr>
            <p:ph type="body"/>
          </p:nvPr>
        </p:nvSpPr>
        <p:spPr>
          <a:xfrm>
            <a:off x="1113120" y="2666880"/>
            <a:ext cx="7513560" cy="3123720"/>
          </a:xfrm>
          <a:prstGeom prst="rect">
            <a:avLst/>
          </a:prstGeom>
        </p:spPr>
        <p:txBody>
          <a:bodyPr anchor="ct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Click to edit Master text styles</a:t>
            </a:r>
          </a:p>
          <a:p>
            <a:pPr marL="743040" lvl="1" indent="-285480">
              <a:lnSpc>
                <a:spcPct val="100000"/>
              </a:lnSpc>
              <a:spcBef>
                <a:spcPts val="400"/>
              </a:spcBef>
              <a:spcAft>
                <a:spcPts val="601"/>
              </a:spcAft>
              <a:buClr>
                <a:srgbClr val="1287C3"/>
              </a:buClr>
              <a:buSzPct val="145000"/>
              <a:buFont typeface="Arial"/>
              <a:buChar char="•"/>
            </a:pPr>
            <a:r>
              <a:rPr lang="en-US" sz="2000" b="0" strike="noStrike" spc="-1">
                <a:solidFill>
                  <a:srgbClr val="000000"/>
                </a:solidFill>
                <a:latin typeface="Corbel"/>
              </a:rPr>
              <a:t>Second level</a:t>
            </a:r>
          </a:p>
          <a:p>
            <a:pPr marL="1200240" lvl="2" indent="-285480">
              <a:lnSpc>
                <a:spcPct val="100000"/>
              </a:lnSpc>
              <a:spcBef>
                <a:spcPts val="360"/>
              </a:spcBef>
              <a:spcAft>
                <a:spcPts val="601"/>
              </a:spcAft>
              <a:buClr>
                <a:srgbClr val="1287C3"/>
              </a:buClr>
              <a:buSzPct val="145000"/>
              <a:buFont typeface="Arial"/>
              <a:buChar char="•"/>
            </a:pPr>
            <a:r>
              <a:rPr lang="en-US" sz="1800" b="0" strike="noStrike" spc="-1">
                <a:solidFill>
                  <a:srgbClr val="000000"/>
                </a:solidFill>
                <a:latin typeface="Corbel"/>
              </a:rPr>
              <a:t>Third level</a:t>
            </a:r>
          </a:p>
          <a:p>
            <a:pPr marL="1542960" lvl="3" indent="-171000">
              <a:lnSpc>
                <a:spcPct val="100000"/>
              </a:lnSpc>
              <a:spcBef>
                <a:spcPts val="320"/>
              </a:spcBef>
              <a:spcAft>
                <a:spcPts val="601"/>
              </a:spcAft>
              <a:buClr>
                <a:srgbClr val="1287C3"/>
              </a:buClr>
              <a:buSzPct val="145000"/>
              <a:buFont typeface="Arial"/>
              <a:buChar char="•"/>
            </a:pPr>
            <a:r>
              <a:rPr lang="en-US" sz="1600" b="0" strike="noStrike" spc="-1">
                <a:solidFill>
                  <a:srgbClr val="000000"/>
                </a:solidFill>
                <a:latin typeface="Corbel"/>
              </a:rPr>
              <a:t>Fourth level</a:t>
            </a:r>
          </a:p>
          <a:p>
            <a:pPr marL="2000160" lvl="4" indent="-171000">
              <a:lnSpc>
                <a:spcPct val="100000"/>
              </a:lnSpc>
              <a:spcBef>
                <a:spcPts val="281"/>
              </a:spcBef>
              <a:spcAft>
                <a:spcPts val="601"/>
              </a:spcAft>
              <a:buClr>
                <a:srgbClr val="1287C3"/>
              </a:buClr>
              <a:buSzPct val="145000"/>
              <a:buFont typeface="Arial"/>
              <a:buChar char="•"/>
            </a:pPr>
            <a:r>
              <a:rPr lang="en-US" sz="1400" b="0" strike="noStrike" spc="-1">
                <a:solidFill>
                  <a:srgbClr val="000000"/>
                </a:solidFill>
                <a:latin typeface="Corbel"/>
              </a:rPr>
              <a:t>Fifth level</a:t>
            </a:r>
          </a:p>
        </p:txBody>
      </p:sp>
      <p:sp>
        <p:nvSpPr>
          <p:cNvPr id="9" name="PlaceHolder 10"/>
          <p:cNvSpPr>
            <a:spLocks noGrp="1"/>
          </p:cNvSpPr>
          <p:nvPr>
            <p:ph type="dt"/>
          </p:nvPr>
        </p:nvSpPr>
        <p:spPr>
          <a:xfrm>
            <a:off x="7299360" y="5883120"/>
            <a:ext cx="856800" cy="364680"/>
          </a:xfrm>
          <a:prstGeom prst="rect">
            <a:avLst/>
          </a:prstGeom>
        </p:spPr>
        <p:txBody>
          <a:bodyPr anchor="ctr"/>
          <a:lstStyle/>
          <a:p>
            <a:pPr algn="r">
              <a:lnSpc>
                <a:spcPct val="100000"/>
              </a:lnSpc>
            </a:pPr>
            <a:fld id="{C1686CEE-8F28-4907-8160-EBDBA0AC96BD}" type="datetime">
              <a:rPr lang="en-IN" sz="1000" b="0" strike="noStrike" spc="-1">
                <a:solidFill>
                  <a:srgbClr val="000000"/>
                </a:solidFill>
                <a:latin typeface="Corbel"/>
              </a:rPr>
              <a:t>17-03-2018</a:t>
            </a:fld>
            <a:endParaRPr lang="en-IN" sz="1000" b="0" strike="noStrike" spc="-1">
              <a:latin typeface="Nimbus Roman"/>
            </a:endParaRPr>
          </a:p>
        </p:txBody>
      </p:sp>
      <p:sp>
        <p:nvSpPr>
          <p:cNvPr id="10" name="PlaceHolder 11"/>
          <p:cNvSpPr>
            <a:spLocks noGrp="1"/>
          </p:cNvSpPr>
          <p:nvPr>
            <p:ph type="ftr"/>
          </p:nvPr>
        </p:nvSpPr>
        <p:spPr>
          <a:xfrm>
            <a:off x="1929240" y="5883120"/>
            <a:ext cx="5312880" cy="364680"/>
          </a:xfrm>
          <a:prstGeom prst="rect">
            <a:avLst/>
          </a:prstGeom>
        </p:spPr>
        <p:txBody>
          <a:bodyPr anchor="ctr"/>
          <a:lstStyle/>
          <a:p>
            <a:endParaRPr lang="en-IN" sz="2400" b="0" strike="noStrike" spc="-1">
              <a:latin typeface="Nimbus Roman"/>
            </a:endParaRPr>
          </a:p>
        </p:txBody>
      </p:sp>
      <p:sp>
        <p:nvSpPr>
          <p:cNvPr id="11" name="PlaceHolder 12"/>
          <p:cNvSpPr>
            <a:spLocks noGrp="1"/>
          </p:cNvSpPr>
          <p:nvPr>
            <p:ph type="sldNum"/>
          </p:nvPr>
        </p:nvSpPr>
        <p:spPr>
          <a:xfrm>
            <a:off x="8213760" y="5867280"/>
            <a:ext cx="412920" cy="364680"/>
          </a:xfrm>
          <a:prstGeom prst="rect">
            <a:avLst/>
          </a:prstGeom>
        </p:spPr>
        <p:txBody>
          <a:bodyPr anchor="ctr"/>
          <a:lstStyle/>
          <a:p>
            <a:pPr algn="r">
              <a:lnSpc>
                <a:spcPct val="100000"/>
              </a:lnSpc>
            </a:pPr>
            <a:fld id="{3FE02B37-3CAE-448F-8D8B-8BD86B40BBD5}" type="slidenum">
              <a:rPr lang="en-IN" sz="1000" b="0" strike="noStrike" spc="-1">
                <a:solidFill>
                  <a:srgbClr val="000000"/>
                </a:solidFill>
                <a:latin typeface="Corbel"/>
              </a:rPr>
              <a:t>‹#›</a:t>
            </a:fld>
            <a:endParaRPr lang="en-IN" sz="1000" b="0" strike="noStrike" spc="-1">
              <a:latin typeface="Nimbus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48" name="Group 1"/>
          <p:cNvGrpSpPr/>
          <p:nvPr/>
        </p:nvGrpSpPr>
        <p:grpSpPr>
          <a:xfrm>
            <a:off x="113040" y="0"/>
            <a:ext cx="1827360" cy="6857640"/>
            <a:chOff x="113040" y="0"/>
            <a:chExt cx="1827360" cy="6857640"/>
          </a:xfrm>
        </p:grpSpPr>
        <p:sp>
          <p:nvSpPr>
            <p:cNvPr id="49" name="CustomShape 2"/>
            <p:cNvSpPr/>
            <p:nvPr/>
          </p:nvSpPr>
          <p:spPr>
            <a:xfrm>
              <a:off x="343080" y="0"/>
              <a:ext cx="8413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 name="CustomShape 3"/>
            <p:cNvSpPr/>
            <p:nvPr/>
          </p:nvSpPr>
          <p:spPr>
            <a:xfrm>
              <a:off x="113040" y="0"/>
              <a:ext cx="83772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1" name="CustomShape 4"/>
            <p:cNvSpPr/>
            <p:nvPr/>
          </p:nvSpPr>
          <p:spPr>
            <a:xfrm>
              <a:off x="113040" y="5238720"/>
              <a:ext cx="92124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2" name="CustomShape 5"/>
            <p:cNvSpPr/>
            <p:nvPr/>
          </p:nvSpPr>
          <p:spPr>
            <a:xfrm>
              <a:off x="343080" y="5291280"/>
              <a:ext cx="112104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3" name="CustomShape 6"/>
            <p:cNvSpPr/>
            <p:nvPr/>
          </p:nvSpPr>
          <p:spPr>
            <a:xfrm>
              <a:off x="343080" y="5286240"/>
              <a:ext cx="15973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4" name="CustomShape 7"/>
            <p:cNvSpPr/>
            <p:nvPr/>
          </p:nvSpPr>
          <p:spPr>
            <a:xfrm>
              <a:off x="113040" y="5238720"/>
              <a:ext cx="127116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55" name="Group 8"/>
          <p:cNvGrpSpPr/>
          <p:nvPr/>
        </p:nvGrpSpPr>
        <p:grpSpPr>
          <a:xfrm>
            <a:off x="409680" y="-4680"/>
            <a:ext cx="3760920" cy="6862320"/>
            <a:chOff x="409680" y="-4680"/>
            <a:chExt cx="3760920" cy="6862320"/>
          </a:xfrm>
        </p:grpSpPr>
        <p:sp>
          <p:nvSpPr>
            <p:cNvPr id="56" name="CustomShape 9"/>
            <p:cNvSpPr/>
            <p:nvPr/>
          </p:nvSpPr>
          <p:spPr>
            <a:xfrm>
              <a:off x="738360" y="-4680"/>
              <a:ext cx="797400" cy="278244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 name="CustomShape 10"/>
            <p:cNvSpPr/>
            <p:nvPr/>
          </p:nvSpPr>
          <p:spPr>
            <a:xfrm>
              <a:off x="409680" y="-4680"/>
              <a:ext cx="775800" cy="267300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8" name="CustomShape 11"/>
            <p:cNvSpPr/>
            <p:nvPr/>
          </p:nvSpPr>
          <p:spPr>
            <a:xfrm>
              <a:off x="409680" y="2583000"/>
              <a:ext cx="2019960" cy="427464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9" name="CustomShape 12"/>
            <p:cNvSpPr/>
            <p:nvPr/>
          </p:nvSpPr>
          <p:spPr>
            <a:xfrm>
              <a:off x="741600" y="2692440"/>
              <a:ext cx="2498760" cy="416520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60" name="CustomShape 13"/>
            <p:cNvSpPr/>
            <p:nvPr/>
          </p:nvSpPr>
          <p:spPr>
            <a:xfrm>
              <a:off x="738360" y="2687760"/>
              <a:ext cx="3432240" cy="416988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1" name="CustomShape 14"/>
            <p:cNvSpPr/>
            <p:nvPr/>
          </p:nvSpPr>
          <p:spPr>
            <a:xfrm>
              <a:off x="409680" y="2577960"/>
              <a:ext cx="2688120" cy="427968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62" name="PlaceHolder 15"/>
          <p:cNvSpPr>
            <a:spLocks noGrp="1"/>
          </p:cNvSpPr>
          <p:nvPr>
            <p:ph type="title"/>
          </p:nvPr>
        </p:nvSpPr>
        <p:spPr>
          <a:xfrm>
            <a:off x="2196360" y="1380240"/>
            <a:ext cx="6430680" cy="2615760"/>
          </a:xfrm>
          <a:prstGeom prst="rect">
            <a:avLst/>
          </a:prstGeom>
        </p:spPr>
        <p:txBody>
          <a:bodyPr anchor="b">
            <a:normAutofit/>
          </a:bodyPr>
          <a:lstStyle/>
          <a:p>
            <a:pPr algn="r">
              <a:lnSpc>
                <a:spcPct val="100000"/>
              </a:lnSpc>
            </a:pPr>
            <a:r>
              <a:rPr lang="en-US" sz="6000" b="0" strike="noStrike" spc="-1">
                <a:solidFill>
                  <a:srgbClr val="000000"/>
                </a:solidFill>
                <a:latin typeface="Corbel"/>
              </a:rPr>
              <a:t>Click to edit Master title style</a:t>
            </a:r>
          </a:p>
        </p:txBody>
      </p:sp>
      <p:sp>
        <p:nvSpPr>
          <p:cNvPr id="63" name="PlaceHolder 16"/>
          <p:cNvSpPr>
            <a:spLocks noGrp="1"/>
          </p:cNvSpPr>
          <p:nvPr>
            <p:ph type="dt"/>
          </p:nvPr>
        </p:nvSpPr>
        <p:spPr>
          <a:xfrm>
            <a:off x="7299360" y="5883120"/>
            <a:ext cx="856800" cy="364680"/>
          </a:xfrm>
          <a:prstGeom prst="rect">
            <a:avLst/>
          </a:prstGeom>
        </p:spPr>
        <p:txBody>
          <a:bodyPr anchor="ctr"/>
          <a:lstStyle/>
          <a:p>
            <a:pPr algn="r">
              <a:lnSpc>
                <a:spcPct val="100000"/>
              </a:lnSpc>
            </a:pPr>
            <a:fld id="{2572BE15-E3AD-477C-8A9B-FFD03EDC30D6}" type="datetime">
              <a:rPr lang="en-IN" sz="1000" b="0" strike="noStrike" spc="-1">
                <a:solidFill>
                  <a:srgbClr val="000000"/>
                </a:solidFill>
                <a:latin typeface="Corbel"/>
              </a:rPr>
              <a:t>17-03-2018</a:t>
            </a:fld>
            <a:endParaRPr lang="en-IN" sz="1000" b="0" strike="noStrike" spc="-1">
              <a:latin typeface="Nimbus Roman"/>
            </a:endParaRPr>
          </a:p>
        </p:txBody>
      </p:sp>
      <p:sp>
        <p:nvSpPr>
          <p:cNvPr id="64" name="PlaceHolder 17"/>
          <p:cNvSpPr>
            <a:spLocks noGrp="1"/>
          </p:cNvSpPr>
          <p:nvPr>
            <p:ph type="ftr"/>
          </p:nvPr>
        </p:nvSpPr>
        <p:spPr>
          <a:xfrm>
            <a:off x="3999240" y="5883120"/>
            <a:ext cx="3242520" cy="364680"/>
          </a:xfrm>
          <a:prstGeom prst="rect">
            <a:avLst/>
          </a:prstGeom>
        </p:spPr>
        <p:txBody>
          <a:bodyPr anchor="ctr"/>
          <a:lstStyle/>
          <a:p>
            <a:endParaRPr lang="en-IN" sz="2400" b="0" strike="noStrike" spc="-1">
              <a:latin typeface="Nimbus Roman"/>
            </a:endParaRPr>
          </a:p>
        </p:txBody>
      </p:sp>
      <p:sp>
        <p:nvSpPr>
          <p:cNvPr id="65" name="PlaceHolder 18"/>
          <p:cNvSpPr>
            <a:spLocks noGrp="1"/>
          </p:cNvSpPr>
          <p:nvPr>
            <p:ph type="sldNum"/>
          </p:nvPr>
        </p:nvSpPr>
        <p:spPr>
          <a:xfrm>
            <a:off x="8213760" y="5883120"/>
            <a:ext cx="412920" cy="364680"/>
          </a:xfrm>
          <a:prstGeom prst="rect">
            <a:avLst/>
          </a:prstGeom>
        </p:spPr>
        <p:txBody>
          <a:bodyPr anchor="ctr"/>
          <a:lstStyle/>
          <a:p>
            <a:pPr algn="r">
              <a:lnSpc>
                <a:spcPct val="100000"/>
              </a:lnSpc>
            </a:pPr>
            <a:fld id="{1377A13D-421E-4725-B096-35956A8D8EEA}" type="slidenum">
              <a:rPr lang="en-IN" sz="1000" b="0" strike="noStrike" spc="-1">
                <a:solidFill>
                  <a:srgbClr val="000000"/>
                </a:solidFill>
                <a:latin typeface="Corbel"/>
              </a:rPr>
              <a:t>‹#›</a:t>
            </a:fld>
            <a:endParaRPr lang="en-IN" sz="1000" b="0" strike="noStrike" spc="-1">
              <a:latin typeface="Nimbus Roman"/>
            </a:endParaRPr>
          </a:p>
        </p:txBody>
      </p:sp>
      <p:sp>
        <p:nvSpPr>
          <p:cNvPr id="66" name="PlaceHolder 1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orbe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orbe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orbe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Corbe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rbe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rbe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295280" y="1828800"/>
            <a:ext cx="7497720" cy="1142640"/>
          </a:xfrm>
          <a:prstGeom prst="rect">
            <a:avLst/>
          </a:prstGeom>
          <a:noFill/>
          <a:ln>
            <a:noFill/>
          </a:ln>
        </p:spPr>
        <p:txBody>
          <a:bodyPr anchor="ctr">
            <a:normAutofit fontScale="70000" lnSpcReduction="20000"/>
          </a:bodyPr>
          <a:lstStyle/>
          <a:p>
            <a:pPr algn="ctr">
              <a:lnSpc>
                <a:spcPct val="100000"/>
              </a:lnSpc>
            </a:pPr>
            <a:r>
              <a:rPr lang="en-US" sz="4000" b="0" strike="noStrike" spc="-1" dirty="0">
                <a:solidFill>
                  <a:srgbClr val="000000"/>
                </a:solidFill>
                <a:latin typeface="Corbel"/>
              </a:rPr>
              <a:t>Leveraging Blockchain technology for Insurance KYC and claims</a:t>
            </a:r>
            <a:r>
              <a:rPr dirty="0"/>
              <a:t/>
            </a:r>
            <a:br>
              <a:rPr dirty="0"/>
            </a:br>
            <a:r>
              <a:rPr lang="en-US" sz="4000" b="0" strike="noStrike" spc="-1" dirty="0">
                <a:solidFill>
                  <a:srgbClr val="000000"/>
                </a:solidFill>
                <a:latin typeface="Corbel"/>
              </a:rPr>
              <a:t>processing.</a:t>
            </a:r>
          </a:p>
        </p:txBody>
      </p:sp>
      <p:sp>
        <p:nvSpPr>
          <p:cNvPr id="104" name="CustomShape 2"/>
          <p:cNvSpPr/>
          <p:nvPr/>
        </p:nvSpPr>
        <p:spPr>
          <a:xfrm>
            <a:off x="6222240" y="4800600"/>
            <a:ext cx="27324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latin typeface="Corbel"/>
              </a:rPr>
              <a:t>By- </a:t>
            </a:r>
            <a:endParaRPr lang="en-IN" sz="1800" b="0" strike="noStrike" spc="-1">
              <a:latin typeface="Nimbus Sans"/>
            </a:endParaRPr>
          </a:p>
          <a:p>
            <a:pPr>
              <a:lnSpc>
                <a:spcPct val="100000"/>
              </a:lnSpc>
            </a:pPr>
            <a:r>
              <a:rPr lang="en-IN" sz="1800" b="0" strike="noStrike" spc="-1">
                <a:solidFill>
                  <a:srgbClr val="000000"/>
                </a:solidFill>
                <a:latin typeface="Corbel"/>
              </a:rPr>
              <a:t>      Group No. 14</a:t>
            </a:r>
            <a:endParaRPr lang="en-IN" sz="1800" b="0" strike="noStrike" spc="-1">
              <a:latin typeface="Nimbus Sans"/>
            </a:endParaRPr>
          </a:p>
          <a:p>
            <a:pPr>
              <a:lnSpc>
                <a:spcPct val="100000"/>
              </a:lnSpc>
            </a:pPr>
            <a:r>
              <a:rPr lang="en-IN" sz="1800" b="0" strike="noStrike" spc="-1">
                <a:solidFill>
                  <a:srgbClr val="000000"/>
                </a:solidFill>
                <a:latin typeface="Corbel"/>
              </a:rPr>
              <a:t>       TE-IT</a:t>
            </a:r>
            <a:endParaRPr lang="en-IN" sz="1800" b="0" strike="noStrike" spc="-1">
              <a:latin typeface="Nimbus Sans"/>
            </a:endParaRPr>
          </a:p>
          <a:p>
            <a:pPr>
              <a:lnSpc>
                <a:spcPct val="100000"/>
              </a:lnSpc>
            </a:pPr>
            <a:r>
              <a:rPr lang="en-IN" sz="1800" b="0" strike="noStrike" spc="-1">
                <a:solidFill>
                  <a:srgbClr val="000000"/>
                </a:solidFill>
                <a:latin typeface="Corbel"/>
              </a:rPr>
              <a:t>Guide- Sumedha Sirsikar</a:t>
            </a:r>
            <a:endParaRPr lang="en-IN" sz="1800" b="0" strike="noStrike" spc="-1">
              <a:latin typeface="Nimbus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u="sng" strike="noStrike" spc="-1">
                <a:solidFill>
                  <a:srgbClr val="000000"/>
                </a:solidFill>
                <a:uFillTx/>
                <a:latin typeface="Corbel"/>
              </a:rPr>
              <a:t>Use Case</a:t>
            </a:r>
            <a:endParaRPr lang="en-US" sz="4000" b="0" strike="noStrike" spc="-1">
              <a:solidFill>
                <a:srgbClr val="000000"/>
              </a:solidFill>
              <a:latin typeface="Corbel"/>
            </a:endParaRPr>
          </a:p>
        </p:txBody>
      </p:sp>
      <p:pic>
        <p:nvPicPr>
          <p:cNvPr id="120" name="Picture 4"/>
          <p:cNvPicPr/>
          <p:nvPr/>
        </p:nvPicPr>
        <p:blipFill>
          <a:blip r:embed="rId2"/>
          <a:stretch/>
        </p:blipFill>
        <p:spPr>
          <a:xfrm>
            <a:off x="1143000" y="2064960"/>
            <a:ext cx="7488360" cy="4343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023093" y="609600"/>
            <a:ext cx="7513560" cy="1447800"/>
          </a:xfrm>
          <a:prstGeom prst="rect">
            <a:avLst/>
          </a:prstGeom>
          <a:noFill/>
          <a:ln>
            <a:noFill/>
          </a:ln>
        </p:spPr>
        <p:txBody>
          <a:bodyPr anchor="ctr"/>
          <a:lstStyle/>
          <a:p>
            <a:pPr algn="ctr">
              <a:lnSpc>
                <a:spcPct val="100000"/>
              </a:lnSpc>
            </a:pPr>
            <a:r>
              <a:rPr lang="en-US" sz="4000" b="0" strike="noStrike" spc="-1" dirty="0">
                <a:solidFill>
                  <a:srgbClr val="000000"/>
                </a:solidFill>
                <a:latin typeface="Corbel"/>
              </a:rPr>
              <a:t>Smart Contracts in Insurance</a:t>
            </a:r>
          </a:p>
        </p:txBody>
      </p:sp>
      <p:sp>
        <p:nvSpPr>
          <p:cNvPr id="122" name="TextShape 2"/>
          <p:cNvSpPr txBox="1"/>
          <p:nvPr/>
        </p:nvSpPr>
        <p:spPr>
          <a:xfrm>
            <a:off x="1113120" y="2819400"/>
            <a:ext cx="7513560" cy="2971200"/>
          </a:xfrm>
          <a:prstGeom prst="rect">
            <a:avLst/>
          </a:prstGeom>
          <a:noFill/>
          <a:ln>
            <a:noFill/>
          </a:ln>
        </p:spPr>
        <p:txBody>
          <a:bodyPr anchor="ctr">
            <a:noAutofit/>
          </a:bodyPr>
          <a:lstStyle/>
          <a:p>
            <a:pPr marL="285840" indent="-285480" algn="just">
              <a:lnSpc>
                <a:spcPct val="100000"/>
              </a:lnSpc>
              <a:spcBef>
                <a:spcPts val="479"/>
              </a:spcBef>
              <a:spcAft>
                <a:spcPts val="601"/>
              </a:spcAft>
              <a:buClr>
                <a:srgbClr val="1287C3"/>
              </a:buClr>
              <a:buSzPct val="145000"/>
              <a:buFont typeface="Arial"/>
              <a:buChar char="•"/>
            </a:pPr>
            <a:r>
              <a:rPr lang="en-US" sz="2000" b="0" strike="noStrike" spc="-1" dirty="0">
                <a:solidFill>
                  <a:srgbClr val="000000"/>
                </a:solidFill>
                <a:latin typeface="Corbel"/>
              </a:rPr>
              <a:t>Smart contracts can be most useful in the cases when the claims process takes a significant amount of time, which is a typical problem with insurance policies, for example. The work involves many manual operations and requires a lot of human action. </a:t>
            </a:r>
          </a:p>
          <a:p>
            <a:pPr marL="285840" indent="-285480" algn="just">
              <a:lnSpc>
                <a:spcPct val="100000"/>
              </a:lnSpc>
              <a:spcBef>
                <a:spcPts val="479"/>
              </a:spcBef>
              <a:spcAft>
                <a:spcPts val="601"/>
              </a:spcAft>
              <a:buClr>
                <a:srgbClr val="1287C3"/>
              </a:buClr>
              <a:buSzPct val="145000"/>
              <a:buFont typeface="Arial"/>
              <a:buChar char="•"/>
            </a:pPr>
            <a:r>
              <a:rPr lang="en-US" sz="2000" b="0" strike="noStrike" spc="-1" dirty="0">
                <a:solidFill>
                  <a:srgbClr val="000000"/>
                </a:solidFill>
                <a:latin typeface="Corbel"/>
              </a:rPr>
              <a:t>For a customer, such state of affairs leads to additional costs. Insurance policies can be automated with ease with the use of smart contracts. The </a:t>
            </a:r>
            <a:r>
              <a:rPr lang="en-US" sz="2000" b="0" strike="noStrike" spc="-1" dirty="0" smtClean="0">
                <a:solidFill>
                  <a:srgbClr val="000000"/>
                </a:solidFill>
                <a:latin typeface="Corbel"/>
              </a:rPr>
              <a:t>Blockchain </a:t>
            </a:r>
            <a:r>
              <a:rPr lang="en-US" sz="2000" b="0" strike="noStrike" spc="-1" dirty="0">
                <a:solidFill>
                  <a:srgbClr val="000000"/>
                </a:solidFill>
                <a:latin typeface="Corbel"/>
              </a:rPr>
              <a:t>can contain </a:t>
            </a:r>
            <a:r>
              <a:rPr lang="en-US" sz="2000" b="0" strike="noStrike" spc="-1" dirty="0" smtClean="0">
                <a:solidFill>
                  <a:srgbClr val="000000"/>
                </a:solidFill>
                <a:latin typeface="Corbel"/>
              </a:rPr>
              <a:t>measurable parameters. </a:t>
            </a:r>
            <a:endParaRPr lang="en-US" sz="2000" b="0" strike="noStrike" spc="-1" dirty="0">
              <a:solidFill>
                <a:srgbClr val="000000"/>
              </a:solidFill>
              <a:latin typeface="Corbel"/>
            </a:endParaRPr>
          </a:p>
          <a:p>
            <a:pPr marL="285840" indent="-285480" algn="just">
              <a:lnSpc>
                <a:spcPct val="100000"/>
              </a:lnSpc>
              <a:spcBef>
                <a:spcPts val="479"/>
              </a:spcBef>
              <a:spcAft>
                <a:spcPts val="601"/>
              </a:spcAft>
              <a:buClr>
                <a:srgbClr val="1287C3"/>
              </a:buClr>
              <a:buSzPct val="145000"/>
              <a:buFont typeface="Arial"/>
              <a:buChar char="•"/>
            </a:pPr>
            <a:r>
              <a:rPr lang="en-US" sz="2000" b="0" strike="noStrike" spc="-1" dirty="0">
                <a:solidFill>
                  <a:srgbClr val="000000"/>
                </a:solidFill>
                <a:latin typeface="Corbel"/>
              </a:rPr>
              <a:t>When there’s an insured event, the input conditions of a smart contract will be changed accordingly. As a result, the claims process will be triggered immediately, and the financial payout can be delivered to a customer without any delays. The need of human-driven intervention is reduced which allows reducing costs.</a:t>
            </a:r>
          </a:p>
          <a:p>
            <a:pPr algn="just">
              <a:lnSpc>
                <a:spcPct val="100000"/>
              </a:lnSpc>
              <a:spcBef>
                <a:spcPts val="479"/>
              </a:spcBef>
              <a:spcAft>
                <a:spcPts val="601"/>
              </a:spcAft>
            </a:pPr>
            <a:endParaRPr lang="en-US" sz="2000" b="0" strike="noStrike" spc="-1" dirty="0">
              <a:solidFill>
                <a:srgbClr val="000000"/>
              </a:solidFill>
              <a:latin typeface="Corbe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u="sng" strike="noStrike" spc="-1">
                <a:solidFill>
                  <a:srgbClr val="000000"/>
                </a:solidFill>
                <a:uFillTx/>
                <a:latin typeface="Corbel"/>
              </a:rPr>
              <a:t>Conclusion</a:t>
            </a:r>
            <a:endParaRPr lang="en-US" sz="4000" b="0" strike="noStrike" spc="-1">
              <a:solidFill>
                <a:srgbClr val="000000"/>
              </a:solidFill>
              <a:latin typeface="Corbel"/>
            </a:endParaRPr>
          </a:p>
        </p:txBody>
      </p:sp>
      <p:sp>
        <p:nvSpPr>
          <p:cNvPr id="124" name="TextShape 2"/>
          <p:cNvSpPr txBox="1"/>
          <p:nvPr/>
        </p:nvSpPr>
        <p:spPr>
          <a:xfrm>
            <a:off x="1113120" y="2666880"/>
            <a:ext cx="7513560" cy="3123720"/>
          </a:xfrm>
          <a:prstGeom prst="rect">
            <a:avLst/>
          </a:prstGeom>
          <a:noFill/>
          <a:ln>
            <a:noFill/>
          </a:ln>
        </p:spPr>
        <p:txBody>
          <a:bodyPr anchor="ctr">
            <a:normAutofit/>
          </a:bodyPr>
          <a:lstStyle/>
          <a:p>
            <a:pPr marL="360" algn="just">
              <a:lnSpc>
                <a:spcPct val="100000"/>
              </a:lnSpc>
              <a:spcBef>
                <a:spcPts val="479"/>
              </a:spcBef>
              <a:spcAft>
                <a:spcPts val="601"/>
              </a:spcAft>
              <a:buClr>
                <a:srgbClr val="1287C3"/>
              </a:buClr>
              <a:buSzPct val="145000"/>
            </a:pPr>
            <a:r>
              <a:rPr lang="en-US" sz="2400" b="0" strike="noStrike" spc="-1" dirty="0">
                <a:solidFill>
                  <a:srgbClr val="000000"/>
                </a:solidFill>
                <a:latin typeface="Corbel"/>
              </a:rPr>
              <a:t>Thanks to decentralized nature of the </a:t>
            </a:r>
            <a:r>
              <a:rPr lang="en-US" sz="2400" b="0" strike="noStrike" spc="-1" dirty="0" err="1">
                <a:solidFill>
                  <a:srgbClr val="000000"/>
                </a:solidFill>
                <a:latin typeface="Corbel"/>
              </a:rPr>
              <a:t>blockchain</a:t>
            </a:r>
            <a:r>
              <a:rPr lang="en-US" sz="2400" b="0" strike="noStrike" spc="-1" dirty="0">
                <a:solidFill>
                  <a:srgbClr val="000000"/>
                </a:solidFill>
                <a:latin typeface="Corbel"/>
              </a:rPr>
              <a:t> technology, smart contracts allow participants to achieve an agreement without involving any </a:t>
            </a:r>
            <a:r>
              <a:rPr lang="en-US" sz="2400" b="0" strike="noStrike" spc="-1" dirty="0" smtClean="0">
                <a:solidFill>
                  <a:srgbClr val="000000"/>
                </a:solidFill>
                <a:latin typeface="Corbel"/>
              </a:rPr>
              <a:t>intermediaries. In </a:t>
            </a:r>
            <a:r>
              <a:rPr lang="en-US" sz="2400" b="0" strike="noStrike" spc="-1" dirty="0">
                <a:solidFill>
                  <a:srgbClr val="000000"/>
                </a:solidFill>
                <a:latin typeface="Corbel"/>
              </a:rPr>
              <a:t>the case of dispute, there’s no need to pay a fee to a bank or lawyer. The terms of a smart contract are written with the computer code, so it can’t be misinterpreted.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143000" y="304920"/>
            <a:ext cx="7513560" cy="17521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References</a:t>
            </a:r>
          </a:p>
        </p:txBody>
      </p:sp>
      <p:sp>
        <p:nvSpPr>
          <p:cNvPr id="126" name="TextShape 2"/>
          <p:cNvSpPr txBox="1"/>
          <p:nvPr/>
        </p:nvSpPr>
        <p:spPr>
          <a:xfrm>
            <a:off x="1113120" y="1600200"/>
            <a:ext cx="7513560" cy="4266720"/>
          </a:xfrm>
          <a:prstGeom prst="rect">
            <a:avLst/>
          </a:prstGeom>
          <a:noFill/>
          <a:ln>
            <a:noFill/>
          </a:ln>
        </p:spPr>
        <p:txBody>
          <a:bodyPr anchor="ctr">
            <a:normAutofit/>
          </a:bodyPr>
          <a:lstStyle/>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C. Wright and A. </a:t>
            </a:r>
            <a:r>
              <a:rPr lang="en-US" sz="2400" b="0" strike="noStrike" spc="-1" dirty="0" err="1">
                <a:solidFill>
                  <a:srgbClr val="000000"/>
                </a:solidFill>
                <a:latin typeface="Corbel"/>
              </a:rPr>
              <a:t>Serguieva</a:t>
            </a:r>
            <a:r>
              <a:rPr lang="en-US" sz="2400" b="0" strike="noStrike" spc="-1" dirty="0">
                <a:solidFill>
                  <a:srgbClr val="000000"/>
                </a:solidFill>
                <a:latin typeface="Corbel"/>
              </a:rPr>
              <a:t>, “Sustainable </a:t>
            </a:r>
            <a:r>
              <a:rPr lang="en-US" sz="2400" b="0" strike="noStrike" spc="-1" dirty="0" err="1">
                <a:solidFill>
                  <a:srgbClr val="000000"/>
                </a:solidFill>
                <a:latin typeface="Corbel"/>
              </a:rPr>
              <a:t>blockchain</a:t>
            </a:r>
            <a:r>
              <a:rPr lang="en-US" sz="2400" b="0" strike="noStrike" spc="-1" dirty="0">
                <a:solidFill>
                  <a:srgbClr val="000000"/>
                </a:solidFill>
                <a:latin typeface="Corbel"/>
              </a:rPr>
              <a:t>-enabled services: Distributed scalability and agent-based automation,” in Applications of Data-Centric Science to Social Design, A.-H. Sato, Ed., Agent-Based Social Systems Series, H. </a:t>
            </a:r>
            <a:r>
              <a:rPr lang="en-US" sz="2400" b="0" strike="noStrike" spc="-1" dirty="0" err="1">
                <a:solidFill>
                  <a:srgbClr val="000000"/>
                </a:solidFill>
                <a:latin typeface="Corbel"/>
              </a:rPr>
              <a:t>Deguchi</a:t>
            </a:r>
            <a:r>
              <a:rPr lang="en-US" sz="2400" b="0" strike="noStrike" spc="-1" dirty="0">
                <a:solidFill>
                  <a:srgbClr val="000000"/>
                </a:solidFill>
                <a:latin typeface="Corbel"/>
              </a:rPr>
              <a:t>, Ed.-in-chief, Springer, 2018, forthcoming. </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D. </a:t>
            </a:r>
            <a:r>
              <a:rPr lang="en-US" sz="2400" b="0" strike="noStrike" spc="-1" dirty="0" err="1">
                <a:solidFill>
                  <a:srgbClr val="000000"/>
                </a:solidFill>
                <a:latin typeface="Corbel"/>
              </a:rPr>
              <a:t>Magazzeni</a:t>
            </a:r>
            <a:r>
              <a:rPr lang="en-US" sz="2400" b="0" strike="noStrike" spc="-1" dirty="0">
                <a:solidFill>
                  <a:srgbClr val="000000"/>
                </a:solidFill>
                <a:latin typeface="Corbel"/>
              </a:rPr>
              <a:t>, P. </a:t>
            </a:r>
            <a:r>
              <a:rPr lang="en-US" sz="2400" b="0" strike="noStrike" spc="-1" dirty="0" err="1">
                <a:solidFill>
                  <a:srgbClr val="000000"/>
                </a:solidFill>
                <a:latin typeface="Corbel"/>
              </a:rPr>
              <a:t>McBurney</a:t>
            </a:r>
            <a:r>
              <a:rPr lang="en-US" sz="2400" b="0" strike="noStrike" spc="-1" dirty="0">
                <a:solidFill>
                  <a:srgbClr val="000000"/>
                </a:solidFill>
                <a:latin typeface="Corbel"/>
              </a:rPr>
              <a:t> and W. Nash, “Validation and Verification of Smart Contracts: A Research Agenda,” Computer, vol. 50(9), pp. 50-57, 2017.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066680" y="228600"/>
            <a:ext cx="7513560" cy="17521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Continued</a:t>
            </a:r>
          </a:p>
        </p:txBody>
      </p:sp>
      <p:sp>
        <p:nvSpPr>
          <p:cNvPr id="128" name="TextShape 2"/>
          <p:cNvSpPr txBox="1"/>
          <p:nvPr/>
        </p:nvSpPr>
        <p:spPr>
          <a:xfrm>
            <a:off x="1066680" y="1905120"/>
            <a:ext cx="7513560" cy="4114440"/>
          </a:xfrm>
          <a:prstGeom prst="rect">
            <a:avLst/>
          </a:prstGeom>
          <a:noFill/>
          <a:ln>
            <a:noFill/>
          </a:ln>
        </p:spPr>
        <p:txBody>
          <a:bodyPr anchor="ctr"/>
          <a:lstStyle/>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Legally Speaking: Smart Contracts, Archival Bonds, and Linked Data in the Blockchain .</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err="1">
                <a:solidFill>
                  <a:srgbClr val="000000"/>
                </a:solidFill>
                <a:latin typeface="Corbel"/>
              </a:rPr>
              <a:t>Darra</a:t>
            </a:r>
            <a:r>
              <a:rPr lang="en-US" sz="2400" b="0" strike="noStrike" spc="-1" dirty="0">
                <a:solidFill>
                  <a:srgbClr val="000000"/>
                </a:solidFill>
                <a:latin typeface="Corbel"/>
              </a:rPr>
              <a:t> L. </a:t>
            </a:r>
            <a:r>
              <a:rPr lang="en-US" sz="2400" b="0" strike="noStrike" spc="-1" dirty="0" err="1">
                <a:solidFill>
                  <a:srgbClr val="000000"/>
                </a:solidFill>
                <a:latin typeface="Corbel"/>
              </a:rPr>
              <a:t>Hofman</a:t>
            </a:r>
            <a:r>
              <a:rPr lang="en-US" sz="2400" b="0" strike="noStrike" spc="-1" dirty="0">
                <a:solidFill>
                  <a:srgbClr val="000000"/>
                </a:solidFill>
                <a:latin typeface="Corbel"/>
              </a:rPr>
              <a:t>  School of Library, Archival, and Information Science The University of British Columbia Vancouver, British Columbia, Canada </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A Next Generation Smart Contract &amp; Decentralized Application Platform</a:t>
            </a:r>
          </a:p>
          <a:p>
            <a:pPr algn="just">
              <a:lnSpc>
                <a:spcPct val="100000"/>
              </a:lnSpc>
              <a:spcBef>
                <a:spcPts val="479"/>
              </a:spcBef>
              <a:spcAft>
                <a:spcPts val="601"/>
              </a:spcAft>
            </a:pPr>
            <a:r>
              <a:rPr lang="en-US" sz="2400" b="0" strike="noStrike" spc="-1" dirty="0">
                <a:solidFill>
                  <a:srgbClr val="000000"/>
                </a:solidFill>
                <a:latin typeface="Corbel"/>
              </a:rPr>
              <a:t>	 By </a:t>
            </a:r>
            <a:r>
              <a:rPr lang="en-US" sz="2400" b="0" strike="noStrike" spc="-1" dirty="0" err="1">
                <a:solidFill>
                  <a:srgbClr val="000000"/>
                </a:solidFill>
                <a:latin typeface="Corbel"/>
              </a:rPr>
              <a:t>Vitalik</a:t>
            </a:r>
            <a:r>
              <a:rPr lang="en-US" sz="2400" b="0" strike="noStrike" spc="-1" dirty="0">
                <a:solidFill>
                  <a:srgbClr val="000000"/>
                </a:solidFill>
                <a:latin typeface="Corbel"/>
              </a:rPr>
              <a:t> </a:t>
            </a:r>
            <a:r>
              <a:rPr lang="en-US" sz="2400" b="0" strike="noStrike" spc="-1" dirty="0" err="1">
                <a:solidFill>
                  <a:srgbClr val="000000"/>
                </a:solidFill>
                <a:latin typeface="Corbel"/>
              </a:rPr>
              <a:t>Buterin</a:t>
            </a:r>
            <a:r>
              <a:rPr lang="en-US" sz="2400" b="0" strike="noStrike" spc="-1" dirty="0">
                <a:solidFill>
                  <a:srgbClr val="000000"/>
                </a:solidFill>
                <a:latin typeface="Corbel"/>
              </a:rPr>
              <a:t> </a:t>
            </a:r>
          </a:p>
          <a:p>
            <a:pPr algn="just">
              <a:lnSpc>
                <a:spcPct val="100000"/>
              </a:lnSpc>
              <a:spcBef>
                <a:spcPts val="479"/>
              </a:spcBef>
              <a:spcAft>
                <a:spcPts val="601"/>
              </a:spcAft>
            </a:pPr>
            <a:endParaRPr lang="en-US" sz="2400" b="0" strike="noStrike" spc="-1" dirty="0">
              <a:solidFill>
                <a:srgbClr val="000000"/>
              </a:solidFill>
              <a:latin typeface="Corbel"/>
            </a:endParaRPr>
          </a:p>
          <a:p>
            <a:pPr algn="just">
              <a:lnSpc>
                <a:spcPct val="100000"/>
              </a:lnSpc>
              <a:spcBef>
                <a:spcPts val="479"/>
              </a:spcBef>
              <a:spcAft>
                <a:spcPts val="601"/>
              </a:spcAft>
            </a:pPr>
            <a:endParaRPr lang="en-US" sz="2400" b="0" strike="noStrike" spc="-1" dirty="0">
              <a:solidFill>
                <a:srgbClr val="000000"/>
              </a:solidFill>
              <a:latin typeface="Corbel"/>
            </a:endParaRPr>
          </a:p>
          <a:p>
            <a:pPr algn="just">
              <a:lnSpc>
                <a:spcPct val="100000"/>
              </a:lnSpc>
              <a:spcBef>
                <a:spcPts val="479"/>
              </a:spcBef>
              <a:spcAft>
                <a:spcPts val="601"/>
              </a:spcAft>
            </a:pPr>
            <a:endParaRPr lang="en-US" sz="2400" b="0" strike="noStrike" spc="-1" dirty="0">
              <a:solidFill>
                <a:srgbClr val="000000"/>
              </a:solidFill>
              <a:latin typeface="Corbe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513560" cy="1752120"/>
          </a:xfrm>
        </p:spPr>
        <p:txBody>
          <a:bodyPr/>
          <a:lstStyle/>
          <a:p>
            <a:r>
              <a:rPr lang="en-US" sz="3600" dirty="0" smtClean="0"/>
              <a:t>What is </a:t>
            </a:r>
            <a:r>
              <a:rPr lang="en-US" sz="3600" dirty="0" err="1" smtClean="0"/>
              <a:t>blockchain</a:t>
            </a:r>
            <a:r>
              <a:rPr lang="en-US" sz="3600" dirty="0" smtClean="0"/>
              <a:t> ?</a:t>
            </a:r>
            <a:endParaRPr lang="en-US" dirty="0"/>
          </a:p>
        </p:txBody>
      </p:sp>
      <p:sp>
        <p:nvSpPr>
          <p:cNvPr id="3" name="Subtitle 2"/>
          <p:cNvSpPr>
            <a:spLocks noGrp="1"/>
          </p:cNvSpPr>
          <p:nvPr>
            <p:ph type="subTitle"/>
          </p:nvPr>
        </p:nvSpPr>
        <p:spPr>
          <a:xfrm>
            <a:off x="1219200" y="3581400"/>
            <a:ext cx="7513560" cy="1752120"/>
          </a:xfrm>
        </p:spPr>
        <p:txBody>
          <a:bodyPr/>
          <a:lstStyle/>
          <a:p>
            <a:pPr algn="just"/>
            <a:r>
              <a:rPr lang="en-US" sz="2000" dirty="0" smtClean="0">
                <a:solidFill>
                  <a:schemeClr val="tx1"/>
                </a:solidFill>
                <a:latin typeface="Corbel" pitchFamily="34" charset="0"/>
              </a:rPr>
              <a:t>A </a:t>
            </a:r>
            <a:r>
              <a:rPr lang="en-US" sz="2000" b="1" dirty="0" err="1" smtClean="0">
                <a:solidFill>
                  <a:schemeClr val="tx1"/>
                </a:solidFill>
                <a:latin typeface="Corbel" pitchFamily="34" charset="0"/>
              </a:rPr>
              <a:t>blockchain</a:t>
            </a:r>
            <a:r>
              <a:rPr lang="en-US" sz="2000" dirty="0" smtClean="0">
                <a:solidFill>
                  <a:schemeClr val="tx1"/>
                </a:solidFill>
                <a:latin typeface="Corbel" pitchFamily="34" charset="0"/>
              </a:rPr>
              <a:t> is a continuously growing list of records, called </a:t>
            </a:r>
            <a:r>
              <a:rPr lang="en-US" sz="2000" i="1" dirty="0" smtClean="0">
                <a:solidFill>
                  <a:schemeClr val="tx1"/>
                </a:solidFill>
                <a:latin typeface="Corbel" pitchFamily="34" charset="0"/>
              </a:rPr>
              <a:t>blocks</a:t>
            </a:r>
            <a:r>
              <a:rPr lang="en-US" sz="2000" dirty="0" smtClean="0">
                <a:solidFill>
                  <a:schemeClr val="tx1"/>
                </a:solidFill>
                <a:latin typeface="Corbel" pitchFamily="34" charset="0"/>
              </a:rPr>
              <a:t>, which are linked and secured using cryptography. Each block typically contains a cryptographic hash of the previous block, a timestamp and transaction data. By design, a </a:t>
            </a:r>
            <a:r>
              <a:rPr lang="en-US" sz="2000" dirty="0" err="1" smtClean="0">
                <a:solidFill>
                  <a:schemeClr val="tx1"/>
                </a:solidFill>
                <a:latin typeface="Corbel" pitchFamily="34" charset="0"/>
              </a:rPr>
              <a:t>blockchain</a:t>
            </a:r>
            <a:r>
              <a:rPr lang="en-US" sz="2000" dirty="0" smtClean="0">
                <a:solidFill>
                  <a:schemeClr val="tx1"/>
                </a:solidFill>
                <a:latin typeface="Corbel" pitchFamily="34" charset="0"/>
              </a:rPr>
              <a:t> is inherently resistant to modification of the data. It is "an open, distributed ledger that can record transactions between two parties efficiently and in a verifiable and permanent way". For use as a distributed ledger, a </a:t>
            </a:r>
            <a:r>
              <a:rPr lang="en-US" sz="2000" dirty="0" err="1" smtClean="0">
                <a:solidFill>
                  <a:schemeClr val="tx1"/>
                </a:solidFill>
                <a:latin typeface="Corbel" pitchFamily="34" charset="0"/>
              </a:rPr>
              <a:t>blockchain</a:t>
            </a:r>
            <a:r>
              <a:rPr lang="en-US" sz="2000" dirty="0" smtClean="0">
                <a:solidFill>
                  <a:schemeClr val="tx1"/>
                </a:solidFill>
                <a:latin typeface="Corbel" pitchFamily="34" charset="0"/>
              </a:rPr>
              <a:t> is typically managed by a peer-to-peer network collectively adhering to a protocol for validating new blocks. Once recorded, the data in any given block cannot be altered retroactively without the alteration of all subsequent blocks, which requires collusion of the network majority.</a:t>
            </a:r>
          </a:p>
          <a:p>
            <a:pPr algn="just"/>
            <a:endParaRPr lang="en-US" dirty="0">
              <a:solidFill>
                <a:schemeClr val="tx1"/>
              </a:solidFill>
            </a:endParaRPr>
          </a:p>
        </p:txBody>
      </p:sp>
    </p:spTree>
    <p:extLst>
      <p:ext uri="{BB962C8B-B14F-4D97-AF65-F5344CB8AC3E}">
        <p14:creationId xmlns:p14="http://schemas.microsoft.com/office/powerpoint/2010/main" val="384309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u="sng" strike="noStrike" spc="-1">
                <a:solidFill>
                  <a:srgbClr val="000000"/>
                </a:solidFill>
                <a:uFillTx/>
                <a:latin typeface="Corbel"/>
              </a:rPr>
              <a:t>Description</a:t>
            </a:r>
            <a:endParaRPr lang="en-US" sz="4000" b="0" strike="noStrike" spc="-1">
              <a:solidFill>
                <a:srgbClr val="000000"/>
              </a:solidFill>
              <a:latin typeface="Corbel"/>
            </a:endParaRPr>
          </a:p>
        </p:txBody>
      </p:sp>
      <p:sp>
        <p:nvSpPr>
          <p:cNvPr id="106" name="TextShape 2"/>
          <p:cNvSpPr txBox="1"/>
          <p:nvPr/>
        </p:nvSpPr>
        <p:spPr>
          <a:xfrm>
            <a:off x="1113120" y="2666880"/>
            <a:ext cx="7513560" cy="3123720"/>
          </a:xfrm>
          <a:prstGeom prst="rect">
            <a:avLst/>
          </a:prstGeom>
          <a:noFill/>
          <a:ln>
            <a:noFill/>
          </a:ln>
        </p:spPr>
        <p:txBody>
          <a:bodyPr anchor="ctr"/>
          <a:lstStyle/>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The government would create a network of hospitals.</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A person who wishes to buy health insurance can go to any one of the hospitals and get a health check-up.</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His medical records would then be added on the </a:t>
            </a:r>
            <a:r>
              <a:rPr lang="en-US" sz="2400" b="0" strike="noStrike" spc="-1" dirty="0" err="1">
                <a:solidFill>
                  <a:srgbClr val="000000"/>
                </a:solidFill>
                <a:latin typeface="Corbel"/>
              </a:rPr>
              <a:t>blockchain</a:t>
            </a:r>
            <a:r>
              <a:rPr lang="en-US" sz="2400" b="0" strike="noStrike" spc="-1" dirty="0">
                <a:solidFill>
                  <a:srgbClr val="000000"/>
                </a:solidFill>
                <a:latin typeface="Corbel"/>
              </a:rPr>
              <a:t> network</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Person can go to any insurance provider.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Continued</a:t>
            </a:r>
          </a:p>
        </p:txBody>
      </p:sp>
      <p:sp>
        <p:nvSpPr>
          <p:cNvPr id="108" name="TextShape 2"/>
          <p:cNvSpPr txBox="1"/>
          <p:nvPr/>
        </p:nvSpPr>
        <p:spPr>
          <a:xfrm>
            <a:off x="1113120" y="2666880"/>
            <a:ext cx="7513560" cy="3123720"/>
          </a:xfrm>
          <a:prstGeom prst="rect">
            <a:avLst/>
          </a:prstGeom>
          <a:noFill/>
          <a:ln>
            <a:noFill/>
          </a:ln>
        </p:spPr>
        <p:txBody>
          <a:bodyPr anchor="ctr"/>
          <a:lstStyle/>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Policy details will be uploaded by the insurance provider on the </a:t>
            </a:r>
            <a:r>
              <a:rPr lang="en-US" sz="2400" b="0" strike="noStrike" spc="-1" dirty="0" err="1">
                <a:solidFill>
                  <a:srgbClr val="000000"/>
                </a:solidFill>
                <a:latin typeface="Corbel"/>
              </a:rPr>
              <a:t>blockchain</a:t>
            </a:r>
            <a:r>
              <a:rPr lang="en-US" sz="2400" b="0" strike="noStrike" spc="-1" dirty="0">
                <a:solidFill>
                  <a:srgbClr val="000000"/>
                </a:solidFill>
                <a:latin typeface="Corbel"/>
              </a:rPr>
              <a:t> network</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In case of death of an insured person, any hospital on the network will verify the death and post the death certificate on the </a:t>
            </a:r>
            <a:r>
              <a:rPr lang="en-US" sz="2400" b="0" strike="noStrike" spc="-1" dirty="0" err="1">
                <a:solidFill>
                  <a:srgbClr val="000000"/>
                </a:solidFill>
                <a:latin typeface="Corbel"/>
              </a:rPr>
              <a:t>blockchain</a:t>
            </a:r>
            <a:r>
              <a:rPr lang="en-US" sz="2400" b="0" strike="noStrike" spc="-1" dirty="0">
                <a:solidFill>
                  <a:srgbClr val="000000"/>
                </a:solidFill>
                <a:latin typeface="Corbel"/>
              </a:rPr>
              <a:t> network.</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Alert will go out to all the insurance providers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u="sng" strike="noStrike" spc="-1">
                <a:solidFill>
                  <a:srgbClr val="000000"/>
                </a:solidFill>
                <a:uFillTx/>
                <a:latin typeface="Corbel"/>
              </a:rPr>
              <a:t>Objectives</a:t>
            </a:r>
            <a:endParaRPr lang="en-US" sz="4000" b="0" strike="noStrike" spc="-1">
              <a:solidFill>
                <a:srgbClr val="000000"/>
              </a:solidFill>
              <a:latin typeface="Corbel"/>
            </a:endParaRPr>
          </a:p>
        </p:txBody>
      </p:sp>
      <p:sp>
        <p:nvSpPr>
          <p:cNvPr id="110" name="TextShape 2"/>
          <p:cNvSpPr txBox="1"/>
          <p:nvPr/>
        </p:nvSpPr>
        <p:spPr>
          <a:xfrm>
            <a:off x="1447920" y="1752480"/>
            <a:ext cx="7497720" cy="4800240"/>
          </a:xfrm>
          <a:prstGeom prst="rect">
            <a:avLst/>
          </a:prstGeom>
          <a:noFill/>
          <a:ln>
            <a:noFill/>
          </a:ln>
        </p:spPr>
        <p:txBody>
          <a:bodyPr anchor="ctr">
            <a:normAutofit/>
          </a:bodyPr>
          <a:lstStyle/>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To leverage </a:t>
            </a:r>
            <a:r>
              <a:rPr lang="en-US" sz="2400" b="0" strike="noStrike" spc="-1" dirty="0" err="1">
                <a:solidFill>
                  <a:srgbClr val="000000"/>
                </a:solidFill>
                <a:latin typeface="Corbel"/>
              </a:rPr>
              <a:t>blockchain</a:t>
            </a:r>
            <a:r>
              <a:rPr lang="en-US" sz="2400" b="0" strike="noStrike" spc="-1" dirty="0">
                <a:solidFill>
                  <a:srgbClr val="000000"/>
                </a:solidFill>
                <a:latin typeface="Corbel"/>
              </a:rPr>
              <a:t> technology to create an efficient and streamlined healthcare system.</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To cut down on middlemen and intermediaries present in the ecosystem due to lack of trust among parties.</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To introduce transparency between insurance provider and buyer.</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To make basic healthcare accessible to all people.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447920" y="1600200"/>
            <a:ext cx="7406280" cy="1471680"/>
          </a:xfrm>
          <a:prstGeom prst="rect">
            <a:avLst/>
          </a:prstGeom>
          <a:noFill/>
          <a:ln>
            <a:noFill/>
          </a:ln>
        </p:spPr>
        <p:txBody>
          <a:bodyPr anchor="b">
            <a:normAutofit fontScale="92500" lnSpcReduction="20000"/>
          </a:bodyPr>
          <a:lstStyle/>
          <a:p>
            <a:pPr algn="ctr">
              <a:lnSpc>
                <a:spcPct val="100000"/>
              </a:lnSpc>
            </a:pPr>
            <a:r>
              <a:rPr lang="en-US" sz="6000" b="0" strike="noStrike" spc="-1">
                <a:solidFill>
                  <a:srgbClr val="000000"/>
                </a:solidFill>
                <a:latin typeface="Corbel"/>
              </a:rPr>
              <a:t>Trigger based Smart Contracts</a:t>
            </a:r>
          </a:p>
        </p:txBody>
      </p:sp>
      <p:sp>
        <p:nvSpPr>
          <p:cNvPr id="112" name="CustomShape 2"/>
          <p:cNvSpPr/>
          <p:nvPr/>
        </p:nvSpPr>
        <p:spPr>
          <a:xfrm>
            <a:off x="6336000" y="5184000"/>
            <a:ext cx="26334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latin typeface="Corbel"/>
              </a:rPr>
              <a:t>By -  Sumit Hotchandani</a:t>
            </a:r>
            <a:endParaRPr lang="en-IN" sz="1800" b="0" strike="noStrike" spc="-1">
              <a:latin typeface="Nimbus Sans"/>
            </a:endParaRPr>
          </a:p>
          <a:p>
            <a:pPr>
              <a:lnSpc>
                <a:spcPct val="100000"/>
              </a:lnSpc>
            </a:pPr>
            <a:r>
              <a:rPr lang="en-IN" sz="1800" b="0" strike="noStrike" spc="-1">
                <a:solidFill>
                  <a:srgbClr val="000000"/>
                </a:solidFill>
                <a:latin typeface="Corbel"/>
              </a:rPr>
              <a:t>        TE-IT</a:t>
            </a:r>
            <a:endParaRPr lang="en-IN" sz="1800" b="0" strike="noStrike" spc="-1">
              <a:latin typeface="Nimbus Sans"/>
            </a:endParaRPr>
          </a:p>
          <a:p>
            <a:pPr>
              <a:lnSpc>
                <a:spcPct val="100000"/>
              </a:lnSpc>
            </a:pPr>
            <a:r>
              <a:rPr lang="en-IN" sz="1800" b="0" strike="noStrike" spc="-1">
                <a:solidFill>
                  <a:srgbClr val="000000"/>
                </a:solidFill>
                <a:latin typeface="Corbel"/>
              </a:rPr>
              <a:t>        Group No. 14</a:t>
            </a:r>
            <a:endParaRPr lang="en-IN" sz="1800" b="0" strike="noStrike" spc="-1">
              <a:latin typeface="Nimbus Sans"/>
            </a:endParaRPr>
          </a:p>
          <a:p>
            <a:pPr>
              <a:lnSpc>
                <a:spcPct val="100000"/>
              </a:lnSpc>
            </a:pPr>
            <a:r>
              <a:rPr lang="en-IN" sz="1800" b="0" strike="noStrike" spc="-1">
                <a:solidFill>
                  <a:srgbClr val="000000"/>
                </a:solidFill>
                <a:latin typeface="Corbel"/>
              </a:rPr>
              <a:t>        306051</a:t>
            </a:r>
            <a:endParaRPr lang="en-IN" sz="1800" b="0" strike="noStrike" spc="-1">
              <a:latin typeface="Nimbus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u="sng" strike="noStrike" spc="-1">
                <a:solidFill>
                  <a:srgbClr val="000000"/>
                </a:solidFill>
                <a:uFillTx/>
                <a:latin typeface="Corbel"/>
              </a:rPr>
              <a:t>Aim</a:t>
            </a:r>
            <a:endParaRPr lang="en-US" sz="4000" b="0" strike="noStrike" spc="-1">
              <a:solidFill>
                <a:srgbClr val="000000"/>
              </a:solidFill>
              <a:latin typeface="Corbel"/>
            </a:endParaRPr>
          </a:p>
        </p:txBody>
      </p:sp>
      <p:sp>
        <p:nvSpPr>
          <p:cNvPr id="114" name="TextShape 2"/>
          <p:cNvSpPr txBox="1"/>
          <p:nvPr/>
        </p:nvSpPr>
        <p:spPr>
          <a:xfrm>
            <a:off x="1113120" y="2666880"/>
            <a:ext cx="7513560" cy="3123720"/>
          </a:xfrm>
          <a:prstGeom prst="rect">
            <a:avLst/>
          </a:prstGeom>
          <a:noFill/>
          <a:ln>
            <a:noFill/>
          </a:ln>
        </p:spPr>
        <p:txBody>
          <a:bodyPr anchor="ctr"/>
          <a:lstStyle/>
          <a:p>
            <a:pPr marL="82440" algn="just">
              <a:lnSpc>
                <a:spcPct val="100000"/>
              </a:lnSpc>
              <a:spcBef>
                <a:spcPts val="479"/>
              </a:spcBef>
              <a:spcAft>
                <a:spcPts val="601"/>
              </a:spcAft>
            </a:pPr>
            <a:endParaRPr lang="en-US" sz="2400" b="0" strike="noStrike" spc="-1" dirty="0">
              <a:solidFill>
                <a:srgbClr val="000000"/>
              </a:solidFill>
              <a:latin typeface="Corbel"/>
            </a:endParaRPr>
          </a:p>
          <a:p>
            <a:pPr marL="82440" algn="just">
              <a:lnSpc>
                <a:spcPct val="100000"/>
              </a:lnSpc>
              <a:spcBef>
                <a:spcPts val="479"/>
              </a:spcBef>
              <a:spcAft>
                <a:spcPts val="601"/>
              </a:spcAft>
            </a:pPr>
            <a:r>
              <a:rPr lang="en-US" sz="2400" b="0" strike="noStrike" spc="-1" dirty="0">
                <a:solidFill>
                  <a:srgbClr val="000000"/>
                </a:solidFill>
                <a:latin typeface="Corbel"/>
              </a:rPr>
              <a:t>“Smart Contracts”, in their purest form, seek to leverage the trustless immutable nature of the </a:t>
            </a:r>
            <a:r>
              <a:rPr lang="en-US" sz="2400" b="0" strike="noStrike" spc="-1" dirty="0" err="1">
                <a:solidFill>
                  <a:srgbClr val="000000"/>
                </a:solidFill>
                <a:latin typeface="Corbel"/>
              </a:rPr>
              <a:t>blockchain</a:t>
            </a:r>
            <a:r>
              <a:rPr lang="en-US" sz="2400" b="0" strike="noStrike" spc="-1" dirty="0">
                <a:solidFill>
                  <a:srgbClr val="000000"/>
                </a:solidFill>
                <a:latin typeface="Corbel"/>
              </a:rPr>
              <a:t> to empower peer-to-peer, dis-intermediated agreements enforced automatically by code. Smart contracts, as such, are not legal contracts, but rather, code to allow systems to execute a legal contract. </a:t>
            </a:r>
          </a:p>
          <a:p>
            <a:pPr algn="just">
              <a:lnSpc>
                <a:spcPct val="100000"/>
              </a:lnSpc>
              <a:spcBef>
                <a:spcPts val="479"/>
              </a:spcBef>
              <a:spcAft>
                <a:spcPts val="601"/>
              </a:spcAft>
            </a:pPr>
            <a:endParaRPr lang="en-US" sz="2400" b="0" strike="noStrike" spc="-1" dirty="0">
              <a:solidFill>
                <a:srgbClr val="000000"/>
              </a:solidFill>
              <a:latin typeface="Corbe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371600" y="304920"/>
            <a:ext cx="7497720" cy="1142640"/>
          </a:xfrm>
          <a:prstGeom prst="rect">
            <a:avLst/>
          </a:prstGeom>
          <a:noFill/>
          <a:ln>
            <a:noFill/>
          </a:ln>
        </p:spPr>
        <p:txBody>
          <a:bodyPr anchor="ctr"/>
          <a:lstStyle/>
          <a:p>
            <a:pPr algn="ctr">
              <a:lnSpc>
                <a:spcPct val="100000"/>
              </a:lnSpc>
            </a:pPr>
            <a:r>
              <a:rPr lang="en-US" sz="4000" b="0" u="sng" strike="noStrike" spc="-1">
                <a:solidFill>
                  <a:srgbClr val="000000"/>
                </a:solidFill>
                <a:uFillTx/>
                <a:latin typeface="Corbel"/>
              </a:rPr>
              <a:t>Objectives</a:t>
            </a:r>
            <a:endParaRPr lang="en-US" sz="4000" b="0" strike="noStrike" spc="-1">
              <a:solidFill>
                <a:srgbClr val="000000"/>
              </a:solidFill>
              <a:latin typeface="Corbel"/>
            </a:endParaRPr>
          </a:p>
        </p:txBody>
      </p:sp>
      <p:sp>
        <p:nvSpPr>
          <p:cNvPr id="116" name="TextShape 2"/>
          <p:cNvSpPr txBox="1"/>
          <p:nvPr/>
        </p:nvSpPr>
        <p:spPr>
          <a:xfrm>
            <a:off x="1447920" y="2133600"/>
            <a:ext cx="7497720" cy="3810000"/>
          </a:xfrm>
          <a:prstGeom prst="rect">
            <a:avLst/>
          </a:prstGeom>
          <a:noFill/>
          <a:ln>
            <a:noFill/>
          </a:ln>
        </p:spPr>
        <p:txBody>
          <a:bodyPr anchor="ctr"/>
          <a:lstStyle/>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To study trigger based smart contracts used in Blockchain </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Advantages over existing legal contracts.</a:t>
            </a:r>
          </a:p>
          <a:p>
            <a:pPr marL="285840" indent="-285480" algn="just">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Using smart contracts to eliminate intermediaries.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113120" y="685800"/>
            <a:ext cx="7513560" cy="1752120"/>
          </a:xfrm>
          <a:prstGeom prst="rect">
            <a:avLst/>
          </a:prstGeom>
          <a:noFill/>
          <a:ln>
            <a:noFill/>
          </a:ln>
        </p:spPr>
        <p:txBody>
          <a:bodyPr anchor="ctr"/>
          <a:lstStyle/>
          <a:p>
            <a:pPr algn="ctr">
              <a:lnSpc>
                <a:spcPct val="100000"/>
              </a:lnSpc>
            </a:pPr>
            <a:r>
              <a:rPr lang="en-US" sz="4000" b="0" u="sng" strike="noStrike" spc="-1" dirty="0">
                <a:solidFill>
                  <a:srgbClr val="000000"/>
                </a:solidFill>
                <a:uFillTx/>
                <a:latin typeface="Corbel"/>
              </a:rPr>
              <a:t>Smart Contracts in Blockchain</a:t>
            </a:r>
            <a:endParaRPr lang="en-US" sz="4000" b="0" strike="noStrike" spc="-1" dirty="0">
              <a:solidFill>
                <a:srgbClr val="000000"/>
              </a:solidFill>
              <a:latin typeface="Corbel"/>
            </a:endParaRPr>
          </a:p>
        </p:txBody>
      </p:sp>
      <p:pic>
        <p:nvPicPr>
          <p:cNvPr id="118" name="Picture 2"/>
          <p:cNvPicPr/>
          <p:nvPr/>
        </p:nvPicPr>
        <p:blipFill>
          <a:blip r:embed="rId2"/>
          <a:srcRect l="2260" t="9580" r="-2260" b="-9580"/>
          <a:stretch/>
        </p:blipFill>
        <p:spPr>
          <a:xfrm>
            <a:off x="990720" y="1219320"/>
            <a:ext cx="8152920" cy="5763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tf00001233</Template>
  <TotalTime>102</TotalTime>
  <Words>642</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PowerPoint Presentation</vt:lpstr>
      <vt:lpstr>What is blockchain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 based Smart Contracts</dc:title>
  <dc:subject/>
  <dc:creator>KRITI BHATT</dc:creator>
  <dc:description/>
  <cp:lastModifiedBy>KRITI BHATT</cp:lastModifiedBy>
  <cp:revision>37</cp:revision>
  <dcterms:created xsi:type="dcterms:W3CDTF">2018-03-16T14:19:40Z</dcterms:created>
  <dcterms:modified xsi:type="dcterms:W3CDTF">2018-03-17T04:48:46Z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