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0" r:id="rId9"/>
    <p:sldId id="261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22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39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750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499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477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874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510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935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92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99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4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16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1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72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28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16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55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C9C174-0982-48AB-BD70-723EF5C1A11B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0DB826-66CC-474C-8B3A-011166999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74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926C-4FC6-8D40-5532-0A539A4E8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Title: DES (Data Encryption Standard) Implementation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BA13-8B00-96A6-3B28-99F3F8AB6B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Quantum Cryptography and Coding</a:t>
            </a:r>
            <a:br>
              <a:rPr lang="en-US" dirty="0"/>
            </a:br>
            <a:r>
              <a:rPr lang="en-US" dirty="0"/>
              <a:t>Sumit Kumar(M23IQT007)</a:t>
            </a:r>
          </a:p>
          <a:p>
            <a:r>
              <a:rPr lang="en-US" dirty="0"/>
              <a:t>11/05/2024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980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D677-176B-AB08-31DF-DCE2E796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944234" y="1874653"/>
            <a:ext cx="4976602" cy="37493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C5E45-53E1-93BC-EB98-3D878B3704B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7072439" y="2856489"/>
            <a:ext cx="2039193" cy="96295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750F1D-CAD0-6417-F488-00AD00025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71" y="1654731"/>
            <a:ext cx="10151512" cy="354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2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C2F4-4A1A-DBB6-F41E-F97995D1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BA77-8182-1920-183A-A07D1F91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Implemented the DES algorithm in Python</a:t>
            </a:r>
          </a:p>
          <a:p>
            <a:r>
              <a:rPr lang="en-US" dirty="0"/>
              <a:t>- Includes helper functions for various operations</a:t>
            </a:r>
          </a:p>
          <a:p>
            <a:r>
              <a:rPr lang="en-US" dirty="0"/>
              <a:t>- Converts plaintext to encrypted ciphertext</a:t>
            </a:r>
          </a:p>
          <a:p>
            <a:r>
              <a:rPr lang="en-US" dirty="0"/>
              <a:t>- Can be used for secure data transmission and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74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B40F2-B4DB-43C0-6CBF-8916FBF7D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Code Link :- </a:t>
            </a:r>
          </a:p>
        </p:txBody>
      </p:sp>
    </p:spTree>
    <p:extLst>
      <p:ext uri="{BB962C8B-B14F-4D97-AF65-F5344CB8AC3E}">
        <p14:creationId xmlns:p14="http://schemas.microsoft.com/office/powerpoint/2010/main" val="16596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A41B-1312-8DFD-53EE-DC6AFB96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FCC2B-4037-E7E6-00C2-389BE594C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DES (Data Encryption Standard) is a widely used symmetric-key encryption technique</a:t>
            </a:r>
            <a:br>
              <a:rPr lang="en-US" dirty="0"/>
            </a:br>
            <a:r>
              <a:rPr lang="en-US" dirty="0"/>
              <a:t>- Developed in the 1970s by IBM and adopted by the U.S. government</a:t>
            </a:r>
            <a:br>
              <a:rPr lang="en-US" dirty="0"/>
            </a:br>
            <a:r>
              <a:rPr lang="en-US" dirty="0"/>
              <a:t>- Used for securing sensitive data during transmission and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16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53F2-36A1-61F2-8D98-83BB17BB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DES Works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2310-976D-5167-2066-0185EDA64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- Takes a plaintext message and a secret key as input</a:t>
            </a:r>
          </a:p>
          <a:p>
            <a:r>
              <a:rPr lang="en-US" dirty="0"/>
              <a:t>- Divides the plaintext into 64-bit blocks</a:t>
            </a:r>
          </a:p>
          <a:p>
            <a:r>
              <a:rPr lang="en-US" dirty="0"/>
              <a:t>- Performs 16 rounds of operations on each block, involving:</a:t>
            </a:r>
          </a:p>
          <a:p>
            <a:r>
              <a:rPr lang="en-US" dirty="0"/>
              <a:t>  - Permutation (rearranging bits)</a:t>
            </a:r>
          </a:p>
          <a:p>
            <a:r>
              <a:rPr lang="en-US" dirty="0"/>
              <a:t>  - Substitution (replacing bits using predefined tables)</a:t>
            </a:r>
          </a:p>
          <a:p>
            <a:r>
              <a:rPr lang="en-US" dirty="0"/>
              <a:t>  - Key mixing (combining the block with the round key)</a:t>
            </a:r>
          </a:p>
          <a:p>
            <a:r>
              <a:rPr lang="en-US" dirty="0"/>
              <a:t>- Produces an encrypted ciphertext as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30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C588-C1F0-0E2D-E782-CBC1CB2F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733" y="2484117"/>
            <a:ext cx="3374379" cy="712236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53FF-CCE7-4522-3526-F752AE1C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6839" y="4915410"/>
            <a:ext cx="1820708" cy="87578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8CA31-D782-944E-A995-8A1205C7C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807" y="360457"/>
            <a:ext cx="7990445" cy="596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F00A-A222-5CB4-A484-03C7BC20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3324" y="2379057"/>
            <a:ext cx="3738520" cy="4855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9ACF0-DA9D-7D9D-AA4B-23CA3D029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7858" y="4596276"/>
            <a:ext cx="2014917" cy="119492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9712F-1010-39A1-7AD9-046F865BA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193" y="638762"/>
            <a:ext cx="7772979" cy="577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42BBB-2A37-3897-121F-F08260B7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11901"/>
            <a:ext cx="10018713" cy="49793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Expansion Permutation Table (</a:t>
            </a:r>
            <a:r>
              <a:rPr lang="en-US" dirty="0" err="1"/>
              <a:t>expansion_permutation</a:t>
            </a:r>
            <a:r>
              <a:rPr lang="en-US" dirty="0"/>
              <a:t>):</a:t>
            </a:r>
          </a:p>
          <a:p>
            <a:r>
              <a:rPr lang="en-US" dirty="0"/>
              <a:t>Maps 32 bits to 48 bits in DES encryption.</a:t>
            </a:r>
          </a:p>
          <a:p>
            <a:r>
              <a:rPr lang="en-US" b="1" dirty="0"/>
              <a:t>S-boxes (</a:t>
            </a:r>
            <a:r>
              <a:rPr lang="en-US" b="1" dirty="0" err="1"/>
              <a:t>s_boxes</a:t>
            </a:r>
            <a:r>
              <a:rPr lang="en-US" b="1" dirty="0"/>
              <a:t>):</a:t>
            </a:r>
          </a:p>
          <a:p>
            <a:r>
              <a:rPr lang="en-US" dirty="0"/>
              <a:t>Eight substitution boxes for non-linear substitutions.</a:t>
            </a:r>
          </a:p>
          <a:p>
            <a:r>
              <a:rPr lang="en-US" b="1" dirty="0"/>
              <a:t>P-box Transposition Table </a:t>
            </a:r>
            <a:r>
              <a:rPr lang="en-US" dirty="0"/>
              <a:t>(</a:t>
            </a:r>
            <a:r>
              <a:rPr lang="en-US" dirty="0" err="1"/>
              <a:t>p_box_transposition</a:t>
            </a:r>
            <a:r>
              <a:rPr lang="en-US" dirty="0"/>
              <a:t>):</a:t>
            </a:r>
          </a:p>
          <a:p>
            <a:r>
              <a:rPr lang="en-US" dirty="0"/>
              <a:t>Rearranges bits after S-box substitution.</a:t>
            </a:r>
          </a:p>
          <a:p>
            <a:r>
              <a:rPr lang="en-US" b="1" dirty="0" err="1"/>
              <a:t>generate_round_key</a:t>
            </a:r>
            <a:r>
              <a:rPr lang="en-US" b="1" dirty="0"/>
              <a:t>():</a:t>
            </a:r>
          </a:p>
          <a:p>
            <a:r>
              <a:rPr lang="en-US" dirty="0"/>
              <a:t>Creates a unique 48-bit round key for each round.</a:t>
            </a:r>
          </a:p>
          <a:p>
            <a:endParaRPr lang="en-US" dirty="0"/>
          </a:p>
          <a:p>
            <a:r>
              <a:rPr lang="en-US" dirty="0" err="1"/>
              <a:t>expand_to</a:t>
            </a:r>
            <a:r>
              <a:rPr lang="en-US" dirty="0"/>
              <a:t> 48_bits(</a:t>
            </a:r>
            <a:r>
              <a:rPr lang="en-US" dirty="0" err="1"/>
              <a:t>right_half</a:t>
            </a:r>
            <a:r>
              <a:rPr lang="en-US" dirty="0"/>
              <a:t>):</a:t>
            </a:r>
          </a:p>
          <a:p>
            <a:r>
              <a:rPr lang="en-US" dirty="0"/>
              <a:t>Expands 32-bit input to 48 bits.</a:t>
            </a:r>
          </a:p>
          <a:p>
            <a:r>
              <a:rPr lang="en-US" dirty="0" err="1"/>
              <a:t>substitute_with_s_boxes</a:t>
            </a:r>
            <a:r>
              <a:rPr lang="en-US" dirty="0"/>
              <a:t>(</a:t>
            </a:r>
            <a:r>
              <a:rPr lang="en-US" dirty="0" err="1"/>
              <a:t>expanded_half_block</a:t>
            </a:r>
            <a:r>
              <a:rPr lang="en-US" dirty="0"/>
              <a:t>):</a:t>
            </a:r>
          </a:p>
          <a:p>
            <a:r>
              <a:rPr lang="en-US" dirty="0"/>
              <a:t>Substitutes using S-boxes.</a:t>
            </a:r>
          </a:p>
          <a:p>
            <a:r>
              <a:rPr lang="en-US" dirty="0" err="1"/>
              <a:t>transposition_p_box</a:t>
            </a:r>
            <a:r>
              <a:rPr lang="en-US" dirty="0"/>
              <a:t>(output):</a:t>
            </a:r>
          </a:p>
          <a:p>
            <a:r>
              <a:rPr lang="en-US" dirty="0"/>
              <a:t>Permutes output bits.</a:t>
            </a:r>
          </a:p>
          <a:p>
            <a:r>
              <a:rPr lang="en-US" dirty="0" err="1"/>
              <a:t>single_round_des</a:t>
            </a:r>
            <a:r>
              <a:rPr lang="en-US" dirty="0"/>
              <a:t>(</a:t>
            </a:r>
            <a:r>
              <a:rPr lang="en-US" dirty="0" err="1"/>
              <a:t>right_half</a:t>
            </a:r>
            <a:r>
              <a:rPr lang="en-US" dirty="0"/>
              <a:t>, </a:t>
            </a:r>
            <a:r>
              <a:rPr lang="en-US" dirty="0" err="1"/>
              <a:t>round_key</a:t>
            </a:r>
            <a:r>
              <a:rPr lang="en-US" dirty="0"/>
              <a:t>):</a:t>
            </a:r>
          </a:p>
          <a:p>
            <a:r>
              <a:rPr lang="en-US" dirty="0"/>
              <a:t>Encapsulates one round of DES.</a:t>
            </a:r>
          </a:p>
          <a:p>
            <a:r>
              <a:rPr lang="en-US" dirty="0"/>
              <a:t>Example usage:</a:t>
            </a:r>
          </a:p>
          <a:p>
            <a:r>
              <a:rPr lang="en-US" dirty="0"/>
              <a:t>Generates input and round key, performs one DES round, and prints result.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96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1E2E-9178-FC61-021E-FC86786C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the Implementation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CE7F-1DAF-502E-61DC-341381570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Converts plaintext to binary representation</a:t>
            </a:r>
          </a:p>
          <a:p>
            <a:r>
              <a:rPr lang="en-US" dirty="0"/>
              <a:t>- Generates 16 round keys from the secret key</a:t>
            </a:r>
          </a:p>
          <a:p>
            <a:r>
              <a:rPr lang="en-US" dirty="0"/>
              <a:t>- Includes helper functions for permutation, substitution, and key generation</a:t>
            </a:r>
          </a:p>
          <a:p>
            <a:r>
              <a:rPr lang="en-US" dirty="0"/>
              <a:t>- Performs 16 rounds of operations on each 64-bit block</a:t>
            </a:r>
          </a:p>
          <a:p>
            <a:r>
              <a:rPr lang="en-US" dirty="0"/>
              <a:t>- Produces an encrypted ciphertext as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45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394E-1B70-09F6-A1F2-7FD3A4ED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81A7C-6E79-741C-F6BB-F536DFD67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Plaintext: "Hello, World!"</a:t>
            </a:r>
          </a:p>
          <a:p>
            <a:r>
              <a:rPr lang="en-US" dirty="0"/>
              <a:t>Secret Key: "This is a key!"</a:t>
            </a:r>
          </a:p>
          <a:p>
            <a:endParaRPr lang="en-US" dirty="0"/>
          </a:p>
          <a:p>
            <a:r>
              <a:rPr lang="en-US" dirty="0"/>
              <a:t>Encrypted Message (Binary):</a:t>
            </a:r>
          </a:p>
          <a:p>
            <a:r>
              <a:rPr lang="en-US" dirty="0"/>
              <a:t>[Binary representation of the encrypted message]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92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1A1E-B678-F490-7741-89DDB515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Overview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FB7C2-DAB1-507F-DD77-0A3E0B84F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- Main function: </a:t>
            </a:r>
            <a:r>
              <a:rPr lang="en-US" dirty="0" err="1"/>
              <a:t>des_encrypt</a:t>
            </a:r>
            <a:endParaRPr lang="en-US" dirty="0"/>
          </a:p>
          <a:p>
            <a:r>
              <a:rPr lang="en-US" dirty="0"/>
              <a:t>  - Takes plaintext, key, and constants as input</a:t>
            </a:r>
          </a:p>
          <a:p>
            <a:r>
              <a:rPr lang="en-US" dirty="0"/>
              <a:t>  - Generates round keys</a:t>
            </a:r>
          </a:p>
          <a:p>
            <a:r>
              <a:rPr lang="en-US" dirty="0"/>
              <a:t>  - Performs 16 rounds of operations on each block</a:t>
            </a:r>
          </a:p>
          <a:p>
            <a:r>
              <a:rPr lang="en-US" dirty="0"/>
              <a:t>- Helper functions:</a:t>
            </a:r>
          </a:p>
          <a:p>
            <a:r>
              <a:rPr lang="en-US" dirty="0"/>
              <a:t>  - permute: Permutes (rearranges) bits</a:t>
            </a:r>
          </a:p>
          <a:p>
            <a:r>
              <a:rPr lang="en-US" dirty="0"/>
              <a:t>  - substitute: Substitutes bits using S-boxes</a:t>
            </a:r>
          </a:p>
          <a:p>
            <a:r>
              <a:rPr lang="en-US" dirty="0"/>
              <a:t>  - </a:t>
            </a:r>
            <a:r>
              <a:rPr lang="en-US" dirty="0" err="1"/>
              <a:t>generate_round_keys</a:t>
            </a:r>
            <a:r>
              <a:rPr lang="en-US" dirty="0"/>
              <a:t>: Generates round keys from the secret key</a:t>
            </a:r>
          </a:p>
          <a:p>
            <a:r>
              <a:rPr lang="en-US" dirty="0"/>
              <a:t>  - </a:t>
            </a:r>
            <a:r>
              <a:rPr lang="en-US" dirty="0" err="1"/>
              <a:t>single_round_DES</a:t>
            </a:r>
            <a:r>
              <a:rPr lang="en-US" dirty="0"/>
              <a:t>: Performs operations for a single round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636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</TotalTime>
  <Words>489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Title: DES (Data Encryption Standard) Implementation  </vt:lpstr>
      <vt:lpstr>Introduction </vt:lpstr>
      <vt:lpstr>How DES Works </vt:lpstr>
      <vt:lpstr>PowerPoint Presentation</vt:lpstr>
      <vt:lpstr>PowerPoint Presentation</vt:lpstr>
      <vt:lpstr>PowerPoint Presentation</vt:lpstr>
      <vt:lpstr>Key Features of the Implementation </vt:lpstr>
      <vt:lpstr>Example Usage </vt:lpstr>
      <vt:lpstr>Code Overview </vt:lpstr>
      <vt:lpstr>PowerPoint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DES (Data Encryption Standard) Implementation  </dc:title>
  <dc:creator>Sumit kumar</dc:creator>
  <cp:lastModifiedBy>Sumit kumar</cp:lastModifiedBy>
  <cp:revision>1</cp:revision>
  <dcterms:created xsi:type="dcterms:W3CDTF">2024-05-11T12:47:08Z</dcterms:created>
  <dcterms:modified xsi:type="dcterms:W3CDTF">2024-05-11T13:03:50Z</dcterms:modified>
</cp:coreProperties>
</file>