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3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2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157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398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677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8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51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25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13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4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8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58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1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62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11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4E9D9-8705-4AD5-94CF-8578F4B0E55A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2884-216F-4CE5-BEFD-9C56C664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2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PROJECT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ANALYSIS DASHBOARD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531288" y="-1710339"/>
            <a:ext cx="5296679" cy="4035490"/>
            <a:chOff x="8512627" y="-1614196"/>
            <a:chExt cx="5296679" cy="403549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Hexagon 6"/>
            <p:cNvSpPr/>
            <p:nvPr/>
          </p:nvSpPr>
          <p:spPr>
            <a:xfrm>
              <a:off x="11747241" y="-807098"/>
              <a:ext cx="2062065" cy="161419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Hexagon 7"/>
            <p:cNvSpPr/>
            <p:nvPr/>
          </p:nvSpPr>
          <p:spPr>
            <a:xfrm>
              <a:off x="10129935" y="0"/>
              <a:ext cx="2062065" cy="161419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Hexagon 8"/>
            <p:cNvSpPr/>
            <p:nvPr/>
          </p:nvSpPr>
          <p:spPr>
            <a:xfrm>
              <a:off x="10129934" y="-1614196"/>
              <a:ext cx="2062065" cy="161419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Hexagon 9"/>
            <p:cNvSpPr/>
            <p:nvPr/>
          </p:nvSpPr>
          <p:spPr>
            <a:xfrm>
              <a:off x="8512627" y="-735809"/>
              <a:ext cx="2062065" cy="161419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Hexagon 10"/>
            <p:cNvSpPr/>
            <p:nvPr/>
          </p:nvSpPr>
          <p:spPr>
            <a:xfrm>
              <a:off x="11747241" y="807098"/>
              <a:ext cx="2062065" cy="161419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5541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Revenue Per Region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321" y="2528596"/>
            <a:ext cx="9807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Analyse the percentage of Revenue per region.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see the details in donut chart.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you can see that which region high in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3735836"/>
            <a:ext cx="4859477" cy="27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3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Per Category Per Gender.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321" y="2276670"/>
            <a:ext cx="9358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analyse the Revenue per category per gender.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use the bar chart to show the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when we drag and drop the gender and category with sales, the category will repeat twice because of gender.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look of chart is very simple.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create a butterfly chart instead of the bar chart it looks beautiful in dashboard. And easily understandable also.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7" y="4307995"/>
            <a:ext cx="5259084" cy="2475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66" y="4140517"/>
            <a:ext cx="5542385" cy="264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31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Analysis Dashboard.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321" y="2435290"/>
            <a:ext cx="10198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I create the Dashboard for quickly understand the analysis of Customer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my dashboard I put all my charts and filters or legends for a quick view.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Here is the dashboard-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140353"/>
            <a:ext cx="8238930" cy="36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164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IN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DONE BY – SUMIT KUMAR SWAIN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0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I’m Sumit Kumar Swain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3750906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analyse the data and create or build some dashboards for easily understand the data. First I analyse and create a ‘Customer Analysis Dashboard’.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Customers Analysis Dashboard I creates charts to showcase the Customer’s data and solve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details I present in this PPT.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begin the first step of our project that to know what is tableau and what is dashboard?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79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Tableau &amp; What is Dashboard?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321" y="2333685"/>
            <a:ext cx="9881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Tableau is a powerful data visualization tool used in the Business Intelligence (BI) industry. It helps users convert raw data into an understandable and interactive format using visuals like charts, graphs, and maps.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Drag-and-drop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to various data sources (Excel, SQL, Google Sheets,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and reports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A Dashboard in Tableau is a collection of multiple visualizations (like charts, graphs, and maps) displayed together on a single screen to give a complete overview of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performance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data-driven decisions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interactivity through filters and actions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252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Know The Data First And The Requirements.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21" y="2472612"/>
            <a:ext cx="95918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have a Dataset of Excel which I input in tableau public.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name is Customer Analysis Data Source.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 are :-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per state.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based on month of the year.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based on 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– Discount percentage correlation.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revenue per region.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per category per gender.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Dashboard.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293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Import The Data And Create Charts.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Solve 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7118" y="2640563"/>
            <a:ext cx="9731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go to the charts first we check the datatypes if any datatypes incorrect then it creates trouble for us in upcoming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first change the datatypes if any requirement.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have Customer sales, country, state, order date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now our first requirement is Revenue Based On State.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Based On State.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321" y="2211355"/>
            <a:ext cx="9704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requirement I showcase the data in Geographical or Map chart.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 mentioned different state’s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for that double click the state.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drag and drop the total sales in the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label.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our output is like this-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38" y="3698561"/>
            <a:ext cx="5399314" cy="28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301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Based On The Month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321" y="2069815"/>
            <a:ext cx="10591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2</a:t>
            </a:r>
            <a:r>
              <a:rPr lang="en-IN" sz="1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is revenue based on month. In this I am showing here that how the Revenue trends goes by time.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drag the order date and total sales or Revenue and create a line chart.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if I add the month it doesn’t show the year and if I add year it gives two line chart because in our data the sales start from 2020 Oct to 2021 Sept.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one thing we can do to convert it to month and click discrete.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3827024"/>
            <a:ext cx="4591706" cy="2928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4130" y="3584464"/>
            <a:ext cx="218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(Before)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6335" y="3547142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(After)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72" y="3824141"/>
            <a:ext cx="6472020" cy="293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36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Based On Age.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321" y="2341984"/>
            <a:ext cx="96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3</a:t>
            </a:r>
            <a:r>
              <a:rPr lang="en-IN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is revenue based on 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I am creating a bar chart and showing that how the Revenue distributed by different age group.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mentioned the Average Revenue so that we can see that which age group cross it &amp; which not.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is –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73" y="3842546"/>
            <a:ext cx="6615405" cy="28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6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– Discount Percentage Correlation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321" y="2248677"/>
            <a:ext cx="8939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here we see the discount percentage how give affects to the quantity.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create a Scatter plot to see the data easily.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you can see that when discount percentage increased the quantity of ordered also increased.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we can say that when the percentage of discount gets high the quantity of ordered goes to high as well.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22" y="3800328"/>
            <a:ext cx="7275943" cy="28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613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684</TotalTime>
  <Words>806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Berlin</vt:lpstr>
      <vt:lpstr>TABLEAU PROJECT</vt:lpstr>
      <vt:lpstr>Hello I’m Sumit Kumar Swain Data Analyst</vt:lpstr>
      <vt:lpstr>What is Tableau &amp; What is Dashboard?</vt:lpstr>
      <vt:lpstr>Let’s Know The Data First And The Requirements.</vt:lpstr>
      <vt:lpstr>Now Import The Data And Create Charts. And Solve Requirements</vt:lpstr>
      <vt:lpstr>Revenue Based On State.</vt:lpstr>
      <vt:lpstr>Revenue Based On The Month </vt:lpstr>
      <vt:lpstr>Revenue Based On Age. </vt:lpstr>
      <vt:lpstr>Quantity – Discount Percentage Correlation</vt:lpstr>
      <vt:lpstr>Percentage Of Revenue Per Region</vt:lpstr>
      <vt:lpstr>Revenue Per Category Per Gender.</vt:lpstr>
      <vt:lpstr>Customer Analysis Dashboard.</vt:lpstr>
      <vt:lpstr>THANK YOU FOR WATCHING.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>Sumit Swain</dc:creator>
  <cp:lastModifiedBy>Sumit Swain</cp:lastModifiedBy>
  <cp:revision>30</cp:revision>
  <dcterms:created xsi:type="dcterms:W3CDTF">2025-05-01T06:46:10Z</dcterms:created>
  <dcterms:modified xsi:type="dcterms:W3CDTF">2025-05-05T02:03:41Z</dcterms:modified>
</cp:coreProperties>
</file>