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71" r:id="rId4"/>
    <p:sldId id="269" r:id="rId5"/>
    <p:sldId id="289" r:id="rId6"/>
    <p:sldId id="258" r:id="rId7"/>
    <p:sldId id="301" r:id="rId8"/>
    <p:sldId id="272" r:id="rId9"/>
    <p:sldId id="290" r:id="rId10"/>
    <p:sldId id="302" r:id="rId11"/>
    <p:sldId id="303" r:id="rId12"/>
    <p:sldId id="274" r:id="rId13"/>
    <p:sldId id="304" r:id="rId14"/>
    <p:sldId id="275" r:id="rId15"/>
    <p:sldId id="261" r:id="rId16"/>
    <p:sldId id="288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80F11-013B-422D-8ADC-CA787D547E22}" v="376" dt="2024-03-29T21:14:00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89" d="100"/>
          <a:sy n="89" d="100"/>
        </p:scale>
        <p:origin x="6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kumar" userId="02d486708578bce6" providerId="LiveId" clId="{71680F11-013B-422D-8ADC-CA787D547E22}"/>
    <pc:docChg chg="undo redo custSel addSld delSld modSld sldOrd">
      <pc:chgData name="sumit kumar" userId="02d486708578bce6" providerId="LiveId" clId="{71680F11-013B-422D-8ADC-CA787D547E22}" dt="2024-03-29T21:14:03.654" v="1025" actId="14100"/>
      <pc:docMkLst>
        <pc:docMk/>
      </pc:docMkLst>
      <pc:sldChg chg="modSp add del mod ord setBg">
        <pc:chgData name="sumit kumar" userId="02d486708578bce6" providerId="LiveId" clId="{71680F11-013B-422D-8ADC-CA787D547E22}" dt="2024-03-29T13:17:09.616" v="158"/>
        <pc:sldMkLst>
          <pc:docMk/>
          <pc:sldMk cId="1938384852" sldId="258"/>
        </pc:sldMkLst>
        <pc:spChg chg="mod">
          <ac:chgData name="sumit kumar" userId="02d486708578bce6" providerId="LiveId" clId="{71680F11-013B-422D-8ADC-CA787D547E22}" dt="2024-03-29T12:20:32.125" v="62" actId="207"/>
          <ac:spMkLst>
            <pc:docMk/>
            <pc:sldMk cId="1938384852" sldId="258"/>
            <ac:spMk id="2" creationId="{B541A416-B992-4244-8796-BCFD02880F7C}"/>
          </ac:spMkLst>
        </pc:spChg>
        <pc:spChg chg="mod">
          <ac:chgData name="sumit kumar" userId="02d486708578bce6" providerId="LiveId" clId="{71680F11-013B-422D-8ADC-CA787D547E22}" dt="2024-03-29T12:20:58.769" v="65" actId="207"/>
          <ac:spMkLst>
            <pc:docMk/>
            <pc:sldMk cId="1938384852" sldId="258"/>
            <ac:spMk id="3" creationId="{164EB677-22AB-45CC-AA6C-942E89838C47}"/>
          </ac:spMkLst>
        </pc:spChg>
        <pc:spChg chg="mod">
          <ac:chgData name="sumit kumar" userId="02d486708578bce6" providerId="LiveId" clId="{71680F11-013B-422D-8ADC-CA787D547E22}" dt="2024-03-29T12:20:37.779" v="63" actId="207"/>
          <ac:spMkLst>
            <pc:docMk/>
            <pc:sldMk cId="1938384852" sldId="258"/>
            <ac:spMk id="6" creationId="{EC2D04CA-2E11-44BE-A92E-A865EDB4EFFF}"/>
          </ac:spMkLst>
        </pc:spChg>
        <pc:spChg chg="mod">
          <ac:chgData name="sumit kumar" userId="02d486708578bce6" providerId="LiveId" clId="{71680F11-013B-422D-8ADC-CA787D547E22}" dt="2024-03-29T12:20:47.470" v="64" actId="207"/>
          <ac:spMkLst>
            <pc:docMk/>
            <pc:sldMk cId="1938384852" sldId="258"/>
            <ac:spMk id="9" creationId="{B80F57D7-7D22-440A-8B20-70C081CB56FD}"/>
          </ac:spMkLst>
        </pc:spChg>
        <pc:spChg chg="mod">
          <ac:chgData name="sumit kumar" userId="02d486708578bce6" providerId="LiveId" clId="{71680F11-013B-422D-8ADC-CA787D547E22}" dt="2024-03-29T12:21:42.217" v="70" actId="207"/>
          <ac:spMkLst>
            <pc:docMk/>
            <pc:sldMk cId="1938384852" sldId="258"/>
            <ac:spMk id="19" creationId="{EDE5F56B-EFCE-4F21-A8FA-F50A5BEBDD1A}"/>
          </ac:spMkLst>
        </pc:spChg>
        <pc:spChg chg="mod">
          <ac:chgData name="sumit kumar" userId="02d486708578bce6" providerId="LiveId" clId="{71680F11-013B-422D-8ADC-CA787D547E22}" dt="2024-03-29T12:21:49.837" v="71" actId="207"/>
          <ac:spMkLst>
            <pc:docMk/>
            <pc:sldMk cId="1938384852" sldId="258"/>
            <ac:spMk id="20" creationId="{AFF621FE-9658-4F46-BF07-AFA26EDC24D2}"/>
          </ac:spMkLst>
        </pc:spChg>
        <pc:spChg chg="mod">
          <ac:chgData name="sumit kumar" userId="02d486708578bce6" providerId="LiveId" clId="{71680F11-013B-422D-8ADC-CA787D547E22}" dt="2024-03-29T12:21:29.765" v="69" actId="207"/>
          <ac:spMkLst>
            <pc:docMk/>
            <pc:sldMk cId="1938384852" sldId="258"/>
            <ac:spMk id="24" creationId="{D29CBD5B-FDED-4176-AD30-25ECA935FFA9}"/>
          </ac:spMkLst>
        </pc:spChg>
        <pc:spChg chg="mod">
          <ac:chgData name="sumit kumar" userId="02d486708578bce6" providerId="LiveId" clId="{71680F11-013B-422D-8ADC-CA787D547E22}" dt="2024-03-29T12:21:23.528" v="68" actId="207"/>
          <ac:spMkLst>
            <pc:docMk/>
            <pc:sldMk cId="1938384852" sldId="258"/>
            <ac:spMk id="25" creationId="{ED0FD717-C7C7-4F76-ABD8-7124E21D56FC}"/>
          </ac:spMkLst>
        </pc:spChg>
        <pc:spChg chg="mod">
          <ac:chgData name="sumit kumar" userId="02d486708578bce6" providerId="LiveId" clId="{71680F11-013B-422D-8ADC-CA787D547E22}" dt="2024-03-29T12:22:45.896" v="77" actId="207"/>
          <ac:spMkLst>
            <pc:docMk/>
            <pc:sldMk cId="1938384852" sldId="258"/>
            <ac:spMk id="40" creationId="{7DFD679D-F332-4DBF-A908-2244ECD217FF}"/>
          </ac:spMkLst>
        </pc:spChg>
        <pc:spChg chg="mod">
          <ac:chgData name="sumit kumar" userId="02d486708578bce6" providerId="LiveId" clId="{71680F11-013B-422D-8ADC-CA787D547E22}" dt="2024-03-29T12:22:35.673" v="75" actId="207"/>
          <ac:spMkLst>
            <pc:docMk/>
            <pc:sldMk cId="1938384852" sldId="258"/>
            <ac:spMk id="72" creationId="{EDE5F56B-EFCE-4F21-A8FA-F50A5BEBDD1A}"/>
          </ac:spMkLst>
        </pc:spChg>
        <pc:spChg chg="mod">
          <ac:chgData name="sumit kumar" userId="02d486708578bce6" providerId="LiveId" clId="{71680F11-013B-422D-8ADC-CA787D547E22}" dt="2024-03-29T12:22:40.243" v="76" actId="207"/>
          <ac:spMkLst>
            <pc:docMk/>
            <pc:sldMk cId="1938384852" sldId="258"/>
            <ac:spMk id="73" creationId="{AFF621FE-9658-4F46-BF07-AFA26EDC24D2}"/>
          </ac:spMkLst>
        </pc:spChg>
        <pc:grpChg chg="mod">
          <ac:chgData name="sumit kumar" userId="02d486708578bce6" providerId="LiveId" clId="{71680F11-013B-422D-8ADC-CA787D547E22}" dt="2024-03-29T12:21:13.185" v="67" actId="207"/>
          <ac:grpSpMkLst>
            <pc:docMk/>
            <pc:sldMk cId="1938384852" sldId="258"/>
            <ac:grpSpMk id="47" creationId="{168A214B-F1EF-4947-A2DE-8844DF44F0E5}"/>
          </ac:grpSpMkLst>
        </pc:grpChg>
      </pc:sldChg>
      <pc:sldChg chg="del">
        <pc:chgData name="sumit kumar" userId="02d486708578bce6" providerId="LiveId" clId="{71680F11-013B-422D-8ADC-CA787D547E22}" dt="2024-03-29T21:08:47.561" v="925" actId="47"/>
        <pc:sldMkLst>
          <pc:docMk/>
          <pc:sldMk cId="1463584781" sldId="259"/>
        </pc:sldMkLst>
      </pc:sldChg>
      <pc:sldChg chg="del">
        <pc:chgData name="sumit kumar" userId="02d486708578bce6" providerId="LiveId" clId="{71680F11-013B-422D-8ADC-CA787D547E22}" dt="2024-03-29T21:08:46.283" v="921" actId="47"/>
        <pc:sldMkLst>
          <pc:docMk/>
          <pc:sldMk cId="3722846047" sldId="260"/>
        </pc:sldMkLst>
      </pc:sldChg>
      <pc:sldChg chg="modSp add mod setBg">
        <pc:chgData name="sumit kumar" userId="02d486708578bce6" providerId="LiveId" clId="{71680F11-013B-422D-8ADC-CA787D547E22}" dt="2024-03-29T20:26:53.068" v="688" actId="207"/>
        <pc:sldMkLst>
          <pc:docMk/>
          <pc:sldMk cId="2349428349" sldId="261"/>
        </pc:sldMkLst>
        <pc:spChg chg="mod">
          <ac:chgData name="sumit kumar" userId="02d486708578bce6" providerId="LiveId" clId="{71680F11-013B-422D-8ADC-CA787D547E22}" dt="2024-03-29T20:26:08.184" v="683" actId="692"/>
          <ac:spMkLst>
            <pc:docMk/>
            <pc:sldMk cId="2349428349" sldId="261"/>
            <ac:spMk id="6" creationId="{882CA384-38E7-4495-AC90-FAEF55582546}"/>
          </ac:spMkLst>
        </pc:spChg>
        <pc:spChg chg="mod">
          <ac:chgData name="sumit kumar" userId="02d486708578bce6" providerId="LiveId" clId="{71680F11-013B-422D-8ADC-CA787D547E22}" dt="2024-03-29T20:26:14.096" v="684" actId="207"/>
          <ac:spMkLst>
            <pc:docMk/>
            <pc:sldMk cId="2349428349" sldId="261"/>
            <ac:spMk id="7" creationId="{E86BAD6D-784D-4EFE-9E52-A1C0001518E3}"/>
          </ac:spMkLst>
        </pc:spChg>
        <pc:spChg chg="mod">
          <ac:chgData name="sumit kumar" userId="02d486708578bce6" providerId="LiveId" clId="{71680F11-013B-422D-8ADC-CA787D547E22}" dt="2024-03-29T20:26:00.393" v="682" actId="692"/>
          <ac:spMkLst>
            <pc:docMk/>
            <pc:sldMk cId="2349428349" sldId="261"/>
            <ac:spMk id="8" creationId="{E5271573-676F-49A1-9322-E5C6088F2B3F}"/>
          </ac:spMkLst>
        </pc:spChg>
        <pc:spChg chg="mod">
          <ac:chgData name="sumit kumar" userId="02d486708578bce6" providerId="LiveId" clId="{71680F11-013B-422D-8ADC-CA787D547E22}" dt="2024-03-29T20:25:49.516" v="681" actId="207"/>
          <ac:spMkLst>
            <pc:docMk/>
            <pc:sldMk cId="2349428349" sldId="261"/>
            <ac:spMk id="9" creationId="{E71B8AA8-F0CE-44E7-9EF0-FB05815D2C88}"/>
          </ac:spMkLst>
        </pc:spChg>
        <pc:spChg chg="mod">
          <ac:chgData name="sumit kumar" userId="02d486708578bce6" providerId="LiveId" clId="{71680F11-013B-422D-8ADC-CA787D547E22}" dt="2024-03-29T20:26:20.091" v="685" actId="692"/>
          <ac:spMkLst>
            <pc:docMk/>
            <pc:sldMk cId="2349428349" sldId="261"/>
            <ac:spMk id="10" creationId="{3C894850-D380-47EC-B100-953BF917B11C}"/>
          </ac:spMkLst>
        </pc:spChg>
        <pc:spChg chg="mod">
          <ac:chgData name="sumit kumar" userId="02d486708578bce6" providerId="LiveId" clId="{71680F11-013B-422D-8ADC-CA787D547E22}" dt="2024-03-29T20:26:26.231" v="686" actId="207"/>
          <ac:spMkLst>
            <pc:docMk/>
            <pc:sldMk cId="2349428349" sldId="261"/>
            <ac:spMk id="11" creationId="{59415BA9-1A80-4A0A-B4A0-06A73143EA31}"/>
          </ac:spMkLst>
        </pc:spChg>
        <pc:spChg chg="mod">
          <ac:chgData name="sumit kumar" userId="02d486708578bce6" providerId="LiveId" clId="{71680F11-013B-422D-8ADC-CA787D547E22}" dt="2024-03-29T20:26:53.068" v="688" actId="207"/>
          <ac:spMkLst>
            <pc:docMk/>
            <pc:sldMk cId="2349428349" sldId="261"/>
            <ac:spMk id="18" creationId="{34674656-9A01-473F-BF52-062584D1F64B}"/>
          </ac:spMkLst>
        </pc:spChg>
        <pc:grpChg chg="mod">
          <ac:chgData name="sumit kumar" userId="02d486708578bce6" providerId="LiveId" clId="{71680F11-013B-422D-8ADC-CA787D547E22}" dt="2024-03-29T20:26:44.472" v="687" actId="207"/>
          <ac:grpSpMkLst>
            <pc:docMk/>
            <pc:sldMk cId="2349428349" sldId="261"/>
            <ac:grpSpMk id="14" creationId="{96CA7D19-D67C-498A-A569-7AFB808C58EB}"/>
          </ac:grpSpMkLst>
        </pc:grpChg>
      </pc:sldChg>
      <pc:sldChg chg="del">
        <pc:chgData name="sumit kumar" userId="02d486708578bce6" providerId="LiveId" clId="{71680F11-013B-422D-8ADC-CA787D547E22}" dt="2024-03-29T21:08:49.357" v="926" actId="47"/>
        <pc:sldMkLst>
          <pc:docMk/>
          <pc:sldMk cId="2836569247" sldId="265"/>
        </pc:sldMkLst>
      </pc:sldChg>
      <pc:sldChg chg="delSp add del mod delAnim">
        <pc:chgData name="sumit kumar" userId="02d486708578bce6" providerId="LiveId" clId="{71680F11-013B-422D-8ADC-CA787D547E22}" dt="2024-03-29T21:09:38.315" v="937" actId="47"/>
        <pc:sldMkLst>
          <pc:docMk/>
          <pc:sldMk cId="876154433" sldId="268"/>
        </pc:sldMkLst>
        <pc:grpChg chg="del">
          <ac:chgData name="sumit kumar" userId="02d486708578bce6" providerId="LiveId" clId="{71680F11-013B-422D-8ADC-CA787D547E22}" dt="2024-03-29T21:09:34.530" v="936" actId="478"/>
          <ac:grpSpMkLst>
            <pc:docMk/>
            <pc:sldMk cId="876154433" sldId="268"/>
            <ac:grpSpMk id="102" creationId="{2B236718-2AB7-4101-BCED-938EA9FC71A3}"/>
          </ac:grpSpMkLst>
        </pc:grpChg>
      </pc:sldChg>
      <pc:sldChg chg="addSp delSp modSp mod setBg addAnim delAnim">
        <pc:chgData name="sumit kumar" userId="02d486708578bce6" providerId="LiveId" clId="{71680F11-013B-422D-8ADC-CA787D547E22}" dt="2024-03-29T19:35:00.876" v="349" actId="20577"/>
        <pc:sldMkLst>
          <pc:docMk/>
          <pc:sldMk cId="1743019313" sldId="269"/>
        </pc:sldMkLst>
        <pc:spChg chg="add del mod topLvl">
          <ac:chgData name="sumit kumar" userId="02d486708578bce6" providerId="LiveId" clId="{71680F11-013B-422D-8ADC-CA787D547E22}" dt="2024-03-29T19:34:39.809" v="336" actId="21"/>
          <ac:spMkLst>
            <pc:docMk/>
            <pc:sldMk cId="1743019313" sldId="269"/>
            <ac:spMk id="5" creationId="{C4C6562D-805D-4DCF-9F0A-CE0275A17EDE}"/>
          </ac:spMkLst>
        </pc:spChg>
        <pc:spChg chg="add del mod topLvl">
          <ac:chgData name="sumit kumar" userId="02d486708578bce6" providerId="LiveId" clId="{71680F11-013B-422D-8ADC-CA787D547E22}" dt="2024-03-29T19:35:00.876" v="349" actId="20577"/>
          <ac:spMkLst>
            <pc:docMk/>
            <pc:sldMk cId="1743019313" sldId="269"/>
            <ac:spMk id="10" creationId="{0AAE02A2-E436-4D00-8F9D-4231677F6A5F}"/>
          </ac:spMkLst>
        </pc:spChg>
        <pc:spChg chg="add del mod">
          <ac:chgData name="sumit kumar" userId="02d486708578bce6" providerId="LiveId" clId="{71680F11-013B-422D-8ADC-CA787D547E22}" dt="2024-03-29T19:34:39.170" v="335" actId="1076"/>
          <ac:spMkLst>
            <pc:docMk/>
            <pc:sldMk cId="1743019313" sldId="269"/>
            <ac:spMk id="15" creationId="{E6E6FC20-9D37-4446-AE9E-0841E726F709}"/>
          </ac:spMkLst>
        </pc:spChg>
        <pc:spChg chg="add del mod">
          <ac:chgData name="sumit kumar" userId="02d486708578bce6" providerId="LiveId" clId="{71680F11-013B-422D-8ADC-CA787D547E22}" dt="2024-03-29T19:34:08.951" v="327" actId="1076"/>
          <ac:spMkLst>
            <pc:docMk/>
            <pc:sldMk cId="1743019313" sldId="269"/>
            <ac:spMk id="16" creationId="{A410B3FF-5CA4-9791-2A3D-EAC533BEBC8C}"/>
          </ac:spMkLst>
        </pc:spChg>
        <pc:spChg chg="add mod">
          <ac:chgData name="sumit kumar" userId="02d486708578bce6" providerId="LiveId" clId="{71680F11-013B-422D-8ADC-CA787D547E22}" dt="2024-03-29T19:34:06.366" v="320" actId="1076"/>
          <ac:spMkLst>
            <pc:docMk/>
            <pc:sldMk cId="1743019313" sldId="269"/>
            <ac:spMk id="17" creationId="{C4C6562D-805D-4DCF-9F0A-CE0275A17EDE}"/>
          </ac:spMkLst>
        </pc:spChg>
        <pc:spChg chg="add mod">
          <ac:chgData name="sumit kumar" userId="02d486708578bce6" providerId="LiveId" clId="{71680F11-013B-422D-8ADC-CA787D547E22}" dt="2024-03-29T19:34:00.529" v="318"/>
          <ac:spMkLst>
            <pc:docMk/>
            <pc:sldMk cId="1743019313" sldId="269"/>
            <ac:spMk id="18" creationId="{A410B3FF-5CA4-9791-2A3D-EAC533BEBC8C}"/>
          </ac:spMkLst>
        </pc:spChg>
        <pc:spChg chg="add mod">
          <ac:chgData name="sumit kumar" userId="02d486708578bce6" providerId="LiveId" clId="{71680F11-013B-422D-8ADC-CA787D547E22}" dt="2024-03-29T19:34:37.236" v="329" actId="767"/>
          <ac:spMkLst>
            <pc:docMk/>
            <pc:sldMk cId="1743019313" sldId="269"/>
            <ac:spMk id="19" creationId="{AA18BC62-74FA-C680-5A0F-6F557326067A}"/>
          </ac:spMkLst>
        </pc:spChg>
        <pc:spChg chg="del topLvl">
          <ac:chgData name="sumit kumar" userId="02d486708578bce6" providerId="LiveId" clId="{71680F11-013B-422D-8ADC-CA787D547E22}" dt="2024-03-29T19:31:12.565" v="294" actId="478"/>
          <ac:spMkLst>
            <pc:docMk/>
            <pc:sldMk cId="1743019313" sldId="269"/>
            <ac:spMk id="127" creationId="{5EAC5BC0-1F7B-42B2-BDB9-8DD169BDCE3A}"/>
          </ac:spMkLst>
        </pc:spChg>
        <pc:spChg chg="del mod topLvl">
          <ac:chgData name="sumit kumar" userId="02d486708578bce6" providerId="LiveId" clId="{71680F11-013B-422D-8ADC-CA787D547E22}" dt="2024-03-29T19:31:10.546" v="293" actId="478"/>
          <ac:spMkLst>
            <pc:docMk/>
            <pc:sldMk cId="1743019313" sldId="269"/>
            <ac:spMk id="128" creationId="{A3E640F7-B3EE-4178-9429-DCA4B0FEF316}"/>
          </ac:spMkLst>
        </pc:spChg>
        <pc:grpChg chg="add del mod">
          <ac:chgData name="sumit kumar" userId="02d486708578bce6" providerId="LiveId" clId="{71680F11-013B-422D-8ADC-CA787D547E22}" dt="2024-03-29T19:34:39.809" v="336" actId="21"/>
          <ac:grpSpMkLst>
            <pc:docMk/>
            <pc:sldMk cId="1743019313" sldId="269"/>
            <ac:grpSpMk id="13" creationId="{AF3947CD-295C-4AA1-BA45-8F4293806D2F}"/>
          </ac:grpSpMkLst>
        </pc:grpChg>
        <pc:grpChg chg="del">
          <ac:chgData name="sumit kumar" userId="02d486708578bce6" providerId="LiveId" clId="{71680F11-013B-422D-8ADC-CA787D547E22}" dt="2024-03-29T19:31:10.546" v="293" actId="478"/>
          <ac:grpSpMkLst>
            <pc:docMk/>
            <pc:sldMk cId="1743019313" sldId="269"/>
            <ac:grpSpMk id="14" creationId="{A0BD0C0E-8513-48E3-891D-E211E35A6661}"/>
          </ac:grpSpMkLst>
        </pc:grpChg>
      </pc:sldChg>
      <pc:sldChg chg="addSp delSp modSp mod delAnim modAnim">
        <pc:chgData name="sumit kumar" userId="02d486708578bce6" providerId="LiveId" clId="{71680F11-013B-422D-8ADC-CA787D547E22}" dt="2024-03-29T21:14:03.654" v="1025" actId="14100"/>
        <pc:sldMkLst>
          <pc:docMk/>
          <pc:sldMk cId="3107457087" sldId="271"/>
        </pc:sldMkLst>
        <pc:spChg chg="add mod">
          <ac:chgData name="sumit kumar" userId="02d486708578bce6" providerId="LiveId" clId="{71680F11-013B-422D-8ADC-CA787D547E22}" dt="2024-03-29T21:13:33.414" v="1021" actId="1076"/>
          <ac:spMkLst>
            <pc:docMk/>
            <pc:sldMk cId="3107457087" sldId="271"/>
            <ac:spMk id="4" creationId="{FCD8CF43-4CBD-224C-F03C-BDA7B5BF7BDB}"/>
          </ac:spMkLst>
        </pc:spChg>
        <pc:spChg chg="mod">
          <ac:chgData name="sumit kumar" userId="02d486708578bce6" providerId="LiveId" clId="{71680F11-013B-422D-8ADC-CA787D547E22}" dt="2024-03-29T21:13:47.076" v="1022" actId="1076"/>
          <ac:spMkLst>
            <pc:docMk/>
            <pc:sldMk cId="3107457087" sldId="271"/>
            <ac:spMk id="7" creationId="{40CACAF8-B889-469D-9D5B-695F85C11B04}"/>
          </ac:spMkLst>
        </pc:spChg>
        <pc:spChg chg="mod">
          <ac:chgData name="sumit kumar" userId="02d486708578bce6" providerId="LiveId" clId="{71680F11-013B-422D-8ADC-CA787D547E22}" dt="2024-03-29T21:14:03.654" v="1025" actId="14100"/>
          <ac:spMkLst>
            <pc:docMk/>
            <pc:sldMk cId="3107457087" sldId="271"/>
            <ac:spMk id="32" creationId="{70E377EB-6C1D-436E-B849-651C11860F50}"/>
          </ac:spMkLst>
        </pc:spChg>
        <pc:spChg chg="mod">
          <ac:chgData name="sumit kumar" userId="02d486708578bce6" providerId="LiveId" clId="{71680F11-013B-422D-8ADC-CA787D547E22}" dt="2024-03-29T21:13:47.076" v="1022" actId="1076"/>
          <ac:spMkLst>
            <pc:docMk/>
            <pc:sldMk cId="3107457087" sldId="271"/>
            <ac:spMk id="41" creationId="{A1777FED-90F0-4AA5-8BF2-E13431E30BEF}"/>
          </ac:spMkLst>
        </pc:spChg>
        <pc:spChg chg="del">
          <ac:chgData name="sumit kumar" userId="02d486708578bce6" providerId="LiveId" clId="{71680F11-013B-422D-8ADC-CA787D547E22}" dt="2024-03-29T21:13:49.303" v="1023" actId="478"/>
          <ac:spMkLst>
            <pc:docMk/>
            <pc:sldMk cId="3107457087" sldId="271"/>
            <ac:spMk id="43" creationId="{16FB2ECF-1F32-4D64-9371-17C12225FCDA}"/>
          </ac:spMkLst>
        </pc:spChg>
        <pc:spChg chg="del mod">
          <ac:chgData name="sumit kumar" userId="02d486708578bce6" providerId="LiveId" clId="{71680F11-013B-422D-8ADC-CA787D547E22}" dt="2024-03-29T20:45:08.682" v="690" actId="478"/>
          <ac:spMkLst>
            <pc:docMk/>
            <pc:sldMk cId="3107457087" sldId="271"/>
            <ac:spMk id="44" creationId="{9C946C47-4E7D-4AC9-A14B-6312C9EDD132}"/>
          </ac:spMkLst>
        </pc:spChg>
        <pc:spChg chg="del mod">
          <ac:chgData name="sumit kumar" userId="02d486708578bce6" providerId="LiveId" clId="{71680F11-013B-422D-8ADC-CA787D547E22}" dt="2024-03-29T20:46:23.618" v="732"/>
          <ac:spMkLst>
            <pc:docMk/>
            <pc:sldMk cId="3107457087" sldId="271"/>
            <ac:spMk id="46" creationId="{34F42483-C77A-49C4-B88D-D05894D8FEE0}"/>
          </ac:spMkLst>
        </pc:spChg>
        <pc:picChg chg="add del mod">
          <ac:chgData name="sumit kumar" userId="02d486708578bce6" providerId="LiveId" clId="{71680F11-013B-422D-8ADC-CA787D547E22}" dt="2024-03-29T21:13:47.076" v="1022" actId="1076"/>
          <ac:picMkLst>
            <pc:docMk/>
            <pc:sldMk cId="3107457087" sldId="271"/>
            <ac:picMk id="3" creationId="{844E7FCE-035C-C050-89E4-6131B8113491}"/>
          </ac:picMkLst>
        </pc:picChg>
      </pc:sldChg>
      <pc:sldChg chg="delSp modSp mod ord">
        <pc:chgData name="sumit kumar" userId="02d486708578bce6" providerId="LiveId" clId="{71680F11-013B-422D-8ADC-CA787D547E22}" dt="2024-03-29T20:51:03.583" v="799" actId="14100"/>
        <pc:sldMkLst>
          <pc:docMk/>
          <pc:sldMk cId="1428808366" sldId="272"/>
        </pc:sldMkLst>
        <pc:spChg chg="mod">
          <ac:chgData name="sumit kumar" userId="02d486708578bce6" providerId="LiveId" clId="{71680F11-013B-422D-8ADC-CA787D547E22}" dt="2024-03-29T20:51:03.583" v="799" actId="14100"/>
          <ac:spMkLst>
            <pc:docMk/>
            <pc:sldMk cId="1428808366" sldId="272"/>
            <ac:spMk id="5" creationId="{FEC2EA0D-D707-427C-A18E-48EEABDBC975}"/>
          </ac:spMkLst>
        </pc:spChg>
        <pc:spChg chg="mod">
          <ac:chgData name="sumit kumar" userId="02d486708578bce6" providerId="LiveId" clId="{71680F11-013B-422D-8ADC-CA787D547E22}" dt="2024-03-29T13:32:55.526" v="161"/>
          <ac:spMkLst>
            <pc:docMk/>
            <pc:sldMk cId="1428808366" sldId="272"/>
            <ac:spMk id="29" creationId="{FC71C6F1-D94E-4157-8557-C7532C7F680C}"/>
          </ac:spMkLst>
        </pc:spChg>
        <pc:spChg chg="del mod">
          <ac:chgData name="sumit kumar" userId="02d486708578bce6" providerId="LiveId" clId="{71680F11-013B-422D-8ADC-CA787D547E22}" dt="2024-03-29T20:50:42.164" v="798"/>
          <ac:spMkLst>
            <pc:docMk/>
            <pc:sldMk cId="1428808366" sldId="272"/>
            <ac:spMk id="30" creationId="{259D95A8-46EA-4B6F-BD4C-11B7CF56EDF7}"/>
          </ac:spMkLst>
        </pc:spChg>
        <pc:spChg chg="mod">
          <ac:chgData name="sumit kumar" userId="02d486708578bce6" providerId="LiveId" clId="{71680F11-013B-422D-8ADC-CA787D547E22}" dt="2024-03-29T13:55:26.126" v="231" actId="20577"/>
          <ac:spMkLst>
            <pc:docMk/>
            <pc:sldMk cId="1428808366" sldId="272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20:50:11.012" v="795" actId="14100"/>
          <ac:spMkLst>
            <pc:docMk/>
            <pc:sldMk cId="1428808366" sldId="272"/>
            <ac:spMk id="108" creationId="{243A210A-3366-43AA-8E9F-141057DA669B}"/>
          </ac:spMkLst>
        </pc:spChg>
        <pc:spChg chg="mod">
          <ac:chgData name="sumit kumar" userId="02d486708578bce6" providerId="LiveId" clId="{71680F11-013B-422D-8ADC-CA787D547E22}" dt="2024-03-29T13:47:38.202" v="179" actId="255"/>
          <ac:spMkLst>
            <pc:docMk/>
            <pc:sldMk cId="1428808366" sldId="272"/>
            <ac:spMk id="119" creationId="{673A2531-51AA-4685-8B18-DBFA3E545914}"/>
          </ac:spMkLst>
        </pc:spChg>
        <pc:spChg chg="mod">
          <ac:chgData name="sumit kumar" userId="02d486708578bce6" providerId="LiveId" clId="{71680F11-013B-422D-8ADC-CA787D547E22}" dt="2024-03-29T13:46:44.410" v="177" actId="20577"/>
          <ac:spMkLst>
            <pc:docMk/>
            <pc:sldMk cId="1428808366" sldId="272"/>
            <ac:spMk id="120" creationId="{58320C63-18AF-4069-B25C-D2DA88A64BAC}"/>
          </ac:spMkLst>
        </pc:spChg>
        <pc:spChg chg="mod">
          <ac:chgData name="sumit kumar" userId="02d486708578bce6" providerId="LiveId" clId="{71680F11-013B-422D-8ADC-CA787D547E22}" dt="2024-03-29T13:55:38.178" v="235" actId="14100"/>
          <ac:spMkLst>
            <pc:docMk/>
            <pc:sldMk cId="1428808366" sldId="272"/>
            <ac:spMk id="121" creationId="{FEAC92B2-C69B-4AAD-B31B-AD104C7359FB}"/>
          </ac:spMkLst>
        </pc:spChg>
      </pc:sldChg>
      <pc:sldChg chg="del">
        <pc:chgData name="sumit kumar" userId="02d486708578bce6" providerId="LiveId" clId="{71680F11-013B-422D-8ADC-CA787D547E22}" dt="2024-03-29T21:08:45.111" v="920" actId="47"/>
        <pc:sldMkLst>
          <pc:docMk/>
          <pc:sldMk cId="2869457812" sldId="273"/>
        </pc:sldMkLst>
      </pc:sldChg>
      <pc:sldChg chg="modSp add mod setBg">
        <pc:chgData name="sumit kumar" userId="02d486708578bce6" providerId="LiveId" clId="{71680F11-013B-422D-8ADC-CA787D547E22}" dt="2024-03-29T14:11:39.132" v="281" actId="207"/>
        <pc:sldMkLst>
          <pc:docMk/>
          <pc:sldMk cId="3916475081" sldId="274"/>
        </pc:sldMkLst>
        <pc:spChg chg="mod">
          <ac:chgData name="sumit kumar" userId="02d486708578bce6" providerId="LiveId" clId="{71680F11-013B-422D-8ADC-CA787D547E22}" dt="2024-03-29T14:10:12.801" v="272" actId="207"/>
          <ac:spMkLst>
            <pc:docMk/>
            <pc:sldMk cId="3916475081" sldId="274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10:25.747" v="275" actId="207"/>
          <ac:spMkLst>
            <pc:docMk/>
            <pc:sldMk cId="3916475081" sldId="274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10:37.868" v="278" actId="207"/>
          <ac:spMkLst>
            <pc:docMk/>
            <pc:sldMk cId="3916475081" sldId="274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10:20.510" v="274" actId="207"/>
          <ac:spMkLst>
            <pc:docMk/>
            <pc:sldMk cId="3916475081" sldId="274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10:29.602" v="276" actId="207"/>
          <ac:spMkLst>
            <pc:docMk/>
            <pc:sldMk cId="3916475081" sldId="274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1:39.132" v="281" actId="207"/>
          <ac:spMkLst>
            <pc:docMk/>
            <pc:sldMk cId="3916475081" sldId="274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1:39.132" v="281" actId="207"/>
          <ac:spMkLst>
            <pc:docMk/>
            <pc:sldMk cId="3916475081" sldId="274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10:33.653" v="277" actId="207"/>
          <ac:spMkLst>
            <pc:docMk/>
            <pc:sldMk cId="3916475081" sldId="274"/>
            <ac:spMk id="25" creationId="{779748E3-918D-4B2A-AAB6-9D107403CA96}"/>
          </ac:spMkLst>
        </pc:spChg>
      </pc:sldChg>
      <pc:sldChg chg="modSp add mod setBg">
        <pc:chgData name="sumit kumar" userId="02d486708578bce6" providerId="LiveId" clId="{71680F11-013B-422D-8ADC-CA787D547E22}" dt="2024-03-29T14:14:28.967" v="291" actId="207"/>
        <pc:sldMkLst>
          <pc:docMk/>
          <pc:sldMk cId="1424483541" sldId="275"/>
        </pc:sldMkLst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4:03.219" v="288" actId="207"/>
          <ac:spMkLst>
            <pc:docMk/>
            <pc:sldMk cId="1424483541" sldId="275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4:14.630" v="290" actId="207"/>
          <ac:spMkLst>
            <pc:docMk/>
            <pc:sldMk cId="1424483541" sldId="275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25" creationId="{779748E3-918D-4B2A-AAB6-9D107403CA96}"/>
          </ac:spMkLst>
        </pc:spChg>
      </pc:sldChg>
      <pc:sldChg chg="del">
        <pc:chgData name="sumit kumar" userId="02d486708578bce6" providerId="LiveId" clId="{71680F11-013B-422D-8ADC-CA787D547E22}" dt="2024-03-29T21:08:40.932" v="914" actId="47"/>
        <pc:sldMkLst>
          <pc:docMk/>
          <pc:sldMk cId="3401858196" sldId="277"/>
        </pc:sldMkLst>
      </pc:sldChg>
      <pc:sldChg chg="del">
        <pc:chgData name="sumit kumar" userId="02d486708578bce6" providerId="LiveId" clId="{71680F11-013B-422D-8ADC-CA787D547E22}" dt="2024-03-29T21:08:44.372" v="918" actId="47"/>
        <pc:sldMkLst>
          <pc:docMk/>
          <pc:sldMk cId="3448741594" sldId="278"/>
        </pc:sldMkLst>
      </pc:sldChg>
      <pc:sldChg chg="del">
        <pc:chgData name="sumit kumar" userId="02d486708578bce6" providerId="LiveId" clId="{71680F11-013B-422D-8ADC-CA787D547E22}" dt="2024-03-29T21:08:39.865" v="913" actId="47"/>
        <pc:sldMkLst>
          <pc:docMk/>
          <pc:sldMk cId="1065765556" sldId="281"/>
        </pc:sldMkLst>
      </pc:sldChg>
      <pc:sldChg chg="del">
        <pc:chgData name="sumit kumar" userId="02d486708578bce6" providerId="LiveId" clId="{71680F11-013B-422D-8ADC-CA787D547E22}" dt="2024-03-29T21:08:59.432" v="928" actId="47"/>
        <pc:sldMkLst>
          <pc:docMk/>
          <pc:sldMk cId="3450594355" sldId="282"/>
        </pc:sldMkLst>
      </pc:sldChg>
      <pc:sldChg chg="addSp modSp del mod modAnim">
        <pc:chgData name="sumit kumar" userId="02d486708578bce6" providerId="LiveId" clId="{71680F11-013B-422D-8ADC-CA787D547E22}" dt="2024-03-29T21:08:38.059" v="912" actId="47"/>
        <pc:sldMkLst>
          <pc:docMk/>
          <pc:sldMk cId="2789350289" sldId="283"/>
        </pc:sldMkLst>
        <pc:spChg chg="add 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2" creationId="{B7DD7CC8-3867-1E11-DDE7-6EB467C12734}"/>
          </ac:spMkLst>
        </pc:spChg>
        <pc:spChg chg="add 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3" creationId="{39D7608F-22CA-C838-19D5-55311B9243B2}"/>
          </ac:spMkLst>
        </pc:spChg>
        <pc:spChg chg="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7" creationId="{BFB5606A-B507-F940-6EB5-37F66A590DA9}"/>
          </ac:spMkLst>
        </pc:spChg>
        <pc:spChg chg="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12" creationId="{FCF04A33-4999-A927-C72F-99233F54D49D}"/>
          </ac:spMkLst>
        </pc:spChg>
        <pc:spChg chg="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15" creationId="{59774569-9A9D-50BF-F910-29FB4EA7D990}"/>
          </ac:spMkLst>
        </pc:spChg>
        <pc:spChg chg="add mod">
          <ac:chgData name="sumit kumar" userId="02d486708578bce6" providerId="LiveId" clId="{71680F11-013B-422D-8ADC-CA787D547E22}" dt="2024-03-29T12:08:07.470" v="11" actId="1076"/>
          <ac:spMkLst>
            <pc:docMk/>
            <pc:sldMk cId="2789350289" sldId="283"/>
            <ac:spMk id="17" creationId="{2CBBD80C-FC3D-A35C-ED3C-B829C1BA97F6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2" creationId="{4AC59990-C725-34B8-E2AE-C12AA146F858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4" creationId="{761F84E0-11E0-7155-21A2-E1B98782D6B4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5" creationId="{F6119CEE-BBD3-7C26-6346-EAD4622EB114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7" creationId="{DAD09116-2080-CEA1-0A72-A24B88E5877A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8" creationId="{C7289E36-5EFB-25B7-358F-43BDF8AD0A89}"/>
          </ac:spMkLst>
        </pc:spChg>
        <pc:spChg chg="add 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29" creationId="{39C6286D-ADCF-139E-D7A7-38B8CAFF24EE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1" creationId="{FDD2615E-7C9E-83F5-D26F-CE302FDB3525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3" creationId="{703CC6CF-06DD-8EF4-7ADD-5CD4128E00F8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4" creationId="{980DE9A0-FE28-1E14-0583-DE577C1F95BD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6" creationId="{029D8553-631E-8CE5-68C0-2B6F5B9D9FA1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7" creationId="{CE63730F-6EF7-E605-E882-25C01FC8C2C7}"/>
          </ac:spMkLst>
        </pc:spChg>
        <pc:spChg chg="add 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38" creationId="{F516442B-FE71-508D-CB01-21AC0AF8AED1}"/>
          </ac:spMkLst>
        </pc:spChg>
        <pc:spChg chg="add 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39" creationId="{22385577-5902-E542-89F3-1F1E95C459FD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41" creationId="{16FFDDA0-09FC-1462-2521-E505AEC31B1E}"/>
          </ac:spMkLst>
        </pc:spChg>
        <pc:spChg chg="mod">
          <ac:chgData name="sumit kumar" userId="02d486708578bce6" providerId="LiveId" clId="{71680F11-013B-422D-8ADC-CA787D547E22}" dt="2024-03-29T12:07:26.394" v="2" actId="1076"/>
          <ac:spMkLst>
            <pc:docMk/>
            <pc:sldMk cId="2789350289" sldId="283"/>
            <ac:spMk id="43" creationId="{16FB2ECF-1F32-4D64-9371-17C12225FCDA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44" creationId="{4CE37D87-CDFD-53E8-89C1-A7299FBA24A8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45" creationId="{34CCA435-E99D-E95F-07FC-CC34DB589B46}"/>
          </ac:spMkLst>
        </pc:spChg>
        <pc:spChg chg="mod">
          <ac:chgData name="sumit kumar" userId="02d486708578bce6" providerId="LiveId" clId="{71680F11-013B-422D-8ADC-CA787D547E22}" dt="2024-03-29T20:52:54.710" v="820" actId="20577"/>
          <ac:spMkLst>
            <pc:docMk/>
            <pc:sldMk cId="2789350289" sldId="283"/>
            <ac:spMk id="46" creationId="{5619BADD-0995-48C4-997F-7801F1BA630E}"/>
          </ac:spMkLst>
        </pc:spChg>
        <pc:spChg chg="mod">
          <ac:chgData name="sumit kumar" userId="02d486708578bce6" providerId="LiveId" clId="{71680F11-013B-422D-8ADC-CA787D547E22}" dt="2024-03-29T12:07:26.394" v="2" actId="1076"/>
          <ac:spMkLst>
            <pc:docMk/>
            <pc:sldMk cId="2789350289" sldId="283"/>
            <ac:spMk id="47" creationId="{0DECB40A-4838-47F9-98B6-1E5FF74A5251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50" creationId="{75C68B51-0570-2509-04A7-31CEC69F4C56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51" creationId="{D98DA8FC-9F2A-46C2-7F23-09CDC1193CA9}"/>
          </ac:spMkLst>
        </pc:spChg>
        <pc:spChg chg="add 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2" creationId="{4566E3B6-FEAD-6023-6640-950FFA349F51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4" creationId="{B791772C-3325-C103-3897-DFD398DB7983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6" creationId="{33CE3CA2-2C9C-B0D9-7987-73E3C28F0DE5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7" creationId="{D1EC1A20-B68C-45B2-B6BF-EFDC79B04576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9" creationId="{ACD0ED1D-D43C-FE21-D4B0-480A1B4DE82E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65" creationId="{7D9BDE2F-E4E4-6CBC-35BD-A43D62B008E9}"/>
          </ac:spMkLst>
        </pc:spChg>
        <pc:spChg chg="add mod">
          <ac:chgData name="sumit kumar" userId="02d486708578bce6" providerId="LiveId" clId="{71680F11-013B-422D-8ADC-CA787D547E22}" dt="2024-03-29T12:11:14.984" v="32" actId="1076"/>
          <ac:spMkLst>
            <pc:docMk/>
            <pc:sldMk cId="2789350289" sldId="283"/>
            <ac:spMk id="66" creationId="{6684AE13-FE01-9E75-5556-F7BFBBFE8430}"/>
          </ac:spMkLst>
        </pc:spChg>
        <pc:spChg chg="add mod">
          <ac:chgData name="sumit kumar" userId="02d486708578bce6" providerId="LiveId" clId="{71680F11-013B-422D-8ADC-CA787D547E22}" dt="2024-03-29T12:11:14.984" v="32" actId="1076"/>
          <ac:spMkLst>
            <pc:docMk/>
            <pc:sldMk cId="2789350289" sldId="283"/>
            <ac:spMk id="67" creationId="{204887C4-8D34-33F7-5C34-E7898FD992A1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69" creationId="{8C15FFA9-49AF-0357-F522-63A3CE70CB2D}"/>
          </ac:spMkLst>
        </pc:spChg>
        <pc:spChg chg="mod">
          <ac:chgData name="sumit kumar" userId="02d486708578bce6" providerId="LiveId" clId="{71680F11-013B-422D-8ADC-CA787D547E22}" dt="2024-03-29T20:53:11.508" v="828" actId="20577"/>
          <ac:spMkLst>
            <pc:docMk/>
            <pc:sldMk cId="2789350289" sldId="283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20:53:05.270" v="821" actId="20577"/>
          <ac:spMkLst>
            <pc:docMk/>
            <pc:sldMk cId="2789350289" sldId="283"/>
            <ac:spMk id="72" creationId="{9FC85F51-F3DF-4838-88E3-281625606B29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3" creationId="{2FA192CB-4997-3C6A-8092-FD4234117C5C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4" creationId="{5DFA5C84-1597-816C-D8BA-7CD2E8934281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6" creationId="{141BF191-EC0A-4886-2566-C4732BDA6569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7" creationId="{63A33561-81AB-DB59-CE28-FD2507F3FB79}"/>
          </ac:spMkLst>
        </pc:spChg>
        <pc:spChg chg="mod">
          <ac:chgData name="sumit kumar" userId="02d486708578bce6" providerId="LiveId" clId="{71680F11-013B-422D-8ADC-CA787D547E22}" dt="2024-03-29T12:07:35.710" v="3" actId="1076"/>
          <ac:spMkLst>
            <pc:docMk/>
            <pc:sldMk cId="2789350289" sldId="283"/>
            <ac:spMk id="83" creationId="{6BB64D2F-3582-4F25-A8EE-154BD0A0DC47}"/>
          </ac:spMkLst>
        </pc:spChg>
        <pc:spChg chg="mod">
          <ac:chgData name="sumit kumar" userId="02d486708578bce6" providerId="LiveId" clId="{71680F11-013B-422D-8ADC-CA787D547E22}" dt="2024-03-29T12:07:52.860" v="6" actId="1076"/>
          <ac:spMkLst>
            <pc:docMk/>
            <pc:sldMk cId="2789350289" sldId="283"/>
            <ac:spMk id="84" creationId="{7B9EC47B-8F61-47BD-A473-89F4D6D024AB}"/>
          </ac:spMkLst>
        </pc:spChg>
        <pc:spChg chg="mod">
          <ac:chgData name="sumit kumar" userId="02d486708578bce6" providerId="LiveId" clId="{71680F11-013B-422D-8ADC-CA787D547E22}" dt="2024-03-29T20:53:22.637" v="837" actId="20577"/>
          <ac:spMkLst>
            <pc:docMk/>
            <pc:sldMk cId="2789350289" sldId="283"/>
            <ac:spMk id="114" creationId="{CEF047AF-C4E0-4422-8BDF-72F53C51E40A}"/>
          </ac:spMkLst>
        </pc:spChg>
        <pc:spChg chg="mod">
          <ac:chgData name="sumit kumar" userId="02d486708578bce6" providerId="LiveId" clId="{71680F11-013B-422D-8ADC-CA787D547E22}" dt="2024-03-29T20:53:15.351" v="829" actId="20577"/>
          <ac:spMkLst>
            <pc:docMk/>
            <pc:sldMk cId="2789350289" sldId="283"/>
            <ac:spMk id="115" creationId="{7396E3B9-9F1F-4056-BD65-91EF6D9E9A23}"/>
          </ac:spMkLst>
        </pc:spChg>
        <pc:spChg chg="mod">
          <ac:chgData name="sumit kumar" userId="02d486708578bce6" providerId="LiveId" clId="{71680F11-013B-422D-8ADC-CA787D547E22}" dt="2024-03-29T12:09:17.502" v="26" actId="1076"/>
          <ac:spMkLst>
            <pc:docMk/>
            <pc:sldMk cId="2789350289" sldId="283"/>
            <ac:spMk id="116" creationId="{144CE224-84BF-45ED-BC1F-061B089CBE8D}"/>
          </ac:spMkLst>
        </pc:spChg>
        <pc:spChg chg="mod">
          <ac:chgData name="sumit kumar" userId="02d486708578bce6" providerId="LiveId" clId="{71680F11-013B-422D-8ADC-CA787D547E22}" dt="2024-03-29T12:09:17.502" v="26" actId="1076"/>
          <ac:spMkLst>
            <pc:docMk/>
            <pc:sldMk cId="2789350289" sldId="283"/>
            <ac:spMk id="117" creationId="{C077E8DF-FDCE-415F-A750-5B9271C730D5}"/>
          </ac:spMkLst>
        </pc:spChg>
        <pc:spChg chg="mod">
          <ac:chgData name="sumit kumar" userId="02d486708578bce6" providerId="LiveId" clId="{71680F11-013B-422D-8ADC-CA787D547E22}" dt="2024-03-29T20:53:53.310" v="848" actId="20577"/>
          <ac:spMkLst>
            <pc:docMk/>
            <pc:sldMk cId="2789350289" sldId="283"/>
            <ac:spMk id="125" creationId="{0943774E-01F3-4DC8-A02A-DD367416DACF}"/>
          </ac:spMkLst>
        </pc:spChg>
        <pc:spChg chg="mod">
          <ac:chgData name="sumit kumar" userId="02d486708578bce6" providerId="LiveId" clId="{71680F11-013B-422D-8ADC-CA787D547E22}" dt="2024-03-29T20:53:27.487" v="838" actId="20577"/>
          <ac:spMkLst>
            <pc:docMk/>
            <pc:sldMk cId="2789350289" sldId="283"/>
            <ac:spMk id="126" creationId="{D577FC45-558C-4711-AFB7-87352286701D}"/>
          </ac:spMkLst>
        </pc:spChg>
        <pc:grpChg chg="mod">
          <ac:chgData name="sumit kumar" userId="02d486708578bce6" providerId="LiveId" clId="{71680F11-013B-422D-8ADC-CA787D547E22}" dt="2024-03-29T12:07:26.394" v="2" actId="1076"/>
          <ac:grpSpMkLst>
            <pc:docMk/>
            <pc:sldMk cId="2789350289" sldId="283"/>
            <ac:grpSpMk id="4" creationId="{0E0D2379-CA6B-4139-8C3C-D22205C208CD}"/>
          </ac:grpSpMkLst>
        </pc:grpChg>
        <pc:grpChg chg="add mod">
          <ac:chgData name="sumit kumar" userId="02d486708578bce6" providerId="LiveId" clId="{71680F11-013B-422D-8ADC-CA787D547E22}" dt="2024-03-29T12:07:06.652" v="1"/>
          <ac:grpSpMkLst>
            <pc:docMk/>
            <pc:sldMk cId="2789350289" sldId="283"/>
            <ac:grpSpMk id="5" creationId="{DAC64ADA-674F-722D-0706-0EB003BCCAAC}"/>
          </ac:grpSpMkLst>
        </pc:grpChg>
        <pc:grpChg chg="mod">
          <ac:chgData name="sumit kumar" userId="02d486708578bce6" providerId="LiveId" clId="{71680F11-013B-422D-8ADC-CA787D547E22}" dt="2024-03-29T12:07:06.652" v="1"/>
          <ac:grpSpMkLst>
            <pc:docMk/>
            <pc:sldMk cId="2789350289" sldId="283"/>
            <ac:grpSpMk id="9" creationId="{8EA868E8-E520-4BCC-3880-A5EE8ECE245D}"/>
          </ac:grpSpMkLst>
        </pc:grpChg>
        <pc:grpChg chg="add mod">
          <ac:chgData name="sumit kumar" userId="02d486708578bce6" providerId="LiveId" clId="{71680F11-013B-422D-8ADC-CA787D547E22}" dt="2024-03-29T12:08:07.470" v="11" actId="1076"/>
          <ac:grpSpMkLst>
            <pc:docMk/>
            <pc:sldMk cId="2789350289" sldId="283"/>
            <ac:grpSpMk id="21" creationId="{C0A2EED5-722E-3DDD-EEF9-C7DA8B04B20F}"/>
          </ac:grpSpMkLst>
        </pc:grpChg>
        <pc:grpChg chg="mod">
          <ac:chgData name="sumit kumar" userId="02d486708578bce6" providerId="LiveId" clId="{71680F11-013B-422D-8ADC-CA787D547E22}" dt="2024-03-29T12:07:59.283" v="7"/>
          <ac:grpSpMkLst>
            <pc:docMk/>
            <pc:sldMk cId="2789350289" sldId="283"/>
            <ac:grpSpMk id="23" creationId="{665B9DAC-E239-613B-050B-1BC215E8F39E}"/>
          </ac:grpSpMkLst>
        </pc:grpChg>
        <pc:grpChg chg="add mod">
          <ac:chgData name="sumit kumar" userId="02d486708578bce6" providerId="LiveId" clId="{71680F11-013B-422D-8ADC-CA787D547E22}" dt="2024-03-29T12:08:07.470" v="11" actId="1076"/>
          <ac:grpSpMkLst>
            <pc:docMk/>
            <pc:sldMk cId="2789350289" sldId="283"/>
            <ac:grpSpMk id="26" creationId="{CBBFFB1D-D649-37D7-8CCA-00A2E65BCF6F}"/>
          </ac:grpSpMkLst>
        </pc:grpChg>
        <pc:grpChg chg="add mod">
          <ac:chgData name="sumit kumar" userId="02d486708578bce6" providerId="LiveId" clId="{71680F11-013B-422D-8ADC-CA787D547E22}" dt="2024-03-29T12:08:03.793" v="9" actId="571"/>
          <ac:grpSpMkLst>
            <pc:docMk/>
            <pc:sldMk cId="2789350289" sldId="283"/>
            <ac:grpSpMk id="30" creationId="{A0555595-7529-DFED-5B2B-1296DBD5FE02}"/>
          </ac:grpSpMkLst>
        </pc:grpChg>
        <pc:grpChg chg="mod">
          <ac:chgData name="sumit kumar" userId="02d486708578bce6" providerId="LiveId" clId="{71680F11-013B-422D-8ADC-CA787D547E22}" dt="2024-03-29T12:08:03.793" v="9" actId="571"/>
          <ac:grpSpMkLst>
            <pc:docMk/>
            <pc:sldMk cId="2789350289" sldId="283"/>
            <ac:grpSpMk id="32" creationId="{5DBFFCDC-B5CF-7C2D-38F4-9AFBE7804069}"/>
          </ac:grpSpMkLst>
        </pc:grpChg>
        <pc:grpChg chg="add mod">
          <ac:chgData name="sumit kumar" userId="02d486708578bce6" providerId="LiveId" clId="{71680F11-013B-422D-8ADC-CA787D547E22}" dt="2024-03-29T12:08:03.793" v="9" actId="571"/>
          <ac:grpSpMkLst>
            <pc:docMk/>
            <pc:sldMk cId="2789350289" sldId="283"/>
            <ac:grpSpMk id="35" creationId="{BD3DF091-EFB7-C516-2205-FB0AF195DF62}"/>
          </ac:grpSpMkLst>
        </pc:grpChg>
        <pc:grpChg chg="add mod">
          <ac:chgData name="sumit kumar" userId="02d486708578bce6" providerId="LiveId" clId="{71680F11-013B-422D-8ADC-CA787D547E22}" dt="2024-03-29T12:08:28.579" v="18"/>
          <ac:grpSpMkLst>
            <pc:docMk/>
            <pc:sldMk cId="2789350289" sldId="283"/>
            <ac:grpSpMk id="40" creationId="{9FC8C2EF-8306-B072-D022-7B8A1BCC9F6E}"/>
          </ac:grpSpMkLst>
        </pc:grpChg>
        <pc:grpChg chg="mod">
          <ac:chgData name="sumit kumar" userId="02d486708578bce6" providerId="LiveId" clId="{71680F11-013B-422D-8ADC-CA787D547E22}" dt="2024-03-29T12:08:28.579" v="18"/>
          <ac:grpSpMkLst>
            <pc:docMk/>
            <pc:sldMk cId="2789350289" sldId="283"/>
            <ac:grpSpMk id="42" creationId="{8404E1C9-E0A7-A62A-6EE2-1F1C8DE9C9BE}"/>
          </ac:grpSpMkLst>
        </pc:grpChg>
        <pc:grpChg chg="add mod">
          <ac:chgData name="sumit kumar" userId="02d486708578bce6" providerId="LiveId" clId="{71680F11-013B-422D-8ADC-CA787D547E22}" dt="2024-03-29T12:08:28.579" v="18"/>
          <ac:grpSpMkLst>
            <pc:docMk/>
            <pc:sldMk cId="2789350289" sldId="283"/>
            <ac:grpSpMk id="49" creationId="{2A8ED72F-B1AC-BCEC-9C2F-BA766623F2B8}"/>
          </ac:grpSpMkLst>
        </pc:grpChg>
        <pc:grpChg chg="add mod">
          <ac:chgData name="sumit kumar" userId="02d486708578bce6" providerId="LiveId" clId="{71680F11-013B-422D-8ADC-CA787D547E22}" dt="2024-03-29T12:09:13.896" v="23"/>
          <ac:grpSpMkLst>
            <pc:docMk/>
            <pc:sldMk cId="2789350289" sldId="283"/>
            <ac:grpSpMk id="53" creationId="{9EB32453-276A-CBCA-3CC1-456688E912DF}"/>
          </ac:grpSpMkLst>
        </pc:grpChg>
        <pc:grpChg chg="mod">
          <ac:chgData name="sumit kumar" userId="02d486708578bce6" providerId="LiveId" clId="{71680F11-013B-422D-8ADC-CA787D547E22}" dt="2024-03-29T12:09:13.896" v="23"/>
          <ac:grpSpMkLst>
            <pc:docMk/>
            <pc:sldMk cId="2789350289" sldId="283"/>
            <ac:grpSpMk id="55" creationId="{818FF3CA-576B-1158-76EF-0B5800C90CC9}"/>
          </ac:grpSpMkLst>
        </pc:grpChg>
        <pc:grpChg chg="add mod">
          <ac:chgData name="sumit kumar" userId="02d486708578bce6" providerId="LiveId" clId="{71680F11-013B-422D-8ADC-CA787D547E22}" dt="2024-03-29T12:09:13.896" v="23"/>
          <ac:grpSpMkLst>
            <pc:docMk/>
            <pc:sldMk cId="2789350289" sldId="283"/>
            <ac:grpSpMk id="58" creationId="{3801016B-8F89-6BEE-D455-E04BA3E907C7}"/>
          </ac:grpSpMkLst>
        </pc:grpChg>
        <pc:grpChg chg="mod">
          <ac:chgData name="sumit kumar" userId="02d486708578bce6" providerId="LiveId" clId="{71680F11-013B-422D-8ADC-CA787D547E22}" dt="2024-03-29T12:07:26.394" v="2" actId="1076"/>
          <ac:grpSpMkLst>
            <pc:docMk/>
            <pc:sldMk cId="2789350289" sldId="283"/>
            <ac:grpSpMk id="60" creationId="{4350D54A-B9E1-4558-813D-2444860A7A04}"/>
          </ac:grpSpMkLst>
        </pc:grpChg>
        <pc:grpChg chg="add mod">
          <ac:chgData name="sumit kumar" userId="02d486708578bce6" providerId="LiveId" clId="{71680F11-013B-422D-8ADC-CA787D547E22}" dt="2024-03-29T12:11:14.984" v="32" actId="1076"/>
          <ac:grpSpMkLst>
            <pc:docMk/>
            <pc:sldMk cId="2789350289" sldId="283"/>
            <ac:grpSpMk id="68" creationId="{2C8B25AE-540D-8ECA-0B5D-07C454FF0768}"/>
          </ac:grpSpMkLst>
        </pc:grpChg>
        <pc:grpChg chg="mod">
          <ac:chgData name="sumit kumar" userId="02d486708578bce6" providerId="LiveId" clId="{71680F11-013B-422D-8ADC-CA787D547E22}" dt="2024-03-29T12:09:21.927" v="27"/>
          <ac:grpSpMkLst>
            <pc:docMk/>
            <pc:sldMk cId="2789350289" sldId="283"/>
            <ac:grpSpMk id="70" creationId="{F6B63616-C423-E8E6-8F47-547BCE1D6D0E}"/>
          </ac:grpSpMkLst>
        </pc:grpChg>
        <pc:grpChg chg="add mod">
          <ac:chgData name="sumit kumar" userId="02d486708578bce6" providerId="LiveId" clId="{71680F11-013B-422D-8ADC-CA787D547E22}" dt="2024-03-29T12:11:14.984" v="32" actId="1076"/>
          <ac:grpSpMkLst>
            <pc:docMk/>
            <pc:sldMk cId="2789350289" sldId="283"/>
            <ac:grpSpMk id="75" creationId="{5721B437-E6D7-1053-B7A5-D398AF2BDBF1}"/>
          </ac:grpSpMkLst>
        </pc:grpChg>
        <pc:grpChg chg="mod">
          <ac:chgData name="sumit kumar" userId="02d486708578bce6" providerId="LiveId" clId="{71680F11-013B-422D-8ADC-CA787D547E22}" dt="2024-03-29T12:07:35.710" v="3" actId="1076"/>
          <ac:grpSpMkLst>
            <pc:docMk/>
            <pc:sldMk cId="2789350289" sldId="283"/>
            <ac:grpSpMk id="85" creationId="{37E49F1A-E674-4BF5-B770-528C93B11C8E}"/>
          </ac:grpSpMkLst>
        </pc:grpChg>
        <pc:grpChg chg="mod">
          <ac:chgData name="sumit kumar" userId="02d486708578bce6" providerId="LiveId" clId="{71680F11-013B-422D-8ADC-CA787D547E22}" dt="2024-03-29T12:07:35.710" v="3" actId="1076"/>
          <ac:grpSpMkLst>
            <pc:docMk/>
            <pc:sldMk cId="2789350289" sldId="283"/>
            <ac:grpSpMk id="108" creationId="{001FE7E4-CCFD-4BAA-970E-1E8D93004D69}"/>
          </ac:grpSpMkLst>
        </pc:grpChg>
        <pc:grpChg chg="mod">
          <ac:chgData name="sumit kumar" userId="02d486708578bce6" providerId="LiveId" clId="{71680F11-013B-422D-8ADC-CA787D547E22}" dt="2024-03-29T12:09:17.502" v="26" actId="1076"/>
          <ac:grpSpMkLst>
            <pc:docMk/>
            <pc:sldMk cId="2789350289" sldId="283"/>
            <ac:grpSpMk id="118" creationId="{5D672A4B-DFC2-4CD6-8862-20C17EA96C2D}"/>
          </ac:grpSpMkLst>
        </pc:grpChg>
        <pc:grpChg chg="mod">
          <ac:chgData name="sumit kumar" userId="02d486708578bce6" providerId="LiveId" clId="{71680F11-013B-422D-8ADC-CA787D547E22}" dt="2024-03-29T12:09:17.502" v="26" actId="1076"/>
          <ac:grpSpMkLst>
            <pc:docMk/>
            <pc:sldMk cId="2789350289" sldId="283"/>
            <ac:grpSpMk id="123" creationId="{AD1DEE05-09AA-4D85-968B-A7AA0AC4DD59}"/>
          </ac:grpSpMkLst>
        </pc:grpChg>
      </pc:sldChg>
      <pc:sldChg chg="del">
        <pc:chgData name="sumit kumar" userId="02d486708578bce6" providerId="LiveId" clId="{71680F11-013B-422D-8ADC-CA787D547E22}" dt="2024-03-29T21:09:07.049" v="929" actId="47"/>
        <pc:sldMkLst>
          <pc:docMk/>
          <pc:sldMk cId="327174725" sldId="286"/>
        </pc:sldMkLst>
      </pc:sldChg>
      <pc:sldChg chg="del">
        <pc:chgData name="sumit kumar" userId="02d486708578bce6" providerId="LiveId" clId="{71680F11-013B-422D-8ADC-CA787D547E22}" dt="2024-03-29T21:09:11.795" v="931" actId="47"/>
        <pc:sldMkLst>
          <pc:docMk/>
          <pc:sldMk cId="326510532" sldId="287"/>
        </pc:sldMkLst>
      </pc:sldChg>
      <pc:sldChg chg="delSp modSp mod ord">
        <pc:chgData name="sumit kumar" userId="02d486708578bce6" providerId="LiveId" clId="{71680F11-013B-422D-8ADC-CA787D547E22}" dt="2024-03-29T21:08:28.899" v="911"/>
        <pc:sldMkLst>
          <pc:docMk/>
          <pc:sldMk cId="3345025188" sldId="288"/>
        </pc:sldMkLst>
        <pc:spChg chg="mod">
          <ac:chgData name="sumit kumar" userId="02d486708578bce6" providerId="LiveId" clId="{71680F11-013B-422D-8ADC-CA787D547E22}" dt="2024-03-29T20:54:47.780" v="866" actId="20577"/>
          <ac:spMkLst>
            <pc:docMk/>
            <pc:sldMk cId="3345025188" sldId="288"/>
            <ac:spMk id="55" creationId="{E293866C-A9ED-43DE-807A-A9F13875F9F5}"/>
          </ac:spMkLst>
        </pc:spChg>
        <pc:spChg chg="del mod">
          <ac:chgData name="sumit kumar" userId="02d486708578bce6" providerId="LiveId" clId="{71680F11-013B-422D-8ADC-CA787D547E22}" dt="2024-03-29T20:56:34.239" v="901"/>
          <ac:spMkLst>
            <pc:docMk/>
            <pc:sldMk cId="3345025188" sldId="288"/>
            <ac:spMk id="56" creationId="{7C6F6704-CBE1-48D5-AA7F-66E96558C181}"/>
          </ac:spMkLst>
        </pc:spChg>
        <pc:spChg chg="mod">
          <ac:chgData name="sumit kumar" userId="02d486708578bce6" providerId="LiveId" clId="{71680F11-013B-422D-8ADC-CA787D547E22}" dt="2024-03-29T20:54:54.204" v="873" actId="20577"/>
          <ac:spMkLst>
            <pc:docMk/>
            <pc:sldMk cId="3345025188" sldId="288"/>
            <ac:spMk id="80" creationId="{8880061F-6969-46E2-97EA-E9D6D58B6C16}"/>
          </ac:spMkLst>
        </pc:spChg>
        <pc:spChg chg="mod">
          <ac:chgData name="sumit kumar" userId="02d486708578bce6" providerId="LiveId" clId="{71680F11-013B-422D-8ADC-CA787D547E22}" dt="2024-03-29T20:55:17.165" v="897" actId="20577"/>
          <ac:spMkLst>
            <pc:docMk/>
            <pc:sldMk cId="3345025188" sldId="288"/>
            <ac:spMk id="81" creationId="{26C6A8E3-B484-4514-871A-B1272B24D391}"/>
          </ac:spMkLst>
        </pc:spChg>
        <pc:spChg chg="mod">
          <ac:chgData name="sumit kumar" userId="02d486708578bce6" providerId="LiveId" clId="{71680F11-013B-422D-8ADC-CA787D547E22}" dt="2024-03-29T20:54:58.908" v="881" actId="20577"/>
          <ac:spMkLst>
            <pc:docMk/>
            <pc:sldMk cId="3345025188" sldId="288"/>
            <ac:spMk id="119" creationId="{82FECF8C-DEAC-4D28-9C41-1BD3496F9C2B}"/>
          </ac:spMkLst>
        </pc:spChg>
        <pc:spChg chg="mod">
          <ac:chgData name="sumit kumar" userId="02d486708578bce6" providerId="LiveId" clId="{71680F11-013B-422D-8ADC-CA787D547E22}" dt="2024-03-29T20:55:19.805" v="898" actId="20577"/>
          <ac:spMkLst>
            <pc:docMk/>
            <pc:sldMk cId="3345025188" sldId="288"/>
            <ac:spMk id="120" creationId="{0455B464-5A73-493F-9640-FB3B83D2E2D9}"/>
          </ac:spMkLst>
        </pc:spChg>
        <pc:spChg chg="mod">
          <ac:chgData name="sumit kumar" userId="02d486708578bce6" providerId="LiveId" clId="{71680F11-013B-422D-8ADC-CA787D547E22}" dt="2024-03-29T20:58:36.858" v="907" actId="20577"/>
          <ac:spMkLst>
            <pc:docMk/>
            <pc:sldMk cId="3345025188" sldId="288"/>
            <ac:spMk id="132" creationId="{A10B7B47-FDE4-473A-AC8A-1274CE242540}"/>
          </ac:spMkLst>
        </pc:spChg>
        <pc:spChg chg="mod">
          <ac:chgData name="sumit kumar" userId="02d486708578bce6" providerId="LiveId" clId="{71680F11-013B-422D-8ADC-CA787D547E22}" dt="2024-03-29T20:55:23.190" v="899" actId="20577"/>
          <ac:spMkLst>
            <pc:docMk/>
            <pc:sldMk cId="3345025188" sldId="288"/>
            <ac:spMk id="133" creationId="{3207D933-3E92-40E7-B841-2D35929E8D7F}"/>
          </ac:spMkLst>
        </pc:spChg>
      </pc:sldChg>
      <pc:sldChg chg="addSp delSp modSp mod ord addAnim delAnim modAnim">
        <pc:chgData name="sumit kumar" userId="02d486708578bce6" providerId="LiveId" clId="{71680F11-013B-422D-8ADC-CA787D547E22}" dt="2024-03-29T20:49:12.939" v="794" actId="14100"/>
        <pc:sldMkLst>
          <pc:docMk/>
          <pc:sldMk cId="2509955746" sldId="289"/>
        </pc:sldMkLst>
        <pc:spChg chg="mod">
          <ac:chgData name="sumit kumar" userId="02d486708578bce6" providerId="LiveId" clId="{71680F11-013B-422D-8ADC-CA787D547E22}" dt="2024-03-29T19:35:46.095" v="410" actId="1076"/>
          <ac:spMkLst>
            <pc:docMk/>
            <pc:sldMk cId="2509955746" sldId="289"/>
            <ac:spMk id="10" creationId="{BF6DFD57-7321-4688-B8C6-ADCD151AB359}"/>
          </ac:spMkLst>
        </pc:spChg>
        <pc:spChg chg="mod">
          <ac:chgData name="sumit kumar" userId="02d486708578bce6" providerId="LiveId" clId="{71680F11-013B-422D-8ADC-CA787D547E22}" dt="2024-03-29T20:06:59.926" v="616" actId="1076"/>
          <ac:spMkLst>
            <pc:docMk/>
            <pc:sldMk cId="2509955746" sldId="289"/>
            <ac:spMk id="14" creationId="{01398D6F-A2B8-447D-88AA-AC91EF224505}"/>
          </ac:spMkLst>
        </pc:spChg>
        <pc:spChg chg="mod">
          <ac:chgData name="sumit kumar" userId="02d486708578bce6" providerId="LiveId" clId="{71680F11-013B-422D-8ADC-CA787D547E22}" dt="2024-03-29T19:35:52.467" v="411" actId="1076"/>
          <ac:spMkLst>
            <pc:docMk/>
            <pc:sldMk cId="2509955746" sldId="289"/>
            <ac:spMk id="19" creationId="{427331E6-A07E-4AF3-89BC-0CE3618AE6B6}"/>
          </ac:spMkLst>
        </pc:spChg>
        <pc:spChg chg="mod">
          <ac:chgData name="sumit kumar" userId="02d486708578bce6" providerId="LiveId" clId="{71680F11-013B-422D-8ADC-CA787D547E22}" dt="2024-03-29T19:41:32.036" v="460" actId="1076"/>
          <ac:spMkLst>
            <pc:docMk/>
            <pc:sldMk cId="2509955746" sldId="289"/>
            <ac:spMk id="21" creationId="{826A87BD-BAB0-4ADB-9525-6605EED54126}"/>
          </ac:spMkLst>
        </pc:spChg>
        <pc:spChg chg="mod">
          <ac:chgData name="sumit kumar" userId="02d486708578bce6" providerId="LiveId" clId="{71680F11-013B-422D-8ADC-CA787D547E22}" dt="2024-03-29T19:52:50.381" v="538" actId="1076"/>
          <ac:spMkLst>
            <pc:docMk/>
            <pc:sldMk cId="2509955746" sldId="289"/>
            <ac:spMk id="27" creationId="{01B08DB8-9D3E-491A-AD77-E71646D6A674}"/>
          </ac:spMkLst>
        </pc:spChg>
        <pc:spChg chg="del mod">
          <ac:chgData name="sumit kumar" userId="02d486708578bce6" providerId="LiveId" clId="{71680F11-013B-422D-8ADC-CA787D547E22}" dt="2024-03-29T19:42:25.093" v="464" actId="478"/>
          <ac:spMkLst>
            <pc:docMk/>
            <pc:sldMk cId="2509955746" sldId="289"/>
            <ac:spMk id="37" creationId="{42F23C58-76FE-4098-80C3-CF55BF1C5345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39" creationId="{2728E5AF-2A43-49FF-8C06-3C0A8C54A889}"/>
          </ac:spMkLst>
        </pc:spChg>
        <pc:spChg chg="mod">
          <ac:chgData name="sumit kumar" userId="02d486708578bce6" providerId="LiveId" clId="{71680F11-013B-422D-8ADC-CA787D547E22}" dt="2024-03-29T20:12:09.786" v="645" actId="1076"/>
          <ac:spMkLst>
            <pc:docMk/>
            <pc:sldMk cId="2509955746" sldId="289"/>
            <ac:spMk id="42" creationId="{7B760311-D45C-43EA-A096-BB9B3B108BAB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43" creationId="{16FB2ECF-1F32-4D64-9371-17C12225FCDA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47" creationId="{0DECB40A-4838-47F9-98B6-1E5FF74A5251}"/>
          </ac:spMkLst>
        </pc:spChg>
        <pc:spChg chg="del mod">
          <ac:chgData name="sumit kumar" userId="02d486708578bce6" providerId="LiveId" clId="{71680F11-013B-422D-8ADC-CA787D547E22}" dt="2024-03-29T19:42:20.158" v="463" actId="478"/>
          <ac:spMkLst>
            <pc:docMk/>
            <pc:sldMk cId="2509955746" sldId="289"/>
            <ac:spMk id="48" creationId="{07209B07-76DE-454A-AC9C-CD2B2D707475}"/>
          </ac:spMkLst>
        </pc:spChg>
        <pc:spChg chg="mod">
          <ac:chgData name="sumit kumar" userId="02d486708578bce6" providerId="LiveId" clId="{71680F11-013B-422D-8ADC-CA787D547E22}" dt="2024-03-29T19:52:50.381" v="538" actId="1076"/>
          <ac:spMkLst>
            <pc:docMk/>
            <pc:sldMk cId="2509955746" sldId="289"/>
            <ac:spMk id="49" creationId="{570FAD48-2C1D-4D31-B7CC-BFC167EFE389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50" creationId="{06151DF5-FF4E-403C-9494-B838A5A6555A}"/>
          </ac:spMkLst>
        </pc:spChg>
        <pc:spChg chg="mod">
          <ac:chgData name="sumit kumar" userId="02d486708578bce6" providerId="LiveId" clId="{71680F11-013B-422D-8ADC-CA787D547E22}" dt="2024-03-29T20:12:09.786" v="645" actId="1076"/>
          <ac:spMkLst>
            <pc:docMk/>
            <pc:sldMk cId="2509955746" sldId="289"/>
            <ac:spMk id="51" creationId="{1C2BCF99-B9A3-453E-898D-D393A59F6F78}"/>
          </ac:spMkLst>
        </pc:spChg>
        <pc:spChg chg="mod">
          <ac:chgData name="sumit kumar" userId="02d486708578bce6" providerId="LiveId" clId="{71680F11-013B-422D-8ADC-CA787D547E22}" dt="2024-03-29T19:41:32.036" v="460" actId="1076"/>
          <ac:spMkLst>
            <pc:docMk/>
            <pc:sldMk cId="2509955746" sldId="289"/>
            <ac:spMk id="52" creationId="{EF32F5C2-95B6-4E94-B09B-DB0B34BDDD72}"/>
          </ac:spMkLst>
        </pc:spChg>
        <pc:spChg chg="del mod">
          <ac:chgData name="sumit kumar" userId="02d486708578bce6" providerId="LiveId" clId="{71680F11-013B-422D-8ADC-CA787D547E22}" dt="2024-03-29T12:12:57.705" v="39" actId="21"/>
          <ac:spMkLst>
            <pc:docMk/>
            <pc:sldMk cId="2509955746" sldId="289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20:48:56.939" v="791" actId="14100"/>
          <ac:spMkLst>
            <pc:docMk/>
            <pc:sldMk cId="2509955746" sldId="289"/>
            <ac:spMk id="72" creationId="{9FC85F51-F3DF-4838-88E3-281625606B29}"/>
          </ac:spMkLst>
        </pc:spChg>
        <pc:spChg chg="del">
          <ac:chgData name="sumit kumar" userId="02d486708578bce6" providerId="LiveId" clId="{71680F11-013B-422D-8ADC-CA787D547E22}" dt="2024-03-29T12:13:33.583" v="45" actId="478"/>
          <ac:spMkLst>
            <pc:docMk/>
            <pc:sldMk cId="2509955746" sldId="289"/>
            <ac:spMk id="73" creationId="{EC38157B-2076-4A05-BF9B-DC501DE2A44B}"/>
          </ac:spMkLst>
        </pc:spChg>
        <pc:spChg chg="del mod">
          <ac:chgData name="sumit kumar" userId="02d486708578bce6" providerId="LiveId" clId="{71680F11-013B-422D-8ADC-CA787D547E22}" dt="2024-03-29T19:42:20.158" v="463" actId="478"/>
          <ac:spMkLst>
            <pc:docMk/>
            <pc:sldMk cId="2509955746" sldId="289"/>
            <ac:spMk id="74" creationId="{8980A087-4F46-4666-8BA3-1EC9E73E8800}"/>
          </ac:spMkLst>
        </pc:spChg>
        <pc:spChg chg="del mod">
          <ac:chgData name="sumit kumar" userId="02d486708578bce6" providerId="LiveId" clId="{71680F11-013B-422D-8ADC-CA787D547E22}" dt="2024-03-29T12:13:07.174" v="40" actId="478"/>
          <ac:spMkLst>
            <pc:docMk/>
            <pc:sldMk cId="2509955746" sldId="289"/>
            <ac:spMk id="75" creationId="{51209C95-64E4-4BBF-AE9B-E3634323E660}"/>
          </ac:spMkLst>
        </pc:spChg>
        <pc:spChg chg="mod">
          <ac:chgData name="sumit kumar" userId="02d486708578bce6" providerId="LiveId" clId="{71680F11-013B-422D-8ADC-CA787D547E22}" dt="2024-03-29T20:49:02.864" v="792" actId="14100"/>
          <ac:spMkLst>
            <pc:docMk/>
            <pc:sldMk cId="2509955746" sldId="289"/>
            <ac:spMk id="76" creationId="{4F9DF163-1D97-4A4E-A860-CFAE6FC983C4}"/>
          </ac:spMkLst>
        </pc:spChg>
        <pc:spChg chg="del mod">
          <ac:chgData name="sumit kumar" userId="02d486708578bce6" providerId="LiveId" clId="{71680F11-013B-422D-8ADC-CA787D547E22}" dt="2024-03-29T12:13:30.618" v="44" actId="478"/>
          <ac:spMkLst>
            <pc:docMk/>
            <pc:sldMk cId="2509955746" sldId="289"/>
            <ac:spMk id="77" creationId="{E23C463E-32A3-46DF-8167-A7C8D24CD483}"/>
          </ac:spMkLst>
        </pc:spChg>
        <pc:spChg chg="mod">
          <ac:chgData name="sumit kumar" userId="02d486708578bce6" providerId="LiveId" clId="{71680F11-013B-422D-8ADC-CA787D547E22}" dt="2024-03-29T20:12:59.727" v="648" actId="1076"/>
          <ac:spMkLst>
            <pc:docMk/>
            <pc:sldMk cId="2509955746" sldId="289"/>
            <ac:spMk id="78" creationId="{4041BC90-D875-4D37-9E91-4671A5F2CA08}"/>
          </ac:spMkLst>
        </pc:spChg>
        <pc:spChg chg="del mod">
          <ac:chgData name="sumit kumar" userId="02d486708578bce6" providerId="LiveId" clId="{71680F11-013B-422D-8ADC-CA787D547E22}" dt="2024-03-29T12:13:22.176" v="41" actId="478"/>
          <ac:spMkLst>
            <pc:docMk/>
            <pc:sldMk cId="2509955746" sldId="289"/>
            <ac:spMk id="79" creationId="{5D09A032-D291-4410-9FAA-4EAA07478EA8}"/>
          </ac:spMkLst>
        </pc:spChg>
        <pc:spChg chg="mod">
          <ac:chgData name="sumit kumar" userId="02d486708578bce6" providerId="LiveId" clId="{71680F11-013B-422D-8ADC-CA787D547E22}" dt="2024-03-29T20:49:12.939" v="794" actId="14100"/>
          <ac:spMkLst>
            <pc:docMk/>
            <pc:sldMk cId="2509955746" sldId="289"/>
            <ac:spMk id="80" creationId="{88369716-C51A-4BF8-BE75-A3ABEB6AF356}"/>
          </ac:spMkLst>
        </pc:spChg>
        <pc:spChg chg="del">
          <ac:chgData name="sumit kumar" userId="02d486708578bce6" providerId="LiveId" clId="{71680F11-013B-422D-8ADC-CA787D547E22}" dt="2024-03-29T12:13:25.378" v="42" actId="478"/>
          <ac:spMkLst>
            <pc:docMk/>
            <pc:sldMk cId="2509955746" sldId="289"/>
            <ac:spMk id="81" creationId="{1F157457-5FBC-49E2-A470-8EAE4ED4ACB3}"/>
          </ac:spMkLst>
        </pc:spChg>
        <pc:spChg chg="add del mod">
          <ac:chgData name="sumit kumar" userId="02d486708578bce6" providerId="LiveId" clId="{71680F11-013B-422D-8ADC-CA787D547E22}" dt="2024-03-29T20:12:51.623" v="647" actId="1076"/>
          <ac:spMkLst>
            <pc:docMk/>
            <pc:sldMk cId="2509955746" sldId="289"/>
            <ac:spMk id="82" creationId="{16DB097F-A37D-48B1-B726-6845EB6AF2B6}"/>
          </ac:spMkLst>
        </pc:spChg>
        <pc:spChg chg="mod">
          <ac:chgData name="sumit kumar" userId="02d486708578bce6" providerId="LiveId" clId="{71680F11-013B-422D-8ADC-CA787D547E22}" dt="2024-03-29T19:51:02.197" v="500" actId="1076"/>
          <ac:spMkLst>
            <pc:docMk/>
            <pc:sldMk cId="2509955746" sldId="289"/>
            <ac:spMk id="83" creationId="{BB64A95B-EAD6-4D41-8FCC-35E164F4C444}"/>
          </ac:spMkLst>
        </pc:spChg>
        <pc:spChg chg="del mod">
          <ac:chgData name="sumit kumar" userId="02d486708578bce6" providerId="LiveId" clId="{71680F11-013B-422D-8ADC-CA787D547E22}" dt="2024-03-29T19:35:17.209" v="408" actId="21"/>
          <ac:spMkLst>
            <pc:docMk/>
            <pc:sldMk cId="2509955746" sldId="289"/>
            <ac:spMk id="84" creationId="{4763E9D1-76B1-44FA-BA36-BF36B9A7FCA8}"/>
          </ac:spMkLst>
        </pc:spChg>
        <pc:grpChg chg="mod">
          <ac:chgData name="sumit kumar" userId="02d486708578bce6" providerId="LiveId" clId="{71680F11-013B-422D-8ADC-CA787D547E22}" dt="2024-03-29T19:46:00.757" v="478" actId="1076"/>
          <ac:grpSpMkLst>
            <pc:docMk/>
            <pc:sldMk cId="2509955746" sldId="289"/>
            <ac:grpSpMk id="60" creationId="{4350D54A-B9E1-4558-813D-2444860A7A04}"/>
          </ac:grpSpMkLst>
        </pc:grpChg>
        <pc:grpChg chg="mod">
          <ac:chgData name="sumit kumar" userId="02d486708578bce6" providerId="LiveId" clId="{71680F11-013B-422D-8ADC-CA787D547E22}" dt="2024-03-29T19:41:32.036" v="460" actId="1076"/>
          <ac:grpSpMkLst>
            <pc:docMk/>
            <pc:sldMk cId="2509955746" sldId="289"/>
            <ac:grpSpMk id="65" creationId="{9BF23AA2-DC44-4001-963A-EDEF4D1AC528}"/>
          </ac:grpSpMkLst>
        </pc:grpChg>
        <pc:grpChg chg="del mod">
          <ac:chgData name="sumit kumar" userId="02d486708578bce6" providerId="LiveId" clId="{71680F11-013B-422D-8ADC-CA787D547E22}" dt="2024-03-29T19:42:25.093" v="464" actId="478"/>
          <ac:grpSpMkLst>
            <pc:docMk/>
            <pc:sldMk cId="2509955746" sldId="289"/>
            <ac:grpSpMk id="89" creationId="{16E22AAD-6DB6-4CDE-B351-04E221D88D8C}"/>
          </ac:grpSpMkLst>
        </pc:grpChg>
        <pc:grpChg chg="mod">
          <ac:chgData name="sumit kumar" userId="02d486708578bce6" providerId="LiveId" clId="{71680F11-013B-422D-8ADC-CA787D547E22}" dt="2024-03-29T19:46:00.757" v="478" actId="1076"/>
          <ac:grpSpMkLst>
            <pc:docMk/>
            <pc:sldMk cId="2509955746" sldId="289"/>
            <ac:grpSpMk id="94" creationId="{CE5FE4F2-1495-4B45-85CF-A46C84ED94C7}"/>
          </ac:grpSpMkLst>
        </pc:grpChg>
        <pc:grpChg chg="mod">
          <ac:chgData name="sumit kumar" userId="02d486708578bce6" providerId="LiveId" clId="{71680F11-013B-422D-8ADC-CA787D547E22}" dt="2024-03-29T19:52:50.381" v="538" actId="1076"/>
          <ac:grpSpMkLst>
            <pc:docMk/>
            <pc:sldMk cId="2509955746" sldId="289"/>
            <ac:grpSpMk id="99" creationId="{54288A8D-D0D9-4F32-9A22-6735573DC65C}"/>
          </ac:grpSpMkLst>
        </pc:grpChg>
        <pc:grpChg chg="mod">
          <ac:chgData name="sumit kumar" userId="02d486708578bce6" providerId="LiveId" clId="{71680F11-013B-422D-8ADC-CA787D547E22}" dt="2024-03-29T20:12:09.786" v="645" actId="1076"/>
          <ac:grpSpMkLst>
            <pc:docMk/>
            <pc:sldMk cId="2509955746" sldId="289"/>
            <ac:grpSpMk id="109" creationId="{EB079CA7-DB75-43B7-A56D-0311C7938095}"/>
          </ac:grpSpMkLst>
        </pc:grpChg>
        <pc:cxnChg chg="mod">
          <ac:chgData name="sumit kumar" userId="02d486708578bce6" providerId="LiveId" clId="{71680F11-013B-422D-8ADC-CA787D547E22}" dt="2024-03-29T19:46:22.988" v="481" actId="14100"/>
          <ac:cxnSpMkLst>
            <pc:docMk/>
            <pc:sldMk cId="2509955746" sldId="289"/>
            <ac:cxnSpMk id="3" creationId="{3368F6C0-9F8E-4775-915E-28D9E39262F4}"/>
          </ac:cxnSpMkLst>
        </pc:cxnChg>
        <pc:cxnChg chg="add mod">
          <ac:chgData name="sumit kumar" userId="02d486708578bce6" providerId="LiveId" clId="{71680F11-013B-422D-8ADC-CA787D547E22}" dt="2024-03-29T19:41:30.600" v="454" actId="1076"/>
          <ac:cxnSpMkLst>
            <pc:docMk/>
            <pc:sldMk cId="2509955746" sldId="289"/>
            <ac:cxnSpMk id="23" creationId="{D1EDF2A9-C2AE-B1E1-D8CC-1967B3E83E14}"/>
          </ac:cxnSpMkLst>
        </pc:cxnChg>
        <pc:cxnChg chg="mod">
          <ac:chgData name="sumit kumar" userId="02d486708578bce6" providerId="LiveId" clId="{71680F11-013B-422D-8ADC-CA787D547E22}" dt="2024-03-29T20:05:23.052" v="613" actId="14100"/>
          <ac:cxnSpMkLst>
            <pc:docMk/>
            <pc:sldMk cId="2509955746" sldId="289"/>
            <ac:cxnSpMk id="26" creationId="{C901A7F9-BB6A-40F2-BAD8-323338FA11B2}"/>
          </ac:cxnSpMkLst>
        </pc:cxnChg>
        <pc:cxnChg chg="del mod">
          <ac:chgData name="sumit kumar" userId="02d486708578bce6" providerId="LiveId" clId="{71680F11-013B-422D-8ADC-CA787D547E22}" dt="2024-03-29T19:42:27.650" v="465" actId="478"/>
          <ac:cxnSpMkLst>
            <pc:docMk/>
            <pc:sldMk cId="2509955746" sldId="289"/>
            <ac:cxnSpMk id="38" creationId="{91859C14-E17B-459F-A871-AA0AAD0844B8}"/>
          </ac:cxnSpMkLst>
        </pc:cxnChg>
        <pc:cxnChg chg="mod">
          <ac:chgData name="sumit kumar" userId="02d486708578bce6" providerId="LiveId" clId="{71680F11-013B-422D-8ADC-CA787D547E22}" dt="2024-03-29T20:11:18.361" v="639" actId="14100"/>
          <ac:cxnSpMkLst>
            <pc:docMk/>
            <pc:sldMk cId="2509955746" sldId="289"/>
            <ac:cxnSpMk id="40" creationId="{146E6635-E2D0-4B89-A194-1EA131DC9196}"/>
          </ac:cxnSpMkLst>
        </pc:cxnChg>
        <pc:cxnChg chg="add del mod">
          <ac:chgData name="sumit kumar" userId="02d486708578bce6" providerId="LiveId" clId="{71680F11-013B-422D-8ADC-CA787D547E22}" dt="2024-03-29T19:53:26.084" v="554" actId="478"/>
          <ac:cxnSpMkLst>
            <pc:docMk/>
            <pc:sldMk cId="2509955746" sldId="289"/>
            <ac:cxnSpMk id="53" creationId="{74C33B5E-09B2-1D78-F2D5-66F334AE5C10}"/>
          </ac:cxnSpMkLst>
        </pc:cxnChg>
        <pc:cxnChg chg="add mod">
          <ac:chgData name="sumit kumar" userId="02d486708578bce6" providerId="LiveId" clId="{71680F11-013B-422D-8ADC-CA787D547E22}" dt="2024-03-29T19:54:10.206" v="562" actId="14100"/>
          <ac:cxnSpMkLst>
            <pc:docMk/>
            <pc:sldMk cId="2509955746" sldId="289"/>
            <ac:cxnSpMk id="54" creationId="{6B44E035-4825-8E5C-F73F-A905FA9F2FFC}"/>
          </ac:cxnSpMkLst>
        </pc:cxnChg>
        <pc:cxnChg chg="add del mod">
          <ac:chgData name="sumit kumar" userId="02d486708578bce6" providerId="LiveId" clId="{71680F11-013B-422D-8ADC-CA787D547E22}" dt="2024-03-29T20:05:16.800" v="612" actId="478"/>
          <ac:cxnSpMkLst>
            <pc:docMk/>
            <pc:sldMk cId="2509955746" sldId="289"/>
            <ac:cxnSpMk id="86" creationId="{AE479DFD-3845-4DD8-B25A-9536B248A870}"/>
          </ac:cxnSpMkLst>
        </pc:cxnChg>
        <pc:cxnChg chg="add del mod">
          <ac:chgData name="sumit kumar" userId="02d486708578bce6" providerId="LiveId" clId="{71680F11-013B-422D-8ADC-CA787D547E22}" dt="2024-03-29T20:12:22.074" v="646" actId="14100"/>
          <ac:cxnSpMkLst>
            <pc:docMk/>
            <pc:sldMk cId="2509955746" sldId="289"/>
            <ac:cxnSpMk id="87" creationId="{F9C9899C-D47E-4359-85A4-C4A1BE591142}"/>
          </ac:cxnSpMkLst>
        </pc:cxnChg>
        <pc:cxnChg chg="mod">
          <ac:chgData name="sumit kumar" userId="02d486708578bce6" providerId="LiveId" clId="{71680F11-013B-422D-8ADC-CA787D547E22}" dt="2024-03-29T19:52:50.381" v="538" actId="1076"/>
          <ac:cxnSpMkLst>
            <pc:docMk/>
            <pc:sldMk cId="2509955746" sldId="289"/>
            <ac:cxnSpMk id="88" creationId="{4A619AC3-E04A-46C9-8066-1188452C3924}"/>
          </ac:cxnSpMkLst>
        </pc:cxnChg>
      </pc:sldChg>
      <pc:sldChg chg="addSp modSp mod ord">
        <pc:chgData name="sumit kumar" userId="02d486708578bce6" providerId="LiveId" clId="{71680F11-013B-422D-8ADC-CA787D547E22}" dt="2024-03-29T20:51:52.177" v="802" actId="1076"/>
        <pc:sldMkLst>
          <pc:docMk/>
          <pc:sldMk cId="3863755941" sldId="290"/>
        </pc:sldMkLst>
        <pc:spChg chg="mod">
          <ac:chgData name="sumit kumar" userId="02d486708578bce6" providerId="LiveId" clId="{71680F11-013B-422D-8ADC-CA787D547E22}" dt="2024-03-29T13:52:00.749" v="198" actId="14100"/>
          <ac:spMkLst>
            <pc:docMk/>
            <pc:sldMk cId="3863755941" sldId="290"/>
            <ac:spMk id="30" creationId="{7AC3F5E4-D7DD-4439-BA25-FE0A5054DEA7}"/>
          </ac:spMkLst>
        </pc:spChg>
        <pc:spChg chg="mod">
          <ac:chgData name="sumit kumar" userId="02d486708578bce6" providerId="LiveId" clId="{71680F11-013B-422D-8ADC-CA787D547E22}" dt="2024-03-29T13:50:21.042" v="189" actId="255"/>
          <ac:spMkLst>
            <pc:docMk/>
            <pc:sldMk cId="3863755941" sldId="290"/>
            <ac:spMk id="32" creationId="{C410ED0A-18DB-4952-ADB6-1E1C79DE2592}"/>
          </ac:spMkLst>
        </pc:spChg>
        <pc:spChg chg="mod">
          <ac:chgData name="sumit kumar" userId="02d486708578bce6" providerId="LiveId" clId="{71680F11-013B-422D-8ADC-CA787D547E22}" dt="2024-03-29T20:51:34.032" v="800" actId="14100"/>
          <ac:spMkLst>
            <pc:docMk/>
            <pc:sldMk cId="3863755941" sldId="290"/>
            <ac:spMk id="33" creationId="{A8B9A458-9620-4317-94B2-74A6489914F6}"/>
          </ac:spMkLst>
        </pc:spChg>
        <pc:spChg chg="mod">
          <ac:chgData name="sumit kumar" userId="02d486708578bce6" providerId="LiveId" clId="{71680F11-013B-422D-8ADC-CA787D547E22}" dt="2024-03-29T13:51:59.567" v="196" actId="1076"/>
          <ac:spMkLst>
            <pc:docMk/>
            <pc:sldMk cId="3863755941" sldId="290"/>
            <ac:spMk id="34" creationId="{AC8A7AAC-1CB9-4D3A-90AC-7731E7D13B7F}"/>
          </ac:spMkLst>
        </pc:spChg>
        <pc:spChg chg="mod">
          <ac:chgData name="sumit kumar" userId="02d486708578bce6" providerId="LiveId" clId="{71680F11-013B-422D-8ADC-CA787D547E22}" dt="2024-03-29T13:48:25.174" v="181" actId="255"/>
          <ac:spMkLst>
            <pc:docMk/>
            <pc:sldMk cId="3863755941" sldId="290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13:49:19.548" v="183" actId="255"/>
          <ac:spMkLst>
            <pc:docMk/>
            <pc:sldMk cId="3863755941" sldId="290"/>
            <ac:spMk id="108" creationId="{243A210A-3366-43AA-8E9F-141057DA669B}"/>
          </ac:spMkLst>
        </pc:spChg>
        <pc:spChg chg="mod">
          <ac:chgData name="sumit kumar" userId="02d486708578bce6" providerId="LiveId" clId="{71680F11-013B-422D-8ADC-CA787D547E22}" dt="2024-03-29T20:51:52.177" v="802" actId="1076"/>
          <ac:spMkLst>
            <pc:docMk/>
            <pc:sldMk cId="3863755941" sldId="290"/>
            <ac:spMk id="119" creationId="{673A2531-51AA-4685-8B18-DBFA3E545914}"/>
          </ac:spMkLst>
        </pc:spChg>
        <pc:spChg chg="mod">
          <ac:chgData name="sumit kumar" userId="02d486708578bce6" providerId="LiveId" clId="{71680F11-013B-422D-8ADC-CA787D547E22}" dt="2024-03-29T13:49:42.317" v="185" actId="255"/>
          <ac:spMkLst>
            <pc:docMk/>
            <pc:sldMk cId="3863755941" sldId="290"/>
            <ac:spMk id="120" creationId="{58320C63-18AF-4069-B25C-D2DA88A64BAC}"/>
          </ac:spMkLst>
        </pc:spChg>
        <pc:spChg chg="mod">
          <ac:chgData name="sumit kumar" userId="02d486708578bce6" providerId="LiveId" clId="{71680F11-013B-422D-8ADC-CA787D547E22}" dt="2024-03-29T13:52:05.282" v="199" actId="1076"/>
          <ac:spMkLst>
            <pc:docMk/>
            <pc:sldMk cId="3863755941" sldId="290"/>
            <ac:spMk id="121" creationId="{FEAC92B2-C69B-4AAD-B31B-AD104C7359FB}"/>
          </ac:spMkLst>
        </pc:spChg>
        <pc:picChg chg="add">
          <ac:chgData name="sumit kumar" userId="02d486708578bce6" providerId="LiveId" clId="{71680F11-013B-422D-8ADC-CA787D547E22}" dt="2024-03-29T14:03:26.480" v="242"/>
          <ac:picMkLst>
            <pc:docMk/>
            <pc:sldMk cId="3863755941" sldId="290"/>
            <ac:picMk id="2" creationId="{1EF4B496-7143-0E6F-B939-5C633D8AF01D}"/>
          </ac:picMkLst>
        </pc:picChg>
      </pc:sldChg>
      <pc:sldChg chg="del">
        <pc:chgData name="sumit kumar" userId="02d486708578bce6" providerId="LiveId" clId="{71680F11-013B-422D-8ADC-CA787D547E22}" dt="2024-03-29T21:09:10.256" v="930" actId="47"/>
        <pc:sldMkLst>
          <pc:docMk/>
          <pc:sldMk cId="351102016" sldId="291"/>
        </pc:sldMkLst>
      </pc:sldChg>
      <pc:sldChg chg="del">
        <pc:chgData name="sumit kumar" userId="02d486708578bce6" providerId="LiveId" clId="{71680F11-013B-422D-8ADC-CA787D547E22}" dt="2024-03-29T21:08:42.140" v="915" actId="47"/>
        <pc:sldMkLst>
          <pc:docMk/>
          <pc:sldMk cId="296513207" sldId="292"/>
        </pc:sldMkLst>
      </pc:sldChg>
      <pc:sldChg chg="del">
        <pc:chgData name="sumit kumar" userId="02d486708578bce6" providerId="LiveId" clId="{71680F11-013B-422D-8ADC-CA787D547E22}" dt="2024-03-29T21:08:42.828" v="916" actId="47"/>
        <pc:sldMkLst>
          <pc:docMk/>
          <pc:sldMk cId="2445234077" sldId="293"/>
        </pc:sldMkLst>
      </pc:sldChg>
      <pc:sldChg chg="del">
        <pc:chgData name="sumit kumar" userId="02d486708578bce6" providerId="LiveId" clId="{71680F11-013B-422D-8ADC-CA787D547E22}" dt="2024-03-29T21:08:43.718" v="917" actId="47"/>
        <pc:sldMkLst>
          <pc:docMk/>
          <pc:sldMk cId="669616784" sldId="294"/>
        </pc:sldMkLst>
      </pc:sldChg>
      <pc:sldChg chg="del">
        <pc:chgData name="sumit kumar" userId="02d486708578bce6" providerId="LiveId" clId="{71680F11-013B-422D-8ADC-CA787D547E22}" dt="2024-03-29T21:08:44.683" v="919" actId="47"/>
        <pc:sldMkLst>
          <pc:docMk/>
          <pc:sldMk cId="2987641502" sldId="295"/>
        </pc:sldMkLst>
      </pc:sldChg>
      <pc:sldChg chg="del">
        <pc:chgData name="sumit kumar" userId="02d486708578bce6" providerId="LiveId" clId="{71680F11-013B-422D-8ADC-CA787D547E22}" dt="2024-03-29T21:08:49.692" v="927" actId="47"/>
        <pc:sldMkLst>
          <pc:docMk/>
          <pc:sldMk cId="3487596201" sldId="296"/>
        </pc:sldMkLst>
      </pc:sldChg>
      <pc:sldChg chg="del">
        <pc:chgData name="sumit kumar" userId="02d486708578bce6" providerId="LiveId" clId="{71680F11-013B-422D-8ADC-CA787D547E22}" dt="2024-03-29T21:08:46.316" v="922" actId="47"/>
        <pc:sldMkLst>
          <pc:docMk/>
          <pc:sldMk cId="1225137421" sldId="297"/>
        </pc:sldMkLst>
      </pc:sldChg>
      <pc:sldChg chg="del">
        <pc:chgData name="sumit kumar" userId="02d486708578bce6" providerId="LiveId" clId="{71680F11-013B-422D-8ADC-CA787D547E22}" dt="2024-03-29T21:08:46.627" v="923" actId="47"/>
        <pc:sldMkLst>
          <pc:docMk/>
          <pc:sldMk cId="1708375070" sldId="298"/>
        </pc:sldMkLst>
      </pc:sldChg>
      <pc:sldChg chg="del">
        <pc:chgData name="sumit kumar" userId="02d486708578bce6" providerId="LiveId" clId="{71680F11-013B-422D-8ADC-CA787D547E22}" dt="2024-03-29T21:08:47.249" v="924" actId="47"/>
        <pc:sldMkLst>
          <pc:docMk/>
          <pc:sldMk cId="3692997584" sldId="299"/>
        </pc:sldMkLst>
      </pc:sldChg>
      <pc:sldChg chg="addSp delSp modSp mod delAnim modAnim">
        <pc:chgData name="sumit kumar" userId="02d486708578bce6" providerId="LiveId" clId="{71680F11-013B-422D-8ADC-CA787D547E22}" dt="2024-03-29T21:12:02.002" v="1011"/>
        <pc:sldMkLst>
          <pc:docMk/>
          <pc:sldMk cId="2032739384" sldId="300"/>
        </pc:sldMkLst>
        <pc:spChg chg="add mod">
          <ac:chgData name="sumit kumar" userId="02d486708578bce6" providerId="LiveId" clId="{71680F11-013B-422D-8ADC-CA787D547E22}" dt="2024-03-29T21:10:02.067" v="940"/>
          <ac:spMkLst>
            <pc:docMk/>
            <pc:sldMk cId="2032739384" sldId="300"/>
            <ac:spMk id="2" creationId="{9C946C47-4E7D-4AC9-A14B-6312C9EDD132}"/>
          </ac:spMkLst>
        </pc:spChg>
        <pc:spChg chg="mod">
          <ac:chgData name="sumit kumar" userId="02d486708578bce6" providerId="LiveId" clId="{71680F11-013B-422D-8ADC-CA787D547E22}" dt="2024-03-29T21:11:03.627" v="944" actId="1076"/>
          <ac:spMkLst>
            <pc:docMk/>
            <pc:sldMk cId="2032739384" sldId="300"/>
            <ac:spMk id="12" creationId="{B1E30F1E-5667-4A5C-9D64-5CD20476EF5A}"/>
          </ac:spMkLst>
        </pc:spChg>
        <pc:spChg chg="mod">
          <ac:chgData name="sumit kumar" userId="02d486708578bce6" providerId="LiveId" clId="{71680F11-013B-422D-8ADC-CA787D547E22}" dt="2024-03-29T21:11:55.310" v="1008" actId="403"/>
          <ac:spMkLst>
            <pc:docMk/>
            <pc:sldMk cId="2032739384" sldId="300"/>
            <ac:spMk id="32" creationId="{70E377EB-6C1D-436E-B849-651C11860F50}"/>
          </ac:spMkLst>
        </pc:spChg>
        <pc:spChg chg="del mod">
          <ac:chgData name="sumit kumar" userId="02d486708578bce6" providerId="LiveId" clId="{71680F11-013B-422D-8ADC-CA787D547E22}" dt="2024-03-29T21:10:00.505" v="939" actId="21"/>
          <ac:spMkLst>
            <pc:docMk/>
            <pc:sldMk cId="2032739384" sldId="300"/>
            <ac:spMk id="44" creationId="{9C946C47-4E7D-4AC9-A14B-6312C9EDD132}"/>
          </ac:spMkLst>
        </pc:spChg>
        <pc:spChg chg="del mod">
          <ac:chgData name="sumit kumar" userId="02d486708578bce6" providerId="LiveId" clId="{71680F11-013B-422D-8ADC-CA787D547E22}" dt="2024-03-29T21:12:02.002" v="1011"/>
          <ac:spMkLst>
            <pc:docMk/>
            <pc:sldMk cId="2032739384" sldId="300"/>
            <ac:spMk id="46" creationId="{34F42483-C77A-49C4-B88D-D05894D8FEE0}"/>
          </ac:spMkLst>
        </pc:spChg>
        <pc:picChg chg="add">
          <ac:chgData name="sumit kumar" userId="02d486708578bce6" providerId="LiveId" clId="{71680F11-013B-422D-8ADC-CA787D547E22}" dt="2024-03-29T21:10:08.208" v="942"/>
          <ac:picMkLst>
            <pc:docMk/>
            <pc:sldMk cId="2032739384" sldId="300"/>
            <ac:picMk id="3" creationId="{69CE8E38-C137-A165-E006-ADF1240F9AEA}"/>
          </ac:picMkLst>
        </pc:picChg>
        <pc:picChg chg="add mod">
          <ac:chgData name="sumit kumar" userId="02d486708578bce6" providerId="LiveId" clId="{71680F11-013B-422D-8ADC-CA787D547E22}" dt="2024-03-29T21:10:26.512" v="943"/>
          <ac:picMkLst>
            <pc:docMk/>
            <pc:sldMk cId="2032739384" sldId="300"/>
            <ac:picMk id="4" creationId="{7B78B6B4-A089-AE83-2715-F8CBBB2E8808}"/>
          </ac:picMkLst>
        </pc:picChg>
      </pc:sldChg>
      <pc:sldChg chg="modSp add del mod ord setBg">
        <pc:chgData name="sumit kumar" userId="02d486708578bce6" providerId="LiveId" clId="{71680F11-013B-422D-8ADC-CA787D547E22}" dt="2024-03-29T13:17:14.037" v="160"/>
        <pc:sldMkLst>
          <pc:docMk/>
          <pc:sldMk cId="672780910" sldId="301"/>
        </pc:sldMkLst>
        <pc:spChg chg="mod">
          <ac:chgData name="sumit kumar" userId="02d486708578bce6" providerId="LiveId" clId="{71680F11-013B-422D-8ADC-CA787D547E22}" dt="2024-03-29T12:25:11.925" v="85" actId="207"/>
          <ac:spMkLst>
            <pc:docMk/>
            <pc:sldMk cId="672780910" sldId="301"/>
            <ac:spMk id="2" creationId="{B541A416-B992-4244-8796-BCFD02880F7C}"/>
          </ac:spMkLst>
        </pc:spChg>
        <pc:spChg chg="mod">
          <ac:chgData name="sumit kumar" userId="02d486708578bce6" providerId="LiveId" clId="{71680F11-013B-422D-8ADC-CA787D547E22}" dt="2024-03-29T12:25:32.453" v="87" actId="207"/>
          <ac:spMkLst>
            <pc:docMk/>
            <pc:sldMk cId="672780910" sldId="301"/>
            <ac:spMk id="5" creationId="{9B91A28B-87F4-4FA0-87F8-B9FA95BE6104}"/>
          </ac:spMkLst>
        </pc:spChg>
        <pc:spChg chg="mod">
          <ac:chgData name="sumit kumar" userId="02d486708578bce6" providerId="LiveId" clId="{71680F11-013B-422D-8ADC-CA787D547E22}" dt="2024-03-29T12:26:00.312" v="91" actId="207"/>
          <ac:spMkLst>
            <pc:docMk/>
            <pc:sldMk cId="672780910" sldId="301"/>
            <ac:spMk id="7" creationId="{C66ACBFD-98EE-46E8-95D7-E98954850D0B}"/>
          </ac:spMkLst>
        </pc:spChg>
        <pc:spChg chg="mod">
          <ac:chgData name="sumit kumar" userId="02d486708578bce6" providerId="LiveId" clId="{71680F11-013B-422D-8ADC-CA787D547E22}" dt="2024-03-29T12:26:06.988" v="92" actId="207"/>
          <ac:spMkLst>
            <pc:docMk/>
            <pc:sldMk cId="672780910" sldId="301"/>
            <ac:spMk id="8" creationId="{398775B9-E6AF-4388-B9AF-06FD9F54F942}"/>
          </ac:spMkLst>
        </pc:spChg>
        <pc:spChg chg="mod">
          <ac:chgData name="sumit kumar" userId="02d486708578bce6" providerId="LiveId" clId="{71680F11-013B-422D-8ADC-CA787D547E22}" dt="2024-03-29T12:27:10.757" v="97" actId="207"/>
          <ac:spMkLst>
            <pc:docMk/>
            <pc:sldMk cId="672780910" sldId="301"/>
            <ac:spMk id="11" creationId="{3197945A-3C3E-4CC5-BE8F-8E05EE29F5C7}"/>
          </ac:spMkLst>
        </pc:spChg>
        <pc:spChg chg="mod">
          <ac:chgData name="sumit kumar" userId="02d486708578bce6" providerId="LiveId" clId="{71680F11-013B-422D-8ADC-CA787D547E22}" dt="2024-03-29T12:27:15.104" v="98" actId="207"/>
          <ac:spMkLst>
            <pc:docMk/>
            <pc:sldMk cId="672780910" sldId="301"/>
            <ac:spMk id="14" creationId="{3C4CE155-F7D1-4092-871D-321285DD6439}"/>
          </ac:spMkLst>
        </pc:spChg>
        <pc:spChg chg="mod">
          <ac:chgData name="sumit kumar" userId="02d486708578bce6" providerId="LiveId" clId="{71680F11-013B-422D-8ADC-CA787D547E22}" dt="2024-03-29T12:26:29.863" v="94" actId="207"/>
          <ac:spMkLst>
            <pc:docMk/>
            <pc:sldMk cId="672780910" sldId="301"/>
            <ac:spMk id="15" creationId="{02190E25-B513-490F-A3B7-04C3C77AF7FE}"/>
          </ac:spMkLst>
        </pc:spChg>
        <pc:spChg chg="mod">
          <ac:chgData name="sumit kumar" userId="02d486708578bce6" providerId="LiveId" clId="{71680F11-013B-422D-8ADC-CA787D547E22}" dt="2024-03-29T12:26:42.338" v="95" actId="207"/>
          <ac:spMkLst>
            <pc:docMk/>
            <pc:sldMk cId="672780910" sldId="301"/>
            <ac:spMk id="16" creationId="{62B5FA41-880F-4468-AC5D-99B358A3082E}"/>
          </ac:spMkLst>
        </pc:spChg>
        <pc:spChg chg="mod">
          <ac:chgData name="sumit kumar" userId="02d486708578bce6" providerId="LiveId" clId="{71680F11-013B-422D-8ADC-CA787D547E22}" dt="2024-03-29T12:27:28.722" v="101" actId="207"/>
          <ac:spMkLst>
            <pc:docMk/>
            <pc:sldMk cId="672780910" sldId="301"/>
            <ac:spMk id="18" creationId="{112FAFF2-04BF-4408-B381-D50D70BE4FDB}"/>
          </ac:spMkLst>
        </pc:spChg>
        <pc:spChg chg="mod">
          <ac:chgData name="sumit kumar" userId="02d486708578bce6" providerId="LiveId" clId="{71680F11-013B-422D-8ADC-CA787D547E22}" dt="2024-03-29T12:27:20.608" v="99" actId="207"/>
          <ac:spMkLst>
            <pc:docMk/>
            <pc:sldMk cId="672780910" sldId="301"/>
            <ac:spMk id="56" creationId="{3197945A-3C3E-4CC5-BE8F-8E05EE29F5C7}"/>
          </ac:spMkLst>
        </pc:spChg>
        <pc:spChg chg="mod">
          <ac:chgData name="sumit kumar" userId="02d486708578bce6" providerId="LiveId" clId="{71680F11-013B-422D-8ADC-CA787D547E22}" dt="2024-03-29T12:27:24.278" v="100" actId="207"/>
          <ac:spMkLst>
            <pc:docMk/>
            <pc:sldMk cId="672780910" sldId="301"/>
            <ac:spMk id="57" creationId="{3C4CE155-F7D1-4092-871D-321285DD6439}"/>
          </ac:spMkLst>
        </pc:spChg>
        <pc:grpChg chg="mod">
          <ac:chgData name="sumit kumar" userId="02d486708578bce6" providerId="LiveId" clId="{71680F11-013B-422D-8ADC-CA787D547E22}" dt="2024-03-29T12:26:24.515" v="93" actId="1076"/>
          <ac:grpSpMkLst>
            <pc:docMk/>
            <pc:sldMk cId="672780910" sldId="301"/>
            <ac:grpSpMk id="27" creationId="{396DABB0-9DEA-4216-8153-BEF87126A0BF}"/>
          </ac:grpSpMkLst>
        </pc:grpChg>
        <pc:grpChg chg="mod">
          <ac:chgData name="sumit kumar" userId="02d486708578bce6" providerId="LiveId" clId="{71680F11-013B-422D-8ADC-CA787D547E22}" dt="2024-03-29T12:26:48.026" v="96" actId="1076"/>
          <ac:grpSpMkLst>
            <pc:docMk/>
            <pc:sldMk cId="672780910" sldId="301"/>
            <ac:grpSpMk id="30" creationId="{AFBC5605-1634-4F14-B567-B8A2B2E7C0DC}"/>
          </ac:grpSpMkLst>
        </pc:grpChg>
      </pc:sldChg>
      <pc:sldChg chg="add del modTransition setBg modAnim">
        <pc:chgData name="sumit kumar" userId="02d486708578bce6" providerId="LiveId" clId="{71680F11-013B-422D-8ADC-CA787D547E22}" dt="2024-03-29T20:52:09.190" v="804"/>
        <pc:sldMkLst>
          <pc:docMk/>
          <pc:sldMk cId="3850402953" sldId="302"/>
        </pc:sldMkLst>
      </pc:sldChg>
      <pc:sldChg chg="modSp add mod setBg">
        <pc:chgData name="sumit kumar" userId="02d486708578bce6" providerId="LiveId" clId="{71680F11-013B-422D-8ADC-CA787D547E22}" dt="2024-03-29T14:11:26.473" v="280" actId="207"/>
        <pc:sldMkLst>
          <pc:docMk/>
          <pc:sldMk cId="3702389292" sldId="303"/>
        </pc:sldMkLst>
        <pc:spChg chg="mod">
          <ac:chgData name="sumit kumar" userId="02d486708578bce6" providerId="LiveId" clId="{71680F11-013B-422D-8ADC-CA787D547E22}" dt="2024-03-29T14:07:15.987" v="261" actId="207"/>
          <ac:spMkLst>
            <pc:docMk/>
            <pc:sldMk cId="3702389292" sldId="303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07:00.362" v="259" actId="207"/>
          <ac:spMkLst>
            <pc:docMk/>
            <pc:sldMk cId="3702389292" sldId="303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06:34.489" v="254" actId="207"/>
          <ac:spMkLst>
            <pc:docMk/>
            <pc:sldMk cId="3702389292" sldId="303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07:08.331" v="260" actId="207"/>
          <ac:spMkLst>
            <pc:docMk/>
            <pc:sldMk cId="3702389292" sldId="303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07:20.892" v="262" actId="207"/>
          <ac:spMkLst>
            <pc:docMk/>
            <pc:sldMk cId="3702389292" sldId="303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1:17.153" v="279" actId="207"/>
          <ac:spMkLst>
            <pc:docMk/>
            <pc:sldMk cId="3702389292" sldId="303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1:26.473" v="280" actId="207"/>
          <ac:spMkLst>
            <pc:docMk/>
            <pc:sldMk cId="3702389292" sldId="303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06:45.162" v="256" actId="207"/>
          <ac:spMkLst>
            <pc:docMk/>
            <pc:sldMk cId="3702389292" sldId="303"/>
            <ac:spMk id="25" creationId="{779748E3-918D-4B2A-AAB6-9D107403CA96}"/>
          </ac:spMkLst>
        </pc:spChg>
      </pc:sldChg>
      <pc:sldChg chg="modSp add mod setBg">
        <pc:chgData name="sumit kumar" userId="02d486708578bce6" providerId="LiveId" clId="{71680F11-013B-422D-8ADC-CA787D547E22}" dt="2024-03-29T14:13:51.804" v="287" actId="207"/>
        <pc:sldMkLst>
          <pc:docMk/>
          <pc:sldMk cId="442282659" sldId="304"/>
        </pc:sldMkLst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13:44.476" v="286" actId="207"/>
          <ac:spMkLst>
            <pc:docMk/>
            <pc:sldMk cId="442282659" sldId="304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3:31.622" v="283" actId="207"/>
          <ac:spMkLst>
            <pc:docMk/>
            <pc:sldMk cId="442282659" sldId="304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3:36.181" v="284" actId="207"/>
          <ac:spMkLst>
            <pc:docMk/>
            <pc:sldMk cId="442282659" sldId="304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13:40.645" v="285" actId="207"/>
          <ac:spMkLst>
            <pc:docMk/>
            <pc:sldMk cId="442282659" sldId="304"/>
            <ac:spMk id="25" creationId="{779748E3-918D-4B2A-AAB6-9D107403CA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9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60726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7729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64622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3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6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1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4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2967850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975255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9353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28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63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3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0" y="2515469"/>
            <a:ext cx="820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Introduction To PropertyPal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8207848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8640986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E7FCE-035C-C050-89E4-6131B81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92" y="2228063"/>
            <a:ext cx="2401874" cy="2401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8CF43-4CBD-224C-F03C-BDA7B5BF7BDB}"/>
              </a:ext>
            </a:extLst>
          </p:cNvPr>
          <p:cNvSpPr txBox="1"/>
          <p:nvPr/>
        </p:nvSpPr>
        <p:spPr>
          <a:xfrm>
            <a:off x="130410" y="3227254"/>
            <a:ext cx="59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one stop solution to all your real estate needs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Weaknesses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4" y="2056527"/>
            <a:ext cx="5511216" cy="1600438"/>
            <a:chOff x="6638874" y="2056527"/>
            <a:chExt cx="5511216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5511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Dependency on Technology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4121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Reliance on VR technology may pose challenges in terms of accessibility, compatibility, and user adoption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4" y="4583026"/>
            <a:ext cx="5976035" cy="1600438"/>
            <a:chOff x="6638874" y="4583026"/>
            <a:chExt cx="5976035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5511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High Development Costs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9760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Developing and maintaining VR features and advanced technology infrastructure may require significant investment and resources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8103" y="0"/>
            <a:ext cx="604124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26127D-DA9C-4E4C-82ED-085FA2AD3F81}"/>
              </a:ext>
            </a:extLst>
          </p:cNvPr>
          <p:cNvSpPr/>
          <p:nvPr/>
        </p:nvSpPr>
        <p:spPr>
          <a:xfrm>
            <a:off x="7025294" y="1854896"/>
            <a:ext cx="3969521" cy="3364739"/>
          </a:xfrm>
          <a:custGeom>
            <a:avLst/>
            <a:gdLst/>
            <a:ahLst/>
            <a:cxnLst/>
            <a:rect l="l" t="t" r="r" b="b"/>
            <a:pathLst>
              <a:path w="3969521" h="3364739">
                <a:moveTo>
                  <a:pt x="0" y="0"/>
                </a:moveTo>
                <a:lnTo>
                  <a:pt x="645504" y="0"/>
                </a:lnTo>
                <a:lnTo>
                  <a:pt x="1187781" y="2293558"/>
                </a:lnTo>
                <a:lnTo>
                  <a:pt x="1753042" y="0"/>
                </a:lnTo>
                <a:lnTo>
                  <a:pt x="2214477" y="0"/>
                </a:lnTo>
                <a:lnTo>
                  <a:pt x="2771489" y="2303808"/>
                </a:lnTo>
                <a:lnTo>
                  <a:pt x="3323937" y="0"/>
                </a:lnTo>
                <a:lnTo>
                  <a:pt x="3969521" y="0"/>
                </a:lnTo>
                <a:lnTo>
                  <a:pt x="3154883" y="3364739"/>
                </a:lnTo>
                <a:lnTo>
                  <a:pt x="2473062" y="3364739"/>
                </a:lnTo>
                <a:lnTo>
                  <a:pt x="1979635" y="1301818"/>
                </a:lnTo>
                <a:lnTo>
                  <a:pt x="1485487" y="3364739"/>
                </a:lnTo>
                <a:lnTo>
                  <a:pt x="806149" y="3364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Opportunities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530341" y="2056527"/>
            <a:ext cx="5562599" cy="1908214"/>
            <a:chOff x="6530341" y="2056527"/>
            <a:chExt cx="5562599" cy="1908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530341" y="2056527"/>
              <a:ext cx="541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Partnerships and Collaborations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530342" y="2641302"/>
              <a:ext cx="55625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Forming strategic partnerships with real estate agencies, property developers, and technology providers can enhance the app's offerings, reach, and credibility in the market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4" y="4583026"/>
            <a:ext cx="5393105" cy="1908214"/>
            <a:chOff x="6638874" y="4583026"/>
            <a:chExt cx="5393105" cy="1908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5301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Expansion into New Markets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3931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Diversifying into adjacent markets such as commercial real estate, vacation rentals, or international properties can broaden the app's appeal and revenue streams.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0955776-2728-4957-A27C-B15D37F4B8AE}"/>
              </a:ext>
            </a:extLst>
          </p:cNvPr>
          <p:cNvSpPr txBox="1"/>
          <p:nvPr/>
        </p:nvSpPr>
        <p:spPr>
          <a:xfrm>
            <a:off x="1212521" y="1793620"/>
            <a:ext cx="3390365" cy="3441617"/>
          </a:xfrm>
          <a:custGeom>
            <a:avLst/>
            <a:gdLst/>
            <a:ahLst/>
            <a:cxnLst/>
            <a:rect l="l" t="t" r="r" b="b"/>
            <a:pathLst>
              <a:path w="3390365" h="3441617">
                <a:moveTo>
                  <a:pt x="1696464" y="671410"/>
                </a:moveTo>
                <a:cubicBezTo>
                  <a:pt x="1414574" y="666285"/>
                  <a:pt x="1187354" y="763664"/>
                  <a:pt x="1014804" y="963550"/>
                </a:cubicBezTo>
                <a:cubicBezTo>
                  <a:pt x="842253" y="1163435"/>
                  <a:pt x="755977" y="1421407"/>
                  <a:pt x="755977" y="1737465"/>
                </a:cubicBezTo>
                <a:cubicBezTo>
                  <a:pt x="755977" y="2036440"/>
                  <a:pt x="843961" y="2284161"/>
                  <a:pt x="1019929" y="2480629"/>
                </a:cubicBezTo>
                <a:cubicBezTo>
                  <a:pt x="1195896" y="2677098"/>
                  <a:pt x="1417991" y="2775332"/>
                  <a:pt x="1686214" y="2775332"/>
                </a:cubicBezTo>
                <a:cubicBezTo>
                  <a:pt x="1968103" y="2775332"/>
                  <a:pt x="2195751" y="2678380"/>
                  <a:pt x="2369156" y="2484473"/>
                </a:cubicBezTo>
                <a:cubicBezTo>
                  <a:pt x="2542560" y="2290567"/>
                  <a:pt x="2629263" y="2034731"/>
                  <a:pt x="2629263" y="1716964"/>
                </a:cubicBezTo>
                <a:cubicBezTo>
                  <a:pt x="2629263" y="1404323"/>
                  <a:pt x="2544269" y="1153185"/>
                  <a:pt x="2374281" y="963550"/>
                </a:cubicBezTo>
                <a:cubicBezTo>
                  <a:pt x="2204293" y="773915"/>
                  <a:pt x="1978354" y="676535"/>
                  <a:pt x="1696464" y="671410"/>
                </a:cubicBezTo>
                <a:close/>
                <a:moveTo>
                  <a:pt x="1663150" y="0"/>
                </a:moveTo>
                <a:cubicBezTo>
                  <a:pt x="2162009" y="0"/>
                  <a:pt x="2574593" y="162727"/>
                  <a:pt x="2900902" y="488181"/>
                </a:cubicBezTo>
                <a:cubicBezTo>
                  <a:pt x="3227211" y="813636"/>
                  <a:pt x="3390365" y="1224939"/>
                  <a:pt x="3390365" y="1722090"/>
                </a:cubicBezTo>
                <a:cubicBezTo>
                  <a:pt x="3390365" y="2215824"/>
                  <a:pt x="3228919" y="2625846"/>
                  <a:pt x="2906028" y="2952154"/>
                </a:cubicBezTo>
                <a:cubicBezTo>
                  <a:pt x="2583136" y="3278463"/>
                  <a:pt x="2176531" y="3441617"/>
                  <a:pt x="1686214" y="3441617"/>
                </a:cubicBezTo>
                <a:cubicBezTo>
                  <a:pt x="1195896" y="3441617"/>
                  <a:pt x="792281" y="3279317"/>
                  <a:pt x="475369" y="2954717"/>
                </a:cubicBezTo>
                <a:cubicBezTo>
                  <a:pt x="158456" y="2630117"/>
                  <a:pt x="0" y="2217532"/>
                  <a:pt x="0" y="1716964"/>
                </a:cubicBezTo>
                <a:cubicBezTo>
                  <a:pt x="0" y="1219813"/>
                  <a:pt x="164436" y="809365"/>
                  <a:pt x="493307" y="485619"/>
                </a:cubicBezTo>
                <a:cubicBezTo>
                  <a:pt x="822179" y="161872"/>
                  <a:pt x="1212126" y="0"/>
                  <a:pt x="16631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Threats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285420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4" y="1842196"/>
            <a:ext cx="5777916" cy="1908214"/>
            <a:chOff x="6638874" y="2056527"/>
            <a:chExt cx="5777916" cy="1908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438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Regulatory Challenges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7779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Adherence to regulatory requirements and compliance with data privacy laws, real estate regulations, and licensing requirements may present legal and operational challenges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4" y="4583026"/>
            <a:ext cx="5610276" cy="1600438"/>
            <a:chOff x="6638874" y="4583026"/>
            <a:chExt cx="5610276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4604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Competitive Landscape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610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Intense competition from established real estate platforms and emerging startups may pose a threat to the app's market share and growth potential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B7399-0145-402C-BEE6-97BFA62A25AA}"/>
              </a:ext>
            </a:extLst>
          </p:cNvPr>
          <p:cNvSpPr txBox="1"/>
          <p:nvPr/>
        </p:nvSpPr>
        <p:spPr>
          <a:xfrm>
            <a:off x="7960792" y="1842196"/>
            <a:ext cx="2262806" cy="3364739"/>
          </a:xfrm>
          <a:custGeom>
            <a:avLst/>
            <a:gdLst/>
            <a:ahLst/>
            <a:cxnLst/>
            <a:rect l="l" t="t" r="r" b="b"/>
            <a:pathLst>
              <a:path w="2262806" h="3364739">
                <a:moveTo>
                  <a:pt x="0" y="0"/>
                </a:moveTo>
                <a:lnTo>
                  <a:pt x="2262806" y="0"/>
                </a:lnTo>
                <a:lnTo>
                  <a:pt x="2262806" y="714976"/>
                </a:lnTo>
                <a:lnTo>
                  <a:pt x="1491454" y="714976"/>
                </a:lnTo>
                <a:lnTo>
                  <a:pt x="1491454" y="3364739"/>
                </a:lnTo>
                <a:lnTo>
                  <a:pt x="766228" y="3364739"/>
                </a:lnTo>
                <a:lnTo>
                  <a:pt x="766228" y="714976"/>
                </a:lnTo>
                <a:lnTo>
                  <a:pt x="0" y="7149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2CA384-38E7-4495-AC90-FAEF55582546}"/>
              </a:ext>
            </a:extLst>
          </p:cNvPr>
          <p:cNvSpPr/>
          <p:nvPr/>
        </p:nvSpPr>
        <p:spPr>
          <a:xfrm>
            <a:off x="13557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BAD6D-784D-4EFE-9E52-A1C0001518E3}"/>
              </a:ext>
            </a:extLst>
          </p:cNvPr>
          <p:cNvSpPr/>
          <p:nvPr/>
        </p:nvSpPr>
        <p:spPr>
          <a:xfrm>
            <a:off x="15728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9188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71573-676F-49A1-9322-E5C6088F2B3F}"/>
              </a:ext>
            </a:extLst>
          </p:cNvPr>
          <p:cNvSpPr/>
          <p:nvPr/>
        </p:nvSpPr>
        <p:spPr>
          <a:xfrm>
            <a:off x="5054600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1B8AA8-F0CE-44E7-9EF0-FB05815D2C88}"/>
              </a:ext>
            </a:extLst>
          </p:cNvPr>
          <p:cNvSpPr/>
          <p:nvPr/>
        </p:nvSpPr>
        <p:spPr>
          <a:xfrm>
            <a:off x="5271770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9188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894850-D380-47EC-B100-953BF917B11C}"/>
              </a:ext>
            </a:extLst>
          </p:cNvPr>
          <p:cNvSpPr/>
          <p:nvPr/>
        </p:nvSpPr>
        <p:spPr>
          <a:xfrm>
            <a:off x="86963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15BA9-1A80-4A0A-B4A0-06A73143EA31}"/>
              </a:ext>
            </a:extLst>
          </p:cNvPr>
          <p:cNvSpPr/>
          <p:nvPr/>
        </p:nvSpPr>
        <p:spPr>
          <a:xfrm>
            <a:off x="89134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9188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Our Future Plans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CA7D19-D67C-498A-A569-7AFB808C58EB}"/>
              </a:ext>
            </a:extLst>
          </p:cNvPr>
          <p:cNvGrpSpPr/>
          <p:nvPr/>
        </p:nvGrpSpPr>
        <p:grpSpPr>
          <a:xfrm>
            <a:off x="5624712" y="3122883"/>
            <a:ext cx="993374" cy="867930"/>
            <a:chOff x="6357938" y="3535363"/>
            <a:chExt cx="465138" cy="406400"/>
          </a:xfrm>
          <a:solidFill>
            <a:schemeClr val="tx1"/>
          </a:solidFill>
        </p:grpSpPr>
        <p:sp>
          <p:nvSpPr>
            <p:cNvPr id="15" name="AutoShape 43">
              <a:extLst>
                <a:ext uri="{FF2B5EF4-FFF2-40B4-BE49-F238E27FC236}">
                  <a16:creationId xmlns:a16="http://schemas.microsoft.com/office/drawing/2014/main" id="{94508121-5657-49A2-9243-BFD64899A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DACA2D4D-20A1-4F28-A113-DCDBCAC9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7" name="AutoShape 45">
              <a:extLst>
                <a:ext uri="{FF2B5EF4-FFF2-40B4-BE49-F238E27FC236}">
                  <a16:creationId xmlns:a16="http://schemas.microsoft.com/office/drawing/2014/main" id="{51A0C043-8582-44F8-9590-D8B17EB24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18" name="AutoShape 139">
            <a:extLst>
              <a:ext uri="{FF2B5EF4-FFF2-40B4-BE49-F238E27FC236}">
                <a16:creationId xmlns:a16="http://schemas.microsoft.com/office/drawing/2014/main" id="{34674656-9A01-473F-BF52-062584D1F64B}"/>
              </a:ext>
            </a:extLst>
          </p:cNvPr>
          <p:cNvSpPr>
            <a:spLocks/>
          </p:cNvSpPr>
          <p:nvPr/>
        </p:nvSpPr>
        <p:spPr bwMode="auto">
          <a:xfrm>
            <a:off x="9267286" y="3029649"/>
            <a:ext cx="991678" cy="96116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0" y="4824676"/>
            <a:ext cx="4263126" cy="904279"/>
            <a:chOff x="0" y="4824676"/>
            <a:chExt cx="4263126" cy="904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0" y="4824676"/>
              <a:ext cx="4263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Chatbots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and Virtual Assistants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715827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B52442-D827-4D00-A293-F97DAA24A23E}"/>
              </a:ext>
            </a:extLst>
          </p:cNvPr>
          <p:cNvGrpSpPr/>
          <p:nvPr/>
        </p:nvGrpSpPr>
        <p:grpSpPr>
          <a:xfrm>
            <a:off x="4289941" y="4824676"/>
            <a:ext cx="3780678" cy="904279"/>
            <a:chOff x="4289941" y="4824676"/>
            <a:chExt cx="3780678" cy="9042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B36C16-2FDA-475E-936F-0E9F9821F7C8}"/>
                </a:ext>
              </a:extLst>
            </p:cNvPr>
            <p:cNvSpPr txBox="1"/>
            <p:nvPr/>
          </p:nvSpPr>
          <p:spPr>
            <a:xfrm>
              <a:off x="4289941" y="4824676"/>
              <a:ext cx="378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Ecosystem Development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7A1F1F-1F23-423A-82C0-78195F861404}"/>
                </a:ext>
              </a:extLst>
            </p:cNvPr>
            <p:cNvSpPr txBox="1"/>
            <p:nvPr/>
          </p:nvSpPr>
          <p:spPr>
            <a:xfrm>
              <a:off x="4416759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FF3585-07E6-4AF9-A223-9CF67590C8A2}"/>
              </a:ext>
            </a:extLst>
          </p:cNvPr>
          <p:cNvGrpSpPr/>
          <p:nvPr/>
        </p:nvGrpSpPr>
        <p:grpSpPr>
          <a:xfrm>
            <a:off x="8070619" y="4824676"/>
            <a:ext cx="4255284" cy="904279"/>
            <a:chOff x="8070619" y="4824676"/>
            <a:chExt cx="4255284" cy="9042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90896-6899-4255-B11F-852BAE52D9DA}"/>
                </a:ext>
              </a:extLst>
            </p:cNvPr>
            <p:cNvSpPr txBox="1"/>
            <p:nvPr/>
          </p:nvSpPr>
          <p:spPr>
            <a:xfrm>
              <a:off x="8070619" y="4824676"/>
              <a:ext cx="4255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Expansion in New Markets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38123-9F67-4B1E-BB09-84D4F440EFF4}"/>
                </a:ext>
              </a:extLst>
            </p:cNvPr>
            <p:cNvSpPr txBox="1"/>
            <p:nvPr/>
          </p:nvSpPr>
          <p:spPr>
            <a:xfrm>
              <a:off x="8070619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1026" name="Picture 2" descr="C:\Users\adity\Downloads\a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69" y="2959744"/>
            <a:ext cx="1192511" cy="11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C995B-57FD-408C-BF58-EF294E523EC0}"/>
              </a:ext>
            </a:extLst>
          </p:cNvPr>
          <p:cNvSpPr/>
          <p:nvPr/>
        </p:nvSpPr>
        <p:spPr>
          <a:xfrm>
            <a:off x="1669269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108364-7CFF-481E-8D27-66D4CB7A0ADD}"/>
              </a:ext>
            </a:extLst>
          </p:cNvPr>
          <p:cNvSpPr/>
          <p:nvPr/>
        </p:nvSpPr>
        <p:spPr>
          <a:xfrm>
            <a:off x="1771955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31C48D1-C463-45B3-96B5-D7FEEB0DA355}"/>
              </a:ext>
            </a:extLst>
          </p:cNvPr>
          <p:cNvSpPr/>
          <p:nvPr/>
        </p:nvSpPr>
        <p:spPr>
          <a:xfrm>
            <a:off x="1861198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1963311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3CF3BE0-499F-4272-831E-04ED3C850937}"/>
              </a:ext>
            </a:extLst>
          </p:cNvPr>
          <p:cNvSpPr/>
          <p:nvPr/>
        </p:nvSpPr>
        <p:spPr>
          <a:xfrm>
            <a:off x="2054081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E1E0EF-3210-4ECE-A163-E916DEFE3C6B}"/>
              </a:ext>
            </a:extLst>
          </p:cNvPr>
          <p:cNvGrpSpPr/>
          <p:nvPr/>
        </p:nvGrpSpPr>
        <p:grpSpPr>
          <a:xfrm>
            <a:off x="2168684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9F2D6-5E3A-4A27-9698-7C40CF4E7743}"/>
              </a:ext>
            </a:extLst>
          </p:cNvPr>
          <p:cNvGrpSpPr/>
          <p:nvPr/>
        </p:nvGrpSpPr>
        <p:grpSpPr>
          <a:xfrm>
            <a:off x="672457" y="4326351"/>
            <a:ext cx="3468667" cy="768601"/>
            <a:chOff x="778237" y="5203376"/>
            <a:chExt cx="3468667" cy="76860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80061F-6969-46E2-97EA-E9D6D58B6C16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Flutter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C6A8E3-B484-4514-871A-B1272B24D391}"/>
                </a:ext>
              </a:extLst>
            </p:cNvPr>
            <p:cNvSpPr txBox="1"/>
            <p:nvPr/>
          </p:nvSpPr>
          <p:spPr>
            <a:xfrm>
              <a:off x="778237" y="5602645"/>
              <a:ext cx="3468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F61B5FC-A29B-4479-8BD3-32A983E6375E}"/>
              </a:ext>
            </a:extLst>
          </p:cNvPr>
          <p:cNvSpPr/>
          <p:nvPr/>
        </p:nvSpPr>
        <p:spPr>
          <a:xfrm>
            <a:off x="5330531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77D74C-726A-41C5-9843-1C3BDAB02FD3}"/>
              </a:ext>
            </a:extLst>
          </p:cNvPr>
          <p:cNvSpPr/>
          <p:nvPr/>
        </p:nvSpPr>
        <p:spPr>
          <a:xfrm>
            <a:off x="5433217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1AF74B0-D1D3-4A69-BAAA-B80C72DAAF63}"/>
              </a:ext>
            </a:extLst>
          </p:cNvPr>
          <p:cNvSpPr/>
          <p:nvPr/>
        </p:nvSpPr>
        <p:spPr>
          <a:xfrm>
            <a:off x="5522460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4E1EAF7-AE9C-4DD8-A17F-8B2AFD330A1A}"/>
              </a:ext>
            </a:extLst>
          </p:cNvPr>
          <p:cNvSpPr/>
          <p:nvPr/>
        </p:nvSpPr>
        <p:spPr>
          <a:xfrm>
            <a:off x="5624573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6701774-937B-4446-BA3F-D56C62844273}"/>
              </a:ext>
            </a:extLst>
          </p:cNvPr>
          <p:cNvSpPr/>
          <p:nvPr/>
        </p:nvSpPr>
        <p:spPr>
          <a:xfrm>
            <a:off x="5715343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2AC747E-0C4A-44CA-9C24-0807B2AD3410}"/>
              </a:ext>
            </a:extLst>
          </p:cNvPr>
          <p:cNvGrpSpPr/>
          <p:nvPr/>
        </p:nvGrpSpPr>
        <p:grpSpPr>
          <a:xfrm>
            <a:off x="5829946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5E333B-B985-4D77-BDE4-D7B00E78437D}"/>
              </a:ext>
            </a:extLst>
          </p:cNvPr>
          <p:cNvGrpSpPr/>
          <p:nvPr/>
        </p:nvGrpSpPr>
        <p:grpSpPr>
          <a:xfrm>
            <a:off x="4320306" y="4326351"/>
            <a:ext cx="3551387" cy="768601"/>
            <a:chOff x="764824" y="5203376"/>
            <a:chExt cx="3551387" cy="76860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FECF8C-DEAC-4D28-9C41-1BD3496F9C2B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Firebase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55B464-5A73-493F-9640-FB3B83D2E2D9}"/>
                </a:ext>
              </a:extLst>
            </p:cNvPr>
            <p:cNvSpPr txBox="1"/>
            <p:nvPr/>
          </p:nvSpPr>
          <p:spPr>
            <a:xfrm>
              <a:off x="764824" y="5602645"/>
              <a:ext cx="3551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61A8E3B-1FB0-4A6E-AE19-93CC3C479BC8}"/>
              </a:ext>
            </a:extLst>
          </p:cNvPr>
          <p:cNvSpPr/>
          <p:nvPr/>
        </p:nvSpPr>
        <p:spPr>
          <a:xfrm>
            <a:off x="8991793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8295807-B9ED-46DF-9A99-CC90EE6EEA9A}"/>
              </a:ext>
            </a:extLst>
          </p:cNvPr>
          <p:cNvSpPr/>
          <p:nvPr/>
        </p:nvSpPr>
        <p:spPr>
          <a:xfrm>
            <a:off x="9094479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50AF08C-AA19-4DF9-A12C-C2121896ABF8}"/>
              </a:ext>
            </a:extLst>
          </p:cNvPr>
          <p:cNvSpPr/>
          <p:nvPr/>
        </p:nvSpPr>
        <p:spPr>
          <a:xfrm>
            <a:off x="9183722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1319D1D-2DB1-4B2D-A925-7FE25DB88F0C}"/>
              </a:ext>
            </a:extLst>
          </p:cNvPr>
          <p:cNvSpPr/>
          <p:nvPr/>
        </p:nvSpPr>
        <p:spPr>
          <a:xfrm>
            <a:off x="9285835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A4BEC84-4B66-4DAD-B0CC-62B100CDC363}"/>
              </a:ext>
            </a:extLst>
          </p:cNvPr>
          <p:cNvSpPr/>
          <p:nvPr/>
        </p:nvSpPr>
        <p:spPr>
          <a:xfrm>
            <a:off x="9376605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2662CE-CED6-4FAC-A90F-62ADEDC0CA6B}"/>
              </a:ext>
            </a:extLst>
          </p:cNvPr>
          <p:cNvGrpSpPr/>
          <p:nvPr/>
        </p:nvGrpSpPr>
        <p:grpSpPr>
          <a:xfrm>
            <a:off x="9491208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id="{F7FDAD43-E36F-41F3-BB37-F6874322C82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F8A33DD-4B39-4B90-858E-5FD1EA94806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B2A86F89-0986-4E0E-9ABC-0AF132085B8D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02828E7C-96A4-4CCD-B441-5C632F59F815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AF8B81-AB56-4739-85C3-E37BF08BEC92}"/>
              </a:ext>
            </a:extLst>
          </p:cNvPr>
          <p:cNvGrpSpPr/>
          <p:nvPr/>
        </p:nvGrpSpPr>
        <p:grpSpPr>
          <a:xfrm>
            <a:off x="8079299" y="4326351"/>
            <a:ext cx="3373163" cy="768601"/>
            <a:chOff x="862555" y="5203376"/>
            <a:chExt cx="3373163" cy="76860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0B7B47-FDE4-473A-AC8A-1274CE242540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Klapty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07D933-3E92-40E7-B841-2D35929E8D7F}"/>
                </a:ext>
              </a:extLst>
            </p:cNvPr>
            <p:cNvSpPr txBox="1"/>
            <p:nvPr/>
          </p:nvSpPr>
          <p:spPr>
            <a:xfrm>
              <a:off x="862555" y="5602645"/>
              <a:ext cx="337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Techstacks Used</a:t>
            </a:r>
          </a:p>
        </p:txBody>
      </p:sp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501832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E8E38-C137-A165-E006-ADF1240F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71" y="2103005"/>
            <a:ext cx="2883658" cy="2651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8B6B4-A089-AE83-2715-F8CBBB2E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05" y="2228063"/>
            <a:ext cx="2401874" cy="2401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8" y="-2208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4680907" y="625497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27279" y="908542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PROBLEMS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Lack of Transparency</a:t>
              </a:r>
            </a:p>
            <a:p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Lack of transparency, leads to uncertainty between buyers, sellers, and agents.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782438" cy="1441293"/>
            <a:chOff x="6681901" y="1442950"/>
            <a:chExt cx="4782438" cy="144129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723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Less Access to Information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7824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Buyers and sellers may struggle to access accurate and up-to-date information about properties, market trends, and regulatory requirements.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663353" cy="1441293"/>
            <a:chOff x="6681901" y="1442950"/>
            <a:chExt cx="4663353" cy="144129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792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Fragmented Market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6633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The  market is highly fragmented, with multiple agents, and platforms, making it difficult for buyers and sellers to navigate and compare options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752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Inefficient Property Search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Traditional property search methods can be time-consuming and frustrating for buyers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401659" y="3265571"/>
            <a:ext cx="4654647" cy="1195072"/>
            <a:chOff x="6564189" y="1442950"/>
            <a:chExt cx="4654647" cy="11950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97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Complexity of Transactions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564189" y="1807025"/>
              <a:ext cx="4654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Real estate involve complex legal, financial, regulatory processes, which are confusing and overwhelming for buyers and sellers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1441293"/>
            <a:chOff x="6681901" y="1442950"/>
            <a:chExt cx="4159637" cy="144129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97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Risk of Fraud and Scams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 Real estate is susceptible to fraud and scams, including identity theft, wire fraud, and misrepresentation of properties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701850" y="1275302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1418234" y="1633494"/>
            <a:ext cx="3055402" cy="7694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4473750" y="128116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1A7F9-BB6A-40F2-BAD8-323338FA11B2}"/>
              </a:ext>
            </a:extLst>
          </p:cNvPr>
          <p:cNvCxnSpPr>
            <a:cxnSpLocks/>
          </p:cNvCxnSpPr>
          <p:nvPr/>
        </p:nvCxnSpPr>
        <p:spPr>
          <a:xfrm flipV="1">
            <a:off x="5170840" y="1633494"/>
            <a:ext cx="3472021" cy="7694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8264516" y="2862360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702987" y="4610333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E6635-E2D0-4B89-A194-1EA131DC919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1419371" y="4965343"/>
            <a:ext cx="4896981" cy="3182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6305440" y="4617045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797100" y="1370552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8357385" y="2957610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797100" y="4705583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6398309" y="4712295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569451" y="137641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906295" y="1479747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F23AA2-DC44-4001-963A-EDEF4D1AC528}"/>
              </a:ext>
            </a:extLst>
          </p:cNvPr>
          <p:cNvGrpSpPr/>
          <p:nvPr/>
        </p:nvGrpSpPr>
        <p:grpSpPr>
          <a:xfrm>
            <a:off x="4680420" y="148561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1041176" y="1850429"/>
            <a:ext cx="3094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Property listings with detailed information streamline decision-making for buyers/renters.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9DF163-1D97-4A4E-A860-CFAE6FC983C4}"/>
              </a:ext>
            </a:extLst>
          </p:cNvPr>
          <p:cNvSpPr txBox="1"/>
          <p:nvPr/>
        </p:nvSpPr>
        <p:spPr>
          <a:xfrm>
            <a:off x="4861850" y="1674954"/>
            <a:ext cx="3157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Integrate educational resources like guides, articles to help users understand the complexities of the real estate market.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41BC90-D875-4D37-9E91-4671A5F2CA08}"/>
              </a:ext>
            </a:extLst>
          </p:cNvPr>
          <p:cNvSpPr txBox="1"/>
          <p:nvPr/>
        </p:nvSpPr>
        <p:spPr>
          <a:xfrm>
            <a:off x="1286213" y="5029323"/>
            <a:ext cx="4160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Offer a property management feature within the app where owners can schedule and track maintenance and repair tasks. Integrate service provider networks to facilitate quick and reliable assistance for property upkeep.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69716-C51A-4BF8-BE75-A3ABEB6AF356}"/>
              </a:ext>
            </a:extLst>
          </p:cNvPr>
          <p:cNvSpPr txBox="1"/>
          <p:nvPr/>
        </p:nvSpPr>
        <p:spPr>
          <a:xfrm>
            <a:off x="8903423" y="2471090"/>
            <a:ext cx="32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Utilize VR technology to offer virtual tours within the app. Allows buyers to explore properties from the comfort of their own homes, eliminating the need for open houses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DB097F-A37D-48B1-B726-6845EB6AF2B6}"/>
              </a:ext>
            </a:extLst>
          </p:cNvPr>
          <p:cNvSpPr txBox="1"/>
          <p:nvPr/>
        </p:nvSpPr>
        <p:spPr>
          <a:xfrm>
            <a:off x="6652614" y="5015896"/>
            <a:ext cx="339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 targeted marketing and advertising tools within the app to connect property owners with potential buyers. Utilize data analytics to understand user preferences and behavior.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9899C-D47E-4359-85A4-C4A1BE591142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7021824" y="4975237"/>
            <a:ext cx="1600884" cy="9093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619AC3-E04A-46C9-8066-1188452C392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22708" y="1644679"/>
            <a:ext cx="20153" cy="1217681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5FE4F2-1495-4B45-85CF-A46C84ED94C7}"/>
              </a:ext>
            </a:extLst>
          </p:cNvPr>
          <p:cNvGrpSpPr/>
          <p:nvPr/>
        </p:nvGrpSpPr>
        <p:grpSpPr>
          <a:xfrm>
            <a:off x="909657" y="4811596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4288A8D-D0D9-4F32-9A22-6735573DC65C}"/>
              </a:ext>
            </a:extLst>
          </p:cNvPr>
          <p:cNvGrpSpPr/>
          <p:nvPr/>
        </p:nvGrpSpPr>
        <p:grpSpPr>
          <a:xfrm>
            <a:off x="8462758" y="3066805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079CA7-DB75-43B7-A56D-0311C7938095}"/>
              </a:ext>
            </a:extLst>
          </p:cNvPr>
          <p:cNvGrpSpPr/>
          <p:nvPr/>
        </p:nvGrpSpPr>
        <p:grpSpPr>
          <a:xfrm>
            <a:off x="6503682" y="4820689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:a16="http://schemas.microsoft.com/office/drawing/2014/main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701399" y="75568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886905" y="238070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10123034" y="10084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49816" y="55963"/>
            <a:ext cx="10126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How are we solving this?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4E035-4825-8E5C-F73F-A905FA9F2FF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8622708" y="3578744"/>
            <a:ext cx="0" cy="1428059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5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9" grpId="0" animBg="1"/>
      <p:bldP spid="42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72" grpId="0"/>
      <p:bldP spid="76" grpId="0"/>
      <p:bldP spid="78" grpId="0"/>
      <p:bldP spid="8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4EB677-22AB-45CC-AA6C-942E89838C47}"/>
              </a:ext>
            </a:extLst>
          </p:cNvPr>
          <p:cNvSpPr/>
          <p:nvPr/>
        </p:nvSpPr>
        <p:spPr>
          <a:xfrm>
            <a:off x="3752633" y="3215400"/>
            <a:ext cx="459614" cy="459614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11940" y="7737"/>
            <a:ext cx="3981281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339300" y="1809548"/>
            <a:ext cx="3389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Why would owners enlist there property?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339300" y="3537397"/>
            <a:ext cx="378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07207-5D73-43A4-9EF2-3DBE1082A198}"/>
              </a:ext>
            </a:extLst>
          </p:cNvPr>
          <p:cNvCxnSpPr>
            <a:stCxn id="3" idx="6"/>
          </p:cNvCxnSpPr>
          <p:nvPr/>
        </p:nvCxnSpPr>
        <p:spPr>
          <a:xfrm flipV="1">
            <a:off x="4212247" y="3429001"/>
            <a:ext cx="1679222" cy="16206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2D04CA-2E11-44BE-A92E-A865EDB4EFFF}"/>
              </a:ext>
            </a:extLst>
          </p:cNvPr>
          <p:cNvSpPr/>
          <p:nvPr/>
        </p:nvSpPr>
        <p:spPr>
          <a:xfrm>
            <a:off x="5036703" y="2979908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0F57D7-7D22-440A-8B20-70C081CB56FD}"/>
              </a:ext>
            </a:extLst>
          </p:cNvPr>
          <p:cNvSpPr/>
          <p:nvPr/>
        </p:nvSpPr>
        <p:spPr>
          <a:xfrm>
            <a:off x="5146769" y="3089974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E4610-6A9F-409A-81C1-0CF49AEC7F15}"/>
              </a:ext>
            </a:extLst>
          </p:cNvPr>
          <p:cNvCxnSpPr>
            <a:stCxn id="6" idx="6"/>
          </p:cNvCxnSpPr>
          <p:nvPr/>
        </p:nvCxnSpPr>
        <p:spPr>
          <a:xfrm flipV="1">
            <a:off x="5951095" y="3429000"/>
            <a:ext cx="864168" cy="8104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127A7-1085-49AD-B2B0-C3C87B2CE4AE}"/>
              </a:ext>
            </a:extLst>
          </p:cNvPr>
          <p:cNvCxnSpPr/>
          <p:nvPr/>
        </p:nvCxnSpPr>
        <p:spPr>
          <a:xfrm>
            <a:off x="7426313" y="3437104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DE5F56B-EFCE-4F21-A8FA-F50A5BEBDD1A}"/>
              </a:ext>
            </a:extLst>
          </p:cNvPr>
          <p:cNvSpPr/>
          <p:nvPr/>
        </p:nvSpPr>
        <p:spPr>
          <a:xfrm>
            <a:off x="8528287" y="2979908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621FE-9658-4F46-BF07-AFA26EDC24D2}"/>
              </a:ext>
            </a:extLst>
          </p:cNvPr>
          <p:cNvSpPr/>
          <p:nvPr/>
        </p:nvSpPr>
        <p:spPr>
          <a:xfrm>
            <a:off x="8638353" y="3089974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9CBD5B-FDED-4176-AD30-25ECA935FFA9}"/>
              </a:ext>
            </a:extLst>
          </p:cNvPr>
          <p:cNvSpPr/>
          <p:nvPr/>
        </p:nvSpPr>
        <p:spPr>
          <a:xfrm>
            <a:off x="6824718" y="2971804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0FD717-C7C7-4F76-ABD8-7124E21D56FC}"/>
              </a:ext>
            </a:extLst>
          </p:cNvPr>
          <p:cNvSpPr/>
          <p:nvPr/>
        </p:nvSpPr>
        <p:spPr>
          <a:xfrm>
            <a:off x="6934784" y="3081870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47F4E-3AFA-4A2C-8F75-DBCF60497C26}"/>
              </a:ext>
            </a:extLst>
          </p:cNvPr>
          <p:cNvCxnSpPr/>
          <p:nvPr/>
        </p:nvCxnSpPr>
        <p:spPr>
          <a:xfrm flipV="1">
            <a:off x="11280297" y="3429000"/>
            <a:ext cx="674623" cy="1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EBD0D6-60E8-4096-A763-AEA2C7FA8F60}"/>
              </a:ext>
            </a:extLst>
          </p:cNvPr>
          <p:cNvGrpSpPr/>
          <p:nvPr/>
        </p:nvGrpSpPr>
        <p:grpSpPr>
          <a:xfrm>
            <a:off x="3710752" y="1224567"/>
            <a:ext cx="3681202" cy="1667017"/>
            <a:chOff x="581924" y="4824676"/>
            <a:chExt cx="3681202" cy="16670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D269DD-FA3E-4122-AA44-70020B27234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Increased Visibility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258AB5-83F5-4320-812A-3DE3B4CC4979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Listing on the app provides exposure to a wider audience beyond traditional methods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CCDCC8-3001-466A-B606-1F2EFCC09CE0}"/>
              </a:ext>
            </a:extLst>
          </p:cNvPr>
          <p:cNvGrpSpPr/>
          <p:nvPr/>
        </p:nvGrpSpPr>
        <p:grpSpPr>
          <a:xfrm>
            <a:off x="7144881" y="1232671"/>
            <a:ext cx="3827793" cy="1667017"/>
            <a:chOff x="581923" y="4824676"/>
            <a:chExt cx="3827793" cy="16670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768954-D460-4A7F-97B9-F0D4A8962B0B}"/>
                </a:ext>
              </a:extLst>
            </p:cNvPr>
            <p:cNvSpPr txBox="1"/>
            <p:nvPr/>
          </p:nvSpPr>
          <p:spPr>
            <a:xfrm>
              <a:off x="581923" y="4824676"/>
              <a:ext cx="3827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Cost-Effective Marketing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6FA18-0A75-47A4-A922-727EE1816362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App offers targeted marketing tools, allowing owners to reach potential buyers more effectively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5447908" y="4030265"/>
            <a:ext cx="3681202" cy="1944016"/>
            <a:chOff x="581924" y="4824676"/>
            <a:chExt cx="3681202" cy="19440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Convenience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685369" y="5291364"/>
              <a:ext cx="32197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Owners can manage their property listings conveniently from their smartphones or computers, saving time and effort compared to traditional methods.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DFD679D-F332-4DBF-A908-2244ECD217FF}"/>
              </a:ext>
            </a:extLst>
          </p:cNvPr>
          <p:cNvSpPr/>
          <p:nvPr/>
        </p:nvSpPr>
        <p:spPr>
          <a:xfrm>
            <a:off x="11960381" y="3207506"/>
            <a:ext cx="459614" cy="459614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A214B-F1EF-4947-A2DE-8844DF44F0E5}"/>
              </a:ext>
            </a:extLst>
          </p:cNvPr>
          <p:cNvGrpSpPr/>
          <p:nvPr/>
        </p:nvGrpSpPr>
        <p:grpSpPr>
          <a:xfrm>
            <a:off x="7134612" y="3207313"/>
            <a:ext cx="294604" cy="429448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48" name="AutoShape 113">
              <a:extLst>
                <a:ext uri="{FF2B5EF4-FFF2-40B4-BE49-F238E27FC236}">
                  <a16:creationId xmlns:a16="http://schemas.microsoft.com/office/drawing/2014/main" id="{5A62F5C9-E6BC-4CFB-8BEE-03B51821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9" name="AutoShape 114">
              <a:extLst>
                <a:ext uri="{FF2B5EF4-FFF2-40B4-BE49-F238E27FC236}">
                  <a16:creationId xmlns:a16="http://schemas.microsoft.com/office/drawing/2014/main" id="{1C76D021-DB71-4C2F-8652-C53D641D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F475C1-BEAA-42AC-8C6D-9828E32F0908}"/>
              </a:ext>
            </a:extLst>
          </p:cNvPr>
          <p:cNvGrpSpPr/>
          <p:nvPr/>
        </p:nvGrpSpPr>
        <p:grpSpPr>
          <a:xfrm>
            <a:off x="8771126" y="3222747"/>
            <a:ext cx="428714" cy="428714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51" name="AutoShape 123">
              <a:extLst>
                <a:ext uri="{FF2B5EF4-FFF2-40B4-BE49-F238E27FC236}">
                  <a16:creationId xmlns:a16="http://schemas.microsoft.com/office/drawing/2014/main" id="{07D929C5-567D-439C-B5BD-E651AA87B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2" name="AutoShape 124">
              <a:extLst>
                <a:ext uri="{FF2B5EF4-FFF2-40B4-BE49-F238E27FC236}">
                  <a16:creationId xmlns:a16="http://schemas.microsoft.com/office/drawing/2014/main" id="{AF90B115-E682-4784-BEC8-8514CBB9E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3" name="AutoShape 125">
              <a:extLst>
                <a:ext uri="{FF2B5EF4-FFF2-40B4-BE49-F238E27FC236}">
                  <a16:creationId xmlns:a16="http://schemas.microsoft.com/office/drawing/2014/main" id="{04DC78A4-C2D1-4048-9FC0-F119562F7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54" name="AutoShape 139">
            <a:extLst>
              <a:ext uri="{FF2B5EF4-FFF2-40B4-BE49-F238E27FC236}">
                <a16:creationId xmlns:a16="http://schemas.microsoft.com/office/drawing/2014/main" id="{609A4140-4112-401D-A54E-67312E82ECFD}"/>
              </a:ext>
            </a:extLst>
          </p:cNvPr>
          <p:cNvSpPr>
            <a:spLocks/>
          </p:cNvSpPr>
          <p:nvPr/>
        </p:nvSpPr>
        <p:spPr bwMode="auto">
          <a:xfrm>
            <a:off x="5252306" y="3194635"/>
            <a:ext cx="428714" cy="415522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2127A7-1085-49AD-B2B0-C3C87B2CE4AE}"/>
              </a:ext>
            </a:extLst>
          </p:cNvPr>
          <p:cNvCxnSpPr/>
          <p:nvPr/>
        </p:nvCxnSpPr>
        <p:spPr>
          <a:xfrm>
            <a:off x="9442679" y="3454350"/>
            <a:ext cx="1159344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CCDCC8-3001-466A-B606-1F2EFCC09CE0}"/>
              </a:ext>
            </a:extLst>
          </p:cNvPr>
          <p:cNvGrpSpPr/>
          <p:nvPr/>
        </p:nvGrpSpPr>
        <p:grpSpPr>
          <a:xfrm>
            <a:off x="8636607" y="4179395"/>
            <a:ext cx="3681202" cy="1944016"/>
            <a:chOff x="-4781" y="7747501"/>
            <a:chExt cx="3681202" cy="19440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768954-D460-4A7F-97B9-F0D4A8962B0B}"/>
                </a:ext>
              </a:extLst>
            </p:cNvPr>
            <p:cNvSpPr txBox="1"/>
            <p:nvPr/>
          </p:nvSpPr>
          <p:spPr>
            <a:xfrm>
              <a:off x="-4781" y="7747501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       Flexible Listing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16FA18-0A75-47A4-A922-727EE1816362}"/>
                </a:ext>
              </a:extLst>
            </p:cNvPr>
            <p:cNvSpPr txBox="1"/>
            <p:nvPr/>
          </p:nvSpPr>
          <p:spPr>
            <a:xfrm>
              <a:off x="911947" y="8214189"/>
              <a:ext cx="26386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Owners can choose from various listing options and customize their listings according to their preferences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DE5F56B-EFCE-4F21-A8FA-F50A5BEBDD1A}"/>
              </a:ext>
            </a:extLst>
          </p:cNvPr>
          <p:cNvSpPr/>
          <p:nvPr/>
        </p:nvSpPr>
        <p:spPr>
          <a:xfrm>
            <a:off x="10447079" y="2997154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F621FE-9658-4F46-BF07-AFA26EDC24D2}"/>
              </a:ext>
            </a:extLst>
          </p:cNvPr>
          <p:cNvSpPr/>
          <p:nvPr/>
        </p:nvSpPr>
        <p:spPr>
          <a:xfrm>
            <a:off x="10557145" y="3107220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78" name="Google Shape;7826;p14"/>
          <p:cNvGrpSpPr/>
          <p:nvPr/>
        </p:nvGrpSpPr>
        <p:grpSpPr>
          <a:xfrm>
            <a:off x="10642794" y="3229341"/>
            <a:ext cx="522962" cy="450018"/>
            <a:chOff x="6222125" y="2025975"/>
            <a:chExt cx="499450" cy="474125"/>
          </a:xfrm>
        </p:grpSpPr>
        <p:sp>
          <p:nvSpPr>
            <p:cNvPr id="79" name="Google Shape;7827;p1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7828;p1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7829;p1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3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 animBg="1"/>
      <p:bldP spid="20" grpId="0" animBg="1"/>
      <p:bldP spid="24" grpId="0" animBg="1"/>
      <p:bldP spid="25" grpId="0" animBg="1"/>
      <p:bldP spid="54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91A28B-87F4-4FA0-87F8-B9FA95BE6104}"/>
              </a:ext>
            </a:extLst>
          </p:cNvPr>
          <p:cNvSpPr/>
          <p:nvPr/>
        </p:nvSpPr>
        <p:spPr>
          <a:xfrm>
            <a:off x="-231842" y="3199193"/>
            <a:ext cx="459614" cy="459614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6076A-A52C-49B0-8C1B-C2DD5F56CE5F}"/>
              </a:ext>
            </a:extLst>
          </p:cNvPr>
          <p:cNvCxnSpPr/>
          <p:nvPr/>
        </p:nvCxnSpPr>
        <p:spPr>
          <a:xfrm>
            <a:off x="220154" y="3429000"/>
            <a:ext cx="709486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6ACBFD-98EE-46E8-95D7-E98954850D0B}"/>
              </a:ext>
            </a:extLst>
          </p:cNvPr>
          <p:cNvSpPr/>
          <p:nvPr/>
        </p:nvSpPr>
        <p:spPr>
          <a:xfrm>
            <a:off x="961189" y="2971804"/>
            <a:ext cx="914392" cy="914392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775B9-E6AF-4388-B9AF-06FD9F54F942}"/>
              </a:ext>
            </a:extLst>
          </p:cNvPr>
          <p:cNvSpPr/>
          <p:nvPr/>
        </p:nvSpPr>
        <p:spPr>
          <a:xfrm>
            <a:off x="1071255" y="3081870"/>
            <a:ext cx="694260" cy="694260"/>
          </a:xfrm>
          <a:prstGeom prst="ellipse">
            <a:avLst/>
          </a:prstGeom>
          <a:solidFill>
            <a:srgbClr val="837A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1DD20-C687-4C2F-82A4-97DFBC0B1C18}"/>
              </a:ext>
            </a:extLst>
          </p:cNvPr>
          <p:cNvCxnSpPr/>
          <p:nvPr/>
        </p:nvCxnSpPr>
        <p:spPr>
          <a:xfrm flipV="1">
            <a:off x="1875581" y="3429000"/>
            <a:ext cx="890479" cy="2192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8A579-0E15-4D10-BD33-B1F539A6FAE8}"/>
              </a:ext>
            </a:extLst>
          </p:cNvPr>
          <p:cNvCxnSpPr/>
          <p:nvPr/>
        </p:nvCxnSpPr>
        <p:spPr>
          <a:xfrm>
            <a:off x="3680452" y="3429000"/>
            <a:ext cx="826624" cy="2192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97945A-3C3E-4CC5-BE8F-8E05EE29F5C7}"/>
              </a:ext>
            </a:extLst>
          </p:cNvPr>
          <p:cNvSpPr/>
          <p:nvPr/>
        </p:nvSpPr>
        <p:spPr>
          <a:xfrm>
            <a:off x="4487137" y="2945709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CE155-F7D1-4092-871D-321285DD6439}"/>
              </a:ext>
            </a:extLst>
          </p:cNvPr>
          <p:cNvSpPr/>
          <p:nvPr/>
        </p:nvSpPr>
        <p:spPr>
          <a:xfrm>
            <a:off x="4597203" y="3055775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190E25-B513-490F-A3B7-04C3C77AF7FE}"/>
              </a:ext>
            </a:extLst>
          </p:cNvPr>
          <p:cNvSpPr/>
          <p:nvPr/>
        </p:nvSpPr>
        <p:spPr>
          <a:xfrm>
            <a:off x="2766060" y="2958756"/>
            <a:ext cx="914392" cy="914392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B5FA41-880F-4468-AC5D-99B358A3082E}"/>
              </a:ext>
            </a:extLst>
          </p:cNvPr>
          <p:cNvSpPr/>
          <p:nvPr/>
        </p:nvSpPr>
        <p:spPr>
          <a:xfrm>
            <a:off x="2876579" y="3084062"/>
            <a:ext cx="694260" cy="694260"/>
          </a:xfrm>
          <a:prstGeom prst="ellipse">
            <a:avLst/>
          </a:prstGeom>
          <a:solidFill>
            <a:srgbClr val="837A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FAFF2-04BF-4408-B381-D50D70BE4FDB}"/>
              </a:ext>
            </a:extLst>
          </p:cNvPr>
          <p:cNvSpPr/>
          <p:nvPr/>
        </p:nvSpPr>
        <p:spPr>
          <a:xfrm>
            <a:off x="7954872" y="3160051"/>
            <a:ext cx="459614" cy="459614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8184679" y="0"/>
            <a:ext cx="4007321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8489071" y="1809548"/>
            <a:ext cx="3389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Why would buyers use this?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8089928" y="3537397"/>
            <a:ext cx="378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DABB0-9DEA-4216-8153-BEF87126A0BF}"/>
              </a:ext>
            </a:extLst>
          </p:cNvPr>
          <p:cNvGrpSpPr/>
          <p:nvPr/>
        </p:nvGrpSpPr>
        <p:grpSpPr>
          <a:xfrm>
            <a:off x="-133091" y="560297"/>
            <a:ext cx="3566650" cy="2153229"/>
            <a:chOff x="643815" y="4824676"/>
            <a:chExt cx="3855342" cy="1709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83B94E-81C4-4C9F-8C9E-365BD046C844}"/>
                </a:ext>
              </a:extLst>
            </p:cNvPr>
            <p:cNvSpPr txBox="1"/>
            <p:nvPr/>
          </p:nvSpPr>
          <p:spPr>
            <a:xfrm>
              <a:off x="643815" y="4824676"/>
              <a:ext cx="385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Immersive Property Viewing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4776E-954F-48B3-9331-141DC3236C0C}"/>
                </a:ext>
              </a:extLst>
            </p:cNvPr>
            <p:cNvSpPr txBox="1"/>
            <p:nvPr/>
          </p:nvSpPr>
          <p:spPr>
            <a:xfrm>
              <a:off x="1103192" y="5457366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Offers virtual reality (VR) tours, allowing buyers to explore properties from the comfort of their own homes.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BC5605-1634-4F14-B567-B8A2B2E7C0DC}"/>
              </a:ext>
            </a:extLst>
          </p:cNvPr>
          <p:cNvGrpSpPr/>
          <p:nvPr/>
        </p:nvGrpSpPr>
        <p:grpSpPr>
          <a:xfrm>
            <a:off x="3033746" y="540401"/>
            <a:ext cx="3681202" cy="1790127"/>
            <a:chOff x="581924" y="4824676"/>
            <a:chExt cx="3681202" cy="17901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Transparent Transactions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Transparent pricing, detailed property information, and secure transaction processes instill confidence and trust in buyers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E0883F-80DE-4056-9674-5D69C2F373E7}"/>
              </a:ext>
            </a:extLst>
          </p:cNvPr>
          <p:cNvGrpSpPr/>
          <p:nvPr/>
        </p:nvGrpSpPr>
        <p:grpSpPr>
          <a:xfrm>
            <a:off x="1379515" y="3969520"/>
            <a:ext cx="3681202" cy="1543906"/>
            <a:chOff x="230966" y="4824676"/>
            <a:chExt cx="3681202" cy="15439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164BD-034F-4DB9-9D70-F31A02C769EA}"/>
                </a:ext>
              </a:extLst>
            </p:cNvPr>
            <p:cNvSpPr txBox="1"/>
            <p:nvPr/>
          </p:nvSpPr>
          <p:spPr>
            <a:xfrm>
              <a:off x="230966" y="4824676"/>
              <a:ext cx="368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Access to Market Insights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6C9092-9609-4FA4-BF6D-906FCAD1CC13}"/>
                </a:ext>
              </a:extLst>
            </p:cNvPr>
            <p:cNvSpPr txBox="1"/>
            <p:nvPr/>
          </p:nvSpPr>
          <p:spPr>
            <a:xfrm>
              <a:off x="731590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App provides valuable insights into market trends, pricing dynamics, and neighborhood statistics</a:t>
              </a:r>
            </a:p>
          </p:txBody>
        </p:sp>
      </p:grpSp>
      <p:sp>
        <p:nvSpPr>
          <p:cNvPr id="45" name="AutoShape 46">
            <a:extLst>
              <a:ext uri="{FF2B5EF4-FFF2-40B4-BE49-F238E27FC236}">
                <a16:creationId xmlns:a16="http://schemas.microsoft.com/office/drawing/2014/main" id="{2F756A90-75E4-4472-B3DA-2875DF8AF0D6}"/>
              </a:ext>
            </a:extLst>
          </p:cNvPr>
          <p:cNvSpPr>
            <a:spLocks/>
          </p:cNvSpPr>
          <p:nvPr/>
        </p:nvSpPr>
        <p:spPr bwMode="auto">
          <a:xfrm>
            <a:off x="3009352" y="3199193"/>
            <a:ext cx="428714" cy="4287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8F2E09-112C-4066-AC42-392CEDC72E88}"/>
              </a:ext>
            </a:extLst>
          </p:cNvPr>
          <p:cNvGrpSpPr/>
          <p:nvPr/>
        </p:nvGrpSpPr>
        <p:grpSpPr>
          <a:xfrm>
            <a:off x="1237843" y="3222716"/>
            <a:ext cx="361084" cy="412568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47" name="AutoShape 48">
              <a:extLst>
                <a:ext uri="{FF2B5EF4-FFF2-40B4-BE49-F238E27FC236}">
                  <a16:creationId xmlns:a16="http://schemas.microsoft.com/office/drawing/2014/main" id="{EC98B738-34D7-458E-95FE-117CC854C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8" name="AutoShape 49">
              <a:extLst>
                <a:ext uri="{FF2B5EF4-FFF2-40B4-BE49-F238E27FC236}">
                  <a16:creationId xmlns:a16="http://schemas.microsoft.com/office/drawing/2014/main" id="{EF3DE012-D47D-41A7-9269-46A64EDBE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9" name="AutoShape 50">
              <a:extLst>
                <a:ext uri="{FF2B5EF4-FFF2-40B4-BE49-F238E27FC236}">
                  <a16:creationId xmlns:a16="http://schemas.microsoft.com/office/drawing/2014/main" id="{91267AA6-7E4F-4C2F-95A1-602405B6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0" name="AutoShape 51">
              <a:extLst>
                <a:ext uri="{FF2B5EF4-FFF2-40B4-BE49-F238E27FC236}">
                  <a16:creationId xmlns:a16="http://schemas.microsoft.com/office/drawing/2014/main" id="{2FC6A5CA-BBEA-4A37-80C9-EE4B857E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888BB1-1B01-4CEA-A31A-0F5D9CE119D0}"/>
              </a:ext>
            </a:extLst>
          </p:cNvPr>
          <p:cNvGrpSpPr/>
          <p:nvPr/>
        </p:nvGrpSpPr>
        <p:grpSpPr>
          <a:xfrm>
            <a:off x="4712303" y="3230840"/>
            <a:ext cx="458274" cy="401872"/>
            <a:chOff x="1640798" y="2149003"/>
            <a:chExt cx="464344" cy="407194"/>
          </a:xfrm>
          <a:solidFill>
            <a:schemeClr val="bg1"/>
          </a:solidFill>
        </p:grpSpPr>
        <p:sp>
          <p:nvSpPr>
            <p:cNvPr id="52" name="AutoShape 147">
              <a:extLst>
                <a:ext uri="{FF2B5EF4-FFF2-40B4-BE49-F238E27FC236}">
                  <a16:creationId xmlns:a16="http://schemas.microsoft.com/office/drawing/2014/main" id="{46A4AC8E-0C9B-4362-BB28-112F2E82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3" name="AutoShape 148">
              <a:extLst>
                <a:ext uri="{FF2B5EF4-FFF2-40B4-BE49-F238E27FC236}">
                  <a16:creationId xmlns:a16="http://schemas.microsoft.com/office/drawing/2014/main" id="{008CECF9-B7EA-4AC0-B281-441F4A15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5A1697-C87F-4AA1-894D-9D4E8D6F1588}"/>
              </a:ext>
            </a:extLst>
          </p:cNvPr>
          <p:cNvCxnSpPr>
            <a:endCxn id="56" idx="2"/>
          </p:cNvCxnSpPr>
          <p:nvPr/>
        </p:nvCxnSpPr>
        <p:spPr>
          <a:xfrm>
            <a:off x="5401529" y="3402905"/>
            <a:ext cx="856223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197945A-3C3E-4CC5-BE8F-8E05EE29F5C7}"/>
              </a:ext>
            </a:extLst>
          </p:cNvPr>
          <p:cNvSpPr/>
          <p:nvPr/>
        </p:nvSpPr>
        <p:spPr>
          <a:xfrm>
            <a:off x="6257752" y="2945709"/>
            <a:ext cx="914392" cy="914392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4CE155-F7D1-4092-871D-321285DD6439}"/>
              </a:ext>
            </a:extLst>
          </p:cNvPr>
          <p:cNvSpPr/>
          <p:nvPr/>
        </p:nvSpPr>
        <p:spPr>
          <a:xfrm>
            <a:off x="6367818" y="3066420"/>
            <a:ext cx="694260" cy="694260"/>
          </a:xfrm>
          <a:prstGeom prst="ellipse">
            <a:avLst/>
          </a:prstGeom>
          <a:solidFill>
            <a:srgbClr val="837A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B8A579-0E15-4D10-BD33-B1F539A6FAE8}"/>
              </a:ext>
            </a:extLst>
          </p:cNvPr>
          <p:cNvCxnSpPr>
            <a:stCxn id="56" idx="6"/>
          </p:cNvCxnSpPr>
          <p:nvPr/>
        </p:nvCxnSpPr>
        <p:spPr>
          <a:xfrm>
            <a:off x="7172144" y="3402905"/>
            <a:ext cx="782728" cy="13047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oogle Shape;8433;p16"/>
          <p:cNvGrpSpPr/>
          <p:nvPr/>
        </p:nvGrpSpPr>
        <p:grpSpPr>
          <a:xfrm>
            <a:off x="6524989" y="3219886"/>
            <a:ext cx="379918" cy="366038"/>
            <a:chOff x="-63665750" y="1914325"/>
            <a:chExt cx="328450" cy="316450"/>
          </a:xfrm>
          <a:solidFill>
            <a:schemeClr val="bg1"/>
          </a:solidFill>
        </p:grpSpPr>
        <p:sp>
          <p:nvSpPr>
            <p:cNvPr id="60" name="Google Shape;8434;p16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8435;p16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FBC5605-1634-4F14-B567-B8A2B2E7C0DC}"/>
              </a:ext>
            </a:extLst>
          </p:cNvPr>
          <p:cNvGrpSpPr/>
          <p:nvPr/>
        </p:nvGrpSpPr>
        <p:grpSpPr>
          <a:xfrm>
            <a:off x="4897562" y="4035022"/>
            <a:ext cx="3681202" cy="1790127"/>
            <a:chOff x="581924" y="4824676"/>
            <a:chExt cx="3681202" cy="17901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Convenience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Buyers can browse through property listings, schedule viewings, and communicate with sellers or agents directly within the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780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4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76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Subscription Plan and Transaction Fees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1403807" y="2955215"/>
            <a:ext cx="3997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Offer tiered subscription plans for property owners, providing different levels of access and features such as enhanced listings, analytics, and marketing tools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Targeted advertising for real estate-related businesses to advertise their services to app users.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1989113" y="4952309"/>
            <a:ext cx="3412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Advertising Revenue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1" y="2638425"/>
            <a:ext cx="1436528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10490994" y="4524669"/>
            <a:ext cx="1706375" cy="232596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Affiliate Marketing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Partner with relevant businesses such as mortgage lenders, home insurance providers, or moving companies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557860" y="3023539"/>
            <a:ext cx="3629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Monetize user data by offering anonymized insights and analytics to third-party companies or researchers for a fee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Data Licensing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55705" y="-245096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Premium Listings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1767840" y="5117356"/>
            <a:ext cx="3633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Introduce premium listing options for property owners, allowing them to highlight their listings and gain increased visibility for a fee.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263525" y="394222"/>
            <a:ext cx="11664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A49D4-FF14-4114-BDE1-423C7EF055D2}"/>
              </a:ext>
            </a:extLst>
          </p:cNvPr>
          <p:cNvSpPr txBox="1"/>
          <p:nvPr/>
        </p:nvSpPr>
        <p:spPr>
          <a:xfrm>
            <a:off x="4124275" y="3375765"/>
            <a:ext cx="4905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504029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4" y="111977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Strengths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906007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638874" y="1462783"/>
            <a:ext cx="5476926" cy="1600438"/>
            <a:chOff x="6638874" y="2056527"/>
            <a:chExt cx="5476926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43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Targeted Marketing Tools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476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Integrated marketing tools enable effective promotion of properties, maximizing visibility and attracting potential buyers/renters.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1" y="3180105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4" y="3725926"/>
            <a:ext cx="5476926" cy="1908214"/>
            <a:chOff x="6638875" y="4583026"/>
            <a:chExt cx="5476926" cy="1908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Data Analytics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5476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Access to valuable user data allows for personalized recommendations, targeted advertising, and strategic decision-making, improving efficiency and effectiveness.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D8CA6-349D-4375-807C-0766C7EC1A64}"/>
              </a:ext>
            </a:extLst>
          </p:cNvPr>
          <p:cNvSpPr txBox="1"/>
          <p:nvPr/>
        </p:nvSpPr>
        <p:spPr>
          <a:xfrm>
            <a:off x="1567551" y="1783369"/>
            <a:ext cx="2208991" cy="3456994"/>
          </a:xfrm>
          <a:custGeom>
            <a:avLst/>
            <a:gdLst/>
            <a:ahLst/>
            <a:cxnLst/>
            <a:rect l="l" t="t" r="r" b="b"/>
            <a:pathLst>
              <a:path w="2208991" h="3456994">
                <a:moveTo>
                  <a:pt x="1181374" y="0"/>
                </a:moveTo>
                <a:cubicBezTo>
                  <a:pt x="1553810" y="0"/>
                  <a:pt x="1866452" y="117027"/>
                  <a:pt x="2119299" y="351081"/>
                </a:cubicBezTo>
                <a:lnTo>
                  <a:pt x="1668275" y="845669"/>
                </a:lnTo>
                <a:cubicBezTo>
                  <a:pt x="1430804" y="705579"/>
                  <a:pt x="1259962" y="635533"/>
                  <a:pt x="1155748" y="635533"/>
                </a:cubicBezTo>
                <a:cubicBezTo>
                  <a:pt x="1075452" y="635533"/>
                  <a:pt x="1006261" y="665851"/>
                  <a:pt x="948175" y="726487"/>
                </a:cubicBezTo>
                <a:cubicBezTo>
                  <a:pt x="890088" y="787122"/>
                  <a:pt x="861045" y="859283"/>
                  <a:pt x="861045" y="942969"/>
                </a:cubicBezTo>
                <a:cubicBezTo>
                  <a:pt x="861045" y="1108633"/>
                  <a:pt x="1011386" y="1252140"/>
                  <a:pt x="1312069" y="1373492"/>
                </a:cubicBezTo>
                <a:cubicBezTo>
                  <a:pt x="1532455" y="1467508"/>
                  <a:pt x="1699026" y="1552529"/>
                  <a:pt x="1811782" y="1628554"/>
                </a:cubicBezTo>
                <a:cubicBezTo>
                  <a:pt x="1924538" y="1704579"/>
                  <a:pt x="2018928" y="1810074"/>
                  <a:pt x="2094954" y="1945039"/>
                </a:cubicBezTo>
                <a:cubicBezTo>
                  <a:pt x="2170978" y="2080005"/>
                  <a:pt x="2208991" y="2226075"/>
                  <a:pt x="2208991" y="2383250"/>
                </a:cubicBezTo>
                <a:cubicBezTo>
                  <a:pt x="2208991" y="2671973"/>
                  <a:pt x="2092391" y="2923112"/>
                  <a:pt x="1859191" y="3136664"/>
                </a:cubicBezTo>
                <a:cubicBezTo>
                  <a:pt x="1625991" y="3350218"/>
                  <a:pt x="1350508" y="3456994"/>
                  <a:pt x="1032742" y="3456994"/>
                </a:cubicBezTo>
                <a:cubicBezTo>
                  <a:pt x="684223" y="3456994"/>
                  <a:pt x="339976" y="3292985"/>
                  <a:pt x="0" y="2964968"/>
                </a:cubicBezTo>
                <a:lnTo>
                  <a:pt x="476650" y="2408876"/>
                </a:lnTo>
                <a:cubicBezTo>
                  <a:pt x="690203" y="2629263"/>
                  <a:pt x="890088" y="2739456"/>
                  <a:pt x="1076306" y="2739456"/>
                </a:cubicBezTo>
                <a:cubicBezTo>
                  <a:pt x="1163436" y="2739456"/>
                  <a:pt x="1247149" y="2700690"/>
                  <a:pt x="1327444" y="2623156"/>
                </a:cubicBezTo>
                <a:cubicBezTo>
                  <a:pt x="1407740" y="2545623"/>
                  <a:pt x="1447888" y="2464253"/>
                  <a:pt x="1447888" y="2379046"/>
                </a:cubicBezTo>
                <a:cubicBezTo>
                  <a:pt x="1447888" y="2203532"/>
                  <a:pt x="1262524" y="2048813"/>
                  <a:pt x="891797" y="1914888"/>
                </a:cubicBezTo>
                <a:cubicBezTo>
                  <a:pt x="679952" y="1837609"/>
                  <a:pt x="529611" y="1765228"/>
                  <a:pt x="440773" y="1697745"/>
                </a:cubicBezTo>
                <a:cubicBezTo>
                  <a:pt x="351935" y="1630262"/>
                  <a:pt x="277192" y="1532028"/>
                  <a:pt x="216542" y="1403042"/>
                </a:cubicBezTo>
                <a:cubicBezTo>
                  <a:pt x="155893" y="1274056"/>
                  <a:pt x="125569" y="1142081"/>
                  <a:pt x="125569" y="1007115"/>
                </a:cubicBezTo>
                <a:cubicBezTo>
                  <a:pt x="125569" y="708141"/>
                  <a:pt x="222949" y="465545"/>
                  <a:pt x="417709" y="279327"/>
                </a:cubicBezTo>
                <a:cubicBezTo>
                  <a:pt x="612470" y="93109"/>
                  <a:pt x="867025" y="0"/>
                  <a:pt x="1181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3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773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Gill Sans</vt:lpstr>
      <vt:lpstr>Montserrat</vt:lpstr>
      <vt:lpstr>Montserrat ExtraBold</vt:lpstr>
      <vt:lpstr>Tw Cen MT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aditya arya</cp:lastModifiedBy>
  <cp:revision>105</cp:revision>
  <dcterms:created xsi:type="dcterms:W3CDTF">2020-09-18T21:48:46Z</dcterms:created>
  <dcterms:modified xsi:type="dcterms:W3CDTF">2024-03-30T03:08:47Z</dcterms:modified>
</cp:coreProperties>
</file>