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71" r:id="rId4"/>
    <p:sldId id="269" r:id="rId5"/>
    <p:sldId id="289" r:id="rId6"/>
    <p:sldId id="258" r:id="rId7"/>
    <p:sldId id="301" r:id="rId8"/>
    <p:sldId id="272" r:id="rId9"/>
    <p:sldId id="290" r:id="rId10"/>
    <p:sldId id="302" r:id="rId11"/>
    <p:sldId id="303" r:id="rId12"/>
    <p:sldId id="274" r:id="rId13"/>
    <p:sldId id="304" r:id="rId14"/>
    <p:sldId id="275" r:id="rId15"/>
    <p:sldId id="261" r:id="rId16"/>
    <p:sldId id="288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80F11-013B-422D-8ADC-CA787D547E22}" v="376" dt="2024-03-29T21:14:00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0" autoAdjust="0"/>
    <p:restoredTop sz="96532" autoAdjust="0"/>
  </p:normalViewPr>
  <p:slideViewPr>
    <p:cSldViewPr snapToGrid="0">
      <p:cViewPr varScale="1">
        <p:scale>
          <a:sx n="89" d="100"/>
          <a:sy n="89" d="100"/>
        </p:scale>
        <p:origin x="6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kumar" userId="02d486708578bce6" providerId="LiveId" clId="{71680F11-013B-422D-8ADC-CA787D547E22}"/>
    <pc:docChg chg="undo redo custSel addSld delSld modSld sldOrd">
      <pc:chgData name="sumit kumar" userId="02d486708578bce6" providerId="LiveId" clId="{71680F11-013B-422D-8ADC-CA787D547E22}" dt="2024-03-29T21:14:03.654" v="1025" actId="14100"/>
      <pc:docMkLst>
        <pc:docMk/>
      </pc:docMkLst>
      <pc:sldChg chg="modSp add del mod ord setBg">
        <pc:chgData name="sumit kumar" userId="02d486708578bce6" providerId="LiveId" clId="{71680F11-013B-422D-8ADC-CA787D547E22}" dt="2024-03-29T13:17:09.616" v="158"/>
        <pc:sldMkLst>
          <pc:docMk/>
          <pc:sldMk cId="1938384852" sldId="258"/>
        </pc:sldMkLst>
        <pc:spChg chg="mod">
          <ac:chgData name="sumit kumar" userId="02d486708578bce6" providerId="LiveId" clId="{71680F11-013B-422D-8ADC-CA787D547E22}" dt="2024-03-29T12:20:32.125" v="62" actId="207"/>
          <ac:spMkLst>
            <pc:docMk/>
            <pc:sldMk cId="1938384852" sldId="258"/>
            <ac:spMk id="2" creationId="{B541A416-B992-4244-8796-BCFD02880F7C}"/>
          </ac:spMkLst>
        </pc:spChg>
        <pc:spChg chg="mod">
          <ac:chgData name="sumit kumar" userId="02d486708578bce6" providerId="LiveId" clId="{71680F11-013B-422D-8ADC-CA787D547E22}" dt="2024-03-29T12:20:58.769" v="65" actId="207"/>
          <ac:spMkLst>
            <pc:docMk/>
            <pc:sldMk cId="1938384852" sldId="258"/>
            <ac:spMk id="3" creationId="{164EB677-22AB-45CC-AA6C-942E89838C47}"/>
          </ac:spMkLst>
        </pc:spChg>
        <pc:spChg chg="mod">
          <ac:chgData name="sumit kumar" userId="02d486708578bce6" providerId="LiveId" clId="{71680F11-013B-422D-8ADC-CA787D547E22}" dt="2024-03-29T12:20:37.779" v="63" actId="207"/>
          <ac:spMkLst>
            <pc:docMk/>
            <pc:sldMk cId="1938384852" sldId="258"/>
            <ac:spMk id="6" creationId="{EC2D04CA-2E11-44BE-A92E-A865EDB4EFFF}"/>
          </ac:spMkLst>
        </pc:spChg>
        <pc:spChg chg="mod">
          <ac:chgData name="sumit kumar" userId="02d486708578bce6" providerId="LiveId" clId="{71680F11-013B-422D-8ADC-CA787D547E22}" dt="2024-03-29T12:20:47.470" v="64" actId="207"/>
          <ac:spMkLst>
            <pc:docMk/>
            <pc:sldMk cId="1938384852" sldId="258"/>
            <ac:spMk id="9" creationId="{B80F57D7-7D22-440A-8B20-70C081CB56FD}"/>
          </ac:spMkLst>
        </pc:spChg>
        <pc:spChg chg="mod">
          <ac:chgData name="sumit kumar" userId="02d486708578bce6" providerId="LiveId" clId="{71680F11-013B-422D-8ADC-CA787D547E22}" dt="2024-03-29T12:21:42.217" v="70" actId="207"/>
          <ac:spMkLst>
            <pc:docMk/>
            <pc:sldMk cId="1938384852" sldId="258"/>
            <ac:spMk id="19" creationId="{EDE5F56B-EFCE-4F21-A8FA-F50A5BEBDD1A}"/>
          </ac:spMkLst>
        </pc:spChg>
        <pc:spChg chg="mod">
          <ac:chgData name="sumit kumar" userId="02d486708578bce6" providerId="LiveId" clId="{71680F11-013B-422D-8ADC-CA787D547E22}" dt="2024-03-29T12:21:49.837" v="71" actId="207"/>
          <ac:spMkLst>
            <pc:docMk/>
            <pc:sldMk cId="1938384852" sldId="258"/>
            <ac:spMk id="20" creationId="{AFF621FE-9658-4F46-BF07-AFA26EDC24D2}"/>
          </ac:spMkLst>
        </pc:spChg>
        <pc:spChg chg="mod">
          <ac:chgData name="sumit kumar" userId="02d486708578bce6" providerId="LiveId" clId="{71680F11-013B-422D-8ADC-CA787D547E22}" dt="2024-03-29T12:21:29.765" v="69" actId="207"/>
          <ac:spMkLst>
            <pc:docMk/>
            <pc:sldMk cId="1938384852" sldId="258"/>
            <ac:spMk id="24" creationId="{D29CBD5B-FDED-4176-AD30-25ECA935FFA9}"/>
          </ac:spMkLst>
        </pc:spChg>
        <pc:spChg chg="mod">
          <ac:chgData name="sumit kumar" userId="02d486708578bce6" providerId="LiveId" clId="{71680F11-013B-422D-8ADC-CA787D547E22}" dt="2024-03-29T12:21:23.528" v="68" actId="207"/>
          <ac:spMkLst>
            <pc:docMk/>
            <pc:sldMk cId="1938384852" sldId="258"/>
            <ac:spMk id="25" creationId="{ED0FD717-C7C7-4F76-ABD8-7124E21D56FC}"/>
          </ac:spMkLst>
        </pc:spChg>
        <pc:spChg chg="mod">
          <ac:chgData name="sumit kumar" userId="02d486708578bce6" providerId="LiveId" clId="{71680F11-013B-422D-8ADC-CA787D547E22}" dt="2024-03-29T12:22:45.896" v="77" actId="207"/>
          <ac:spMkLst>
            <pc:docMk/>
            <pc:sldMk cId="1938384852" sldId="258"/>
            <ac:spMk id="40" creationId="{7DFD679D-F332-4DBF-A908-2244ECD217FF}"/>
          </ac:spMkLst>
        </pc:spChg>
        <pc:spChg chg="mod">
          <ac:chgData name="sumit kumar" userId="02d486708578bce6" providerId="LiveId" clId="{71680F11-013B-422D-8ADC-CA787D547E22}" dt="2024-03-29T12:22:35.673" v="75" actId="207"/>
          <ac:spMkLst>
            <pc:docMk/>
            <pc:sldMk cId="1938384852" sldId="258"/>
            <ac:spMk id="72" creationId="{EDE5F56B-EFCE-4F21-A8FA-F50A5BEBDD1A}"/>
          </ac:spMkLst>
        </pc:spChg>
        <pc:spChg chg="mod">
          <ac:chgData name="sumit kumar" userId="02d486708578bce6" providerId="LiveId" clId="{71680F11-013B-422D-8ADC-CA787D547E22}" dt="2024-03-29T12:22:40.243" v="76" actId="207"/>
          <ac:spMkLst>
            <pc:docMk/>
            <pc:sldMk cId="1938384852" sldId="258"/>
            <ac:spMk id="73" creationId="{AFF621FE-9658-4F46-BF07-AFA26EDC24D2}"/>
          </ac:spMkLst>
        </pc:spChg>
        <pc:grpChg chg="mod">
          <ac:chgData name="sumit kumar" userId="02d486708578bce6" providerId="LiveId" clId="{71680F11-013B-422D-8ADC-CA787D547E22}" dt="2024-03-29T12:21:13.185" v="67" actId="207"/>
          <ac:grpSpMkLst>
            <pc:docMk/>
            <pc:sldMk cId="1938384852" sldId="258"/>
            <ac:grpSpMk id="47" creationId="{168A214B-F1EF-4947-A2DE-8844DF44F0E5}"/>
          </ac:grpSpMkLst>
        </pc:grpChg>
      </pc:sldChg>
      <pc:sldChg chg="del">
        <pc:chgData name="sumit kumar" userId="02d486708578bce6" providerId="LiveId" clId="{71680F11-013B-422D-8ADC-CA787D547E22}" dt="2024-03-29T21:08:47.561" v="925" actId="47"/>
        <pc:sldMkLst>
          <pc:docMk/>
          <pc:sldMk cId="1463584781" sldId="259"/>
        </pc:sldMkLst>
      </pc:sldChg>
      <pc:sldChg chg="del">
        <pc:chgData name="sumit kumar" userId="02d486708578bce6" providerId="LiveId" clId="{71680F11-013B-422D-8ADC-CA787D547E22}" dt="2024-03-29T21:08:46.283" v="921" actId="47"/>
        <pc:sldMkLst>
          <pc:docMk/>
          <pc:sldMk cId="3722846047" sldId="260"/>
        </pc:sldMkLst>
      </pc:sldChg>
      <pc:sldChg chg="modSp add mod setBg">
        <pc:chgData name="sumit kumar" userId="02d486708578bce6" providerId="LiveId" clId="{71680F11-013B-422D-8ADC-CA787D547E22}" dt="2024-03-29T20:26:53.068" v="688" actId="207"/>
        <pc:sldMkLst>
          <pc:docMk/>
          <pc:sldMk cId="2349428349" sldId="261"/>
        </pc:sldMkLst>
        <pc:spChg chg="mod">
          <ac:chgData name="sumit kumar" userId="02d486708578bce6" providerId="LiveId" clId="{71680F11-013B-422D-8ADC-CA787D547E22}" dt="2024-03-29T20:26:08.184" v="683" actId="692"/>
          <ac:spMkLst>
            <pc:docMk/>
            <pc:sldMk cId="2349428349" sldId="261"/>
            <ac:spMk id="6" creationId="{882CA384-38E7-4495-AC90-FAEF55582546}"/>
          </ac:spMkLst>
        </pc:spChg>
        <pc:spChg chg="mod">
          <ac:chgData name="sumit kumar" userId="02d486708578bce6" providerId="LiveId" clId="{71680F11-013B-422D-8ADC-CA787D547E22}" dt="2024-03-29T20:26:14.096" v="684" actId="207"/>
          <ac:spMkLst>
            <pc:docMk/>
            <pc:sldMk cId="2349428349" sldId="261"/>
            <ac:spMk id="7" creationId="{E86BAD6D-784D-4EFE-9E52-A1C0001518E3}"/>
          </ac:spMkLst>
        </pc:spChg>
        <pc:spChg chg="mod">
          <ac:chgData name="sumit kumar" userId="02d486708578bce6" providerId="LiveId" clId="{71680F11-013B-422D-8ADC-CA787D547E22}" dt="2024-03-29T20:26:00.393" v="682" actId="692"/>
          <ac:spMkLst>
            <pc:docMk/>
            <pc:sldMk cId="2349428349" sldId="261"/>
            <ac:spMk id="8" creationId="{E5271573-676F-49A1-9322-E5C6088F2B3F}"/>
          </ac:spMkLst>
        </pc:spChg>
        <pc:spChg chg="mod">
          <ac:chgData name="sumit kumar" userId="02d486708578bce6" providerId="LiveId" clId="{71680F11-013B-422D-8ADC-CA787D547E22}" dt="2024-03-29T20:25:49.516" v="681" actId="207"/>
          <ac:spMkLst>
            <pc:docMk/>
            <pc:sldMk cId="2349428349" sldId="261"/>
            <ac:spMk id="9" creationId="{E71B8AA8-F0CE-44E7-9EF0-FB05815D2C88}"/>
          </ac:spMkLst>
        </pc:spChg>
        <pc:spChg chg="mod">
          <ac:chgData name="sumit kumar" userId="02d486708578bce6" providerId="LiveId" clId="{71680F11-013B-422D-8ADC-CA787D547E22}" dt="2024-03-29T20:26:20.091" v="685" actId="692"/>
          <ac:spMkLst>
            <pc:docMk/>
            <pc:sldMk cId="2349428349" sldId="261"/>
            <ac:spMk id="10" creationId="{3C894850-D380-47EC-B100-953BF917B11C}"/>
          </ac:spMkLst>
        </pc:spChg>
        <pc:spChg chg="mod">
          <ac:chgData name="sumit kumar" userId="02d486708578bce6" providerId="LiveId" clId="{71680F11-013B-422D-8ADC-CA787D547E22}" dt="2024-03-29T20:26:26.231" v="686" actId="207"/>
          <ac:spMkLst>
            <pc:docMk/>
            <pc:sldMk cId="2349428349" sldId="261"/>
            <ac:spMk id="11" creationId="{59415BA9-1A80-4A0A-B4A0-06A73143EA31}"/>
          </ac:spMkLst>
        </pc:spChg>
        <pc:spChg chg="mod">
          <ac:chgData name="sumit kumar" userId="02d486708578bce6" providerId="LiveId" clId="{71680F11-013B-422D-8ADC-CA787D547E22}" dt="2024-03-29T20:26:53.068" v="688" actId="207"/>
          <ac:spMkLst>
            <pc:docMk/>
            <pc:sldMk cId="2349428349" sldId="261"/>
            <ac:spMk id="18" creationId="{34674656-9A01-473F-BF52-062584D1F64B}"/>
          </ac:spMkLst>
        </pc:spChg>
        <pc:grpChg chg="mod">
          <ac:chgData name="sumit kumar" userId="02d486708578bce6" providerId="LiveId" clId="{71680F11-013B-422D-8ADC-CA787D547E22}" dt="2024-03-29T20:26:44.472" v="687" actId="207"/>
          <ac:grpSpMkLst>
            <pc:docMk/>
            <pc:sldMk cId="2349428349" sldId="261"/>
            <ac:grpSpMk id="14" creationId="{96CA7D19-D67C-498A-A569-7AFB808C58EB}"/>
          </ac:grpSpMkLst>
        </pc:grpChg>
      </pc:sldChg>
      <pc:sldChg chg="del">
        <pc:chgData name="sumit kumar" userId="02d486708578bce6" providerId="LiveId" clId="{71680F11-013B-422D-8ADC-CA787D547E22}" dt="2024-03-29T21:08:49.357" v="926" actId="47"/>
        <pc:sldMkLst>
          <pc:docMk/>
          <pc:sldMk cId="2836569247" sldId="265"/>
        </pc:sldMkLst>
      </pc:sldChg>
      <pc:sldChg chg="delSp add del mod delAnim">
        <pc:chgData name="sumit kumar" userId="02d486708578bce6" providerId="LiveId" clId="{71680F11-013B-422D-8ADC-CA787D547E22}" dt="2024-03-29T21:09:38.315" v="937" actId="47"/>
        <pc:sldMkLst>
          <pc:docMk/>
          <pc:sldMk cId="876154433" sldId="268"/>
        </pc:sldMkLst>
        <pc:grpChg chg="del">
          <ac:chgData name="sumit kumar" userId="02d486708578bce6" providerId="LiveId" clId="{71680F11-013B-422D-8ADC-CA787D547E22}" dt="2024-03-29T21:09:34.530" v="936" actId="478"/>
          <ac:grpSpMkLst>
            <pc:docMk/>
            <pc:sldMk cId="876154433" sldId="268"/>
            <ac:grpSpMk id="102" creationId="{2B236718-2AB7-4101-BCED-938EA9FC71A3}"/>
          </ac:grpSpMkLst>
        </pc:grpChg>
      </pc:sldChg>
      <pc:sldChg chg="addSp delSp modSp mod setBg addAnim delAnim">
        <pc:chgData name="sumit kumar" userId="02d486708578bce6" providerId="LiveId" clId="{71680F11-013B-422D-8ADC-CA787D547E22}" dt="2024-03-29T19:35:00.876" v="349" actId="20577"/>
        <pc:sldMkLst>
          <pc:docMk/>
          <pc:sldMk cId="1743019313" sldId="269"/>
        </pc:sldMkLst>
        <pc:spChg chg="add del mod topLvl">
          <ac:chgData name="sumit kumar" userId="02d486708578bce6" providerId="LiveId" clId="{71680F11-013B-422D-8ADC-CA787D547E22}" dt="2024-03-29T19:34:39.809" v="336" actId="21"/>
          <ac:spMkLst>
            <pc:docMk/>
            <pc:sldMk cId="1743019313" sldId="269"/>
            <ac:spMk id="5" creationId="{C4C6562D-805D-4DCF-9F0A-CE0275A17EDE}"/>
          </ac:spMkLst>
        </pc:spChg>
        <pc:spChg chg="add del mod topLvl">
          <ac:chgData name="sumit kumar" userId="02d486708578bce6" providerId="LiveId" clId="{71680F11-013B-422D-8ADC-CA787D547E22}" dt="2024-03-29T19:35:00.876" v="349" actId="20577"/>
          <ac:spMkLst>
            <pc:docMk/>
            <pc:sldMk cId="1743019313" sldId="269"/>
            <ac:spMk id="10" creationId="{0AAE02A2-E436-4D00-8F9D-4231677F6A5F}"/>
          </ac:spMkLst>
        </pc:spChg>
        <pc:spChg chg="add del mod">
          <ac:chgData name="sumit kumar" userId="02d486708578bce6" providerId="LiveId" clId="{71680F11-013B-422D-8ADC-CA787D547E22}" dt="2024-03-29T19:34:39.170" v="335" actId="1076"/>
          <ac:spMkLst>
            <pc:docMk/>
            <pc:sldMk cId="1743019313" sldId="269"/>
            <ac:spMk id="15" creationId="{E6E6FC20-9D37-4446-AE9E-0841E726F709}"/>
          </ac:spMkLst>
        </pc:spChg>
        <pc:spChg chg="add del mod">
          <ac:chgData name="sumit kumar" userId="02d486708578bce6" providerId="LiveId" clId="{71680F11-013B-422D-8ADC-CA787D547E22}" dt="2024-03-29T19:34:08.951" v="327" actId="1076"/>
          <ac:spMkLst>
            <pc:docMk/>
            <pc:sldMk cId="1743019313" sldId="269"/>
            <ac:spMk id="16" creationId="{A410B3FF-5CA4-9791-2A3D-EAC533BEBC8C}"/>
          </ac:spMkLst>
        </pc:spChg>
        <pc:spChg chg="add mod">
          <ac:chgData name="sumit kumar" userId="02d486708578bce6" providerId="LiveId" clId="{71680F11-013B-422D-8ADC-CA787D547E22}" dt="2024-03-29T19:34:06.366" v="320" actId="1076"/>
          <ac:spMkLst>
            <pc:docMk/>
            <pc:sldMk cId="1743019313" sldId="269"/>
            <ac:spMk id="17" creationId="{C4C6562D-805D-4DCF-9F0A-CE0275A17EDE}"/>
          </ac:spMkLst>
        </pc:spChg>
        <pc:spChg chg="add mod">
          <ac:chgData name="sumit kumar" userId="02d486708578bce6" providerId="LiveId" clId="{71680F11-013B-422D-8ADC-CA787D547E22}" dt="2024-03-29T19:34:00.529" v="318"/>
          <ac:spMkLst>
            <pc:docMk/>
            <pc:sldMk cId="1743019313" sldId="269"/>
            <ac:spMk id="18" creationId="{A410B3FF-5CA4-9791-2A3D-EAC533BEBC8C}"/>
          </ac:spMkLst>
        </pc:spChg>
        <pc:spChg chg="add mod">
          <ac:chgData name="sumit kumar" userId="02d486708578bce6" providerId="LiveId" clId="{71680F11-013B-422D-8ADC-CA787D547E22}" dt="2024-03-29T19:34:37.236" v="329" actId="767"/>
          <ac:spMkLst>
            <pc:docMk/>
            <pc:sldMk cId="1743019313" sldId="269"/>
            <ac:spMk id="19" creationId="{AA18BC62-74FA-C680-5A0F-6F557326067A}"/>
          </ac:spMkLst>
        </pc:spChg>
        <pc:spChg chg="del topLvl">
          <ac:chgData name="sumit kumar" userId="02d486708578bce6" providerId="LiveId" clId="{71680F11-013B-422D-8ADC-CA787D547E22}" dt="2024-03-29T19:31:12.565" v="294" actId="478"/>
          <ac:spMkLst>
            <pc:docMk/>
            <pc:sldMk cId="1743019313" sldId="269"/>
            <ac:spMk id="127" creationId="{5EAC5BC0-1F7B-42B2-BDB9-8DD169BDCE3A}"/>
          </ac:spMkLst>
        </pc:spChg>
        <pc:spChg chg="del mod topLvl">
          <ac:chgData name="sumit kumar" userId="02d486708578bce6" providerId="LiveId" clId="{71680F11-013B-422D-8ADC-CA787D547E22}" dt="2024-03-29T19:31:10.546" v="293" actId="478"/>
          <ac:spMkLst>
            <pc:docMk/>
            <pc:sldMk cId="1743019313" sldId="269"/>
            <ac:spMk id="128" creationId="{A3E640F7-B3EE-4178-9429-DCA4B0FEF316}"/>
          </ac:spMkLst>
        </pc:spChg>
        <pc:grpChg chg="add del mod">
          <ac:chgData name="sumit kumar" userId="02d486708578bce6" providerId="LiveId" clId="{71680F11-013B-422D-8ADC-CA787D547E22}" dt="2024-03-29T19:34:39.809" v="336" actId="21"/>
          <ac:grpSpMkLst>
            <pc:docMk/>
            <pc:sldMk cId="1743019313" sldId="269"/>
            <ac:grpSpMk id="13" creationId="{AF3947CD-295C-4AA1-BA45-8F4293806D2F}"/>
          </ac:grpSpMkLst>
        </pc:grpChg>
        <pc:grpChg chg="del">
          <ac:chgData name="sumit kumar" userId="02d486708578bce6" providerId="LiveId" clId="{71680F11-013B-422D-8ADC-CA787D547E22}" dt="2024-03-29T19:31:10.546" v="293" actId="478"/>
          <ac:grpSpMkLst>
            <pc:docMk/>
            <pc:sldMk cId="1743019313" sldId="269"/>
            <ac:grpSpMk id="14" creationId="{A0BD0C0E-8513-48E3-891D-E211E35A6661}"/>
          </ac:grpSpMkLst>
        </pc:grpChg>
      </pc:sldChg>
      <pc:sldChg chg="addSp delSp modSp mod delAnim modAnim">
        <pc:chgData name="sumit kumar" userId="02d486708578bce6" providerId="LiveId" clId="{71680F11-013B-422D-8ADC-CA787D547E22}" dt="2024-03-29T21:14:03.654" v="1025" actId="14100"/>
        <pc:sldMkLst>
          <pc:docMk/>
          <pc:sldMk cId="3107457087" sldId="271"/>
        </pc:sldMkLst>
        <pc:spChg chg="add mod">
          <ac:chgData name="sumit kumar" userId="02d486708578bce6" providerId="LiveId" clId="{71680F11-013B-422D-8ADC-CA787D547E22}" dt="2024-03-29T21:13:33.414" v="1021" actId="1076"/>
          <ac:spMkLst>
            <pc:docMk/>
            <pc:sldMk cId="3107457087" sldId="271"/>
            <ac:spMk id="4" creationId="{FCD8CF43-4CBD-224C-F03C-BDA7B5BF7BDB}"/>
          </ac:spMkLst>
        </pc:spChg>
        <pc:spChg chg="mod">
          <ac:chgData name="sumit kumar" userId="02d486708578bce6" providerId="LiveId" clId="{71680F11-013B-422D-8ADC-CA787D547E22}" dt="2024-03-29T21:13:47.076" v="1022" actId="1076"/>
          <ac:spMkLst>
            <pc:docMk/>
            <pc:sldMk cId="3107457087" sldId="271"/>
            <ac:spMk id="7" creationId="{40CACAF8-B889-469D-9D5B-695F85C11B04}"/>
          </ac:spMkLst>
        </pc:spChg>
        <pc:spChg chg="mod">
          <ac:chgData name="sumit kumar" userId="02d486708578bce6" providerId="LiveId" clId="{71680F11-013B-422D-8ADC-CA787D547E22}" dt="2024-03-29T21:14:03.654" v="1025" actId="14100"/>
          <ac:spMkLst>
            <pc:docMk/>
            <pc:sldMk cId="3107457087" sldId="271"/>
            <ac:spMk id="32" creationId="{70E377EB-6C1D-436E-B849-651C11860F50}"/>
          </ac:spMkLst>
        </pc:spChg>
        <pc:spChg chg="mod">
          <ac:chgData name="sumit kumar" userId="02d486708578bce6" providerId="LiveId" clId="{71680F11-013B-422D-8ADC-CA787D547E22}" dt="2024-03-29T21:13:47.076" v="1022" actId="1076"/>
          <ac:spMkLst>
            <pc:docMk/>
            <pc:sldMk cId="3107457087" sldId="271"/>
            <ac:spMk id="41" creationId="{A1777FED-90F0-4AA5-8BF2-E13431E30BEF}"/>
          </ac:spMkLst>
        </pc:spChg>
        <pc:spChg chg="del">
          <ac:chgData name="sumit kumar" userId="02d486708578bce6" providerId="LiveId" clId="{71680F11-013B-422D-8ADC-CA787D547E22}" dt="2024-03-29T21:13:49.303" v="1023" actId="478"/>
          <ac:spMkLst>
            <pc:docMk/>
            <pc:sldMk cId="3107457087" sldId="271"/>
            <ac:spMk id="43" creationId="{16FB2ECF-1F32-4D64-9371-17C12225FCDA}"/>
          </ac:spMkLst>
        </pc:spChg>
        <pc:spChg chg="del mod">
          <ac:chgData name="sumit kumar" userId="02d486708578bce6" providerId="LiveId" clId="{71680F11-013B-422D-8ADC-CA787D547E22}" dt="2024-03-29T20:45:08.682" v="690" actId="478"/>
          <ac:spMkLst>
            <pc:docMk/>
            <pc:sldMk cId="3107457087" sldId="271"/>
            <ac:spMk id="44" creationId="{9C946C47-4E7D-4AC9-A14B-6312C9EDD132}"/>
          </ac:spMkLst>
        </pc:spChg>
        <pc:spChg chg="del mod">
          <ac:chgData name="sumit kumar" userId="02d486708578bce6" providerId="LiveId" clId="{71680F11-013B-422D-8ADC-CA787D547E22}" dt="2024-03-29T20:46:23.618" v="732"/>
          <ac:spMkLst>
            <pc:docMk/>
            <pc:sldMk cId="3107457087" sldId="271"/>
            <ac:spMk id="46" creationId="{34F42483-C77A-49C4-B88D-D05894D8FEE0}"/>
          </ac:spMkLst>
        </pc:spChg>
        <pc:picChg chg="add del mod">
          <ac:chgData name="sumit kumar" userId="02d486708578bce6" providerId="LiveId" clId="{71680F11-013B-422D-8ADC-CA787D547E22}" dt="2024-03-29T21:13:47.076" v="1022" actId="1076"/>
          <ac:picMkLst>
            <pc:docMk/>
            <pc:sldMk cId="3107457087" sldId="271"/>
            <ac:picMk id="3" creationId="{844E7FCE-035C-C050-89E4-6131B8113491}"/>
          </ac:picMkLst>
        </pc:picChg>
      </pc:sldChg>
      <pc:sldChg chg="delSp modSp mod ord">
        <pc:chgData name="sumit kumar" userId="02d486708578bce6" providerId="LiveId" clId="{71680F11-013B-422D-8ADC-CA787D547E22}" dt="2024-03-29T20:51:03.583" v="799" actId="14100"/>
        <pc:sldMkLst>
          <pc:docMk/>
          <pc:sldMk cId="1428808366" sldId="272"/>
        </pc:sldMkLst>
        <pc:spChg chg="mod">
          <ac:chgData name="sumit kumar" userId="02d486708578bce6" providerId="LiveId" clId="{71680F11-013B-422D-8ADC-CA787D547E22}" dt="2024-03-29T20:51:03.583" v="799" actId="14100"/>
          <ac:spMkLst>
            <pc:docMk/>
            <pc:sldMk cId="1428808366" sldId="272"/>
            <ac:spMk id="5" creationId="{FEC2EA0D-D707-427C-A18E-48EEABDBC975}"/>
          </ac:spMkLst>
        </pc:spChg>
        <pc:spChg chg="mod">
          <ac:chgData name="sumit kumar" userId="02d486708578bce6" providerId="LiveId" clId="{71680F11-013B-422D-8ADC-CA787D547E22}" dt="2024-03-29T13:32:55.526" v="161"/>
          <ac:spMkLst>
            <pc:docMk/>
            <pc:sldMk cId="1428808366" sldId="272"/>
            <ac:spMk id="29" creationId="{FC71C6F1-D94E-4157-8557-C7532C7F680C}"/>
          </ac:spMkLst>
        </pc:spChg>
        <pc:spChg chg="del mod">
          <ac:chgData name="sumit kumar" userId="02d486708578bce6" providerId="LiveId" clId="{71680F11-013B-422D-8ADC-CA787D547E22}" dt="2024-03-29T20:50:42.164" v="798"/>
          <ac:spMkLst>
            <pc:docMk/>
            <pc:sldMk cId="1428808366" sldId="272"/>
            <ac:spMk id="30" creationId="{259D95A8-46EA-4B6F-BD4C-11B7CF56EDF7}"/>
          </ac:spMkLst>
        </pc:spChg>
        <pc:spChg chg="mod">
          <ac:chgData name="sumit kumar" userId="02d486708578bce6" providerId="LiveId" clId="{71680F11-013B-422D-8ADC-CA787D547E22}" dt="2024-03-29T13:55:26.126" v="231" actId="20577"/>
          <ac:spMkLst>
            <pc:docMk/>
            <pc:sldMk cId="1428808366" sldId="272"/>
            <ac:spMk id="71" creationId="{ABE3D059-B595-414F-981D-6E43EAF82DC6}"/>
          </ac:spMkLst>
        </pc:spChg>
        <pc:spChg chg="mod">
          <ac:chgData name="sumit kumar" userId="02d486708578bce6" providerId="LiveId" clId="{71680F11-013B-422D-8ADC-CA787D547E22}" dt="2024-03-29T20:50:11.012" v="795" actId="14100"/>
          <ac:spMkLst>
            <pc:docMk/>
            <pc:sldMk cId="1428808366" sldId="272"/>
            <ac:spMk id="108" creationId="{243A210A-3366-43AA-8E9F-141057DA669B}"/>
          </ac:spMkLst>
        </pc:spChg>
        <pc:spChg chg="mod">
          <ac:chgData name="sumit kumar" userId="02d486708578bce6" providerId="LiveId" clId="{71680F11-013B-422D-8ADC-CA787D547E22}" dt="2024-03-29T13:47:38.202" v="179" actId="255"/>
          <ac:spMkLst>
            <pc:docMk/>
            <pc:sldMk cId="1428808366" sldId="272"/>
            <ac:spMk id="119" creationId="{673A2531-51AA-4685-8B18-DBFA3E545914}"/>
          </ac:spMkLst>
        </pc:spChg>
        <pc:spChg chg="mod">
          <ac:chgData name="sumit kumar" userId="02d486708578bce6" providerId="LiveId" clId="{71680F11-013B-422D-8ADC-CA787D547E22}" dt="2024-03-29T13:46:44.410" v="177" actId="20577"/>
          <ac:spMkLst>
            <pc:docMk/>
            <pc:sldMk cId="1428808366" sldId="272"/>
            <ac:spMk id="120" creationId="{58320C63-18AF-4069-B25C-D2DA88A64BAC}"/>
          </ac:spMkLst>
        </pc:spChg>
        <pc:spChg chg="mod">
          <ac:chgData name="sumit kumar" userId="02d486708578bce6" providerId="LiveId" clId="{71680F11-013B-422D-8ADC-CA787D547E22}" dt="2024-03-29T13:55:38.178" v="235" actId="14100"/>
          <ac:spMkLst>
            <pc:docMk/>
            <pc:sldMk cId="1428808366" sldId="272"/>
            <ac:spMk id="121" creationId="{FEAC92B2-C69B-4AAD-B31B-AD104C7359FB}"/>
          </ac:spMkLst>
        </pc:spChg>
      </pc:sldChg>
      <pc:sldChg chg="del">
        <pc:chgData name="sumit kumar" userId="02d486708578bce6" providerId="LiveId" clId="{71680F11-013B-422D-8ADC-CA787D547E22}" dt="2024-03-29T21:08:45.111" v="920" actId="47"/>
        <pc:sldMkLst>
          <pc:docMk/>
          <pc:sldMk cId="2869457812" sldId="273"/>
        </pc:sldMkLst>
      </pc:sldChg>
      <pc:sldChg chg="modSp add mod setBg">
        <pc:chgData name="sumit kumar" userId="02d486708578bce6" providerId="LiveId" clId="{71680F11-013B-422D-8ADC-CA787D547E22}" dt="2024-03-29T14:11:39.132" v="281" actId="207"/>
        <pc:sldMkLst>
          <pc:docMk/>
          <pc:sldMk cId="3916475081" sldId="274"/>
        </pc:sldMkLst>
        <pc:spChg chg="mod">
          <ac:chgData name="sumit kumar" userId="02d486708578bce6" providerId="LiveId" clId="{71680F11-013B-422D-8ADC-CA787D547E22}" dt="2024-03-29T14:10:12.801" v="272" actId="207"/>
          <ac:spMkLst>
            <pc:docMk/>
            <pc:sldMk cId="3916475081" sldId="274"/>
            <ac:spMk id="17" creationId="{A245B1A0-C262-4194-9EB6-9BBB8B1EDAEC}"/>
          </ac:spMkLst>
        </pc:spChg>
        <pc:spChg chg="mod">
          <ac:chgData name="sumit kumar" userId="02d486708578bce6" providerId="LiveId" clId="{71680F11-013B-422D-8ADC-CA787D547E22}" dt="2024-03-29T14:10:25.747" v="275" actId="207"/>
          <ac:spMkLst>
            <pc:docMk/>
            <pc:sldMk cId="3916475081" sldId="274"/>
            <ac:spMk id="18" creationId="{13AE3D4E-7208-46B0-9C93-2AB2AE2D8B10}"/>
          </ac:spMkLst>
        </pc:spChg>
        <pc:spChg chg="mod">
          <ac:chgData name="sumit kumar" userId="02d486708578bce6" providerId="LiveId" clId="{71680F11-013B-422D-8ADC-CA787D547E22}" dt="2024-03-29T14:10:37.868" v="278" actId="207"/>
          <ac:spMkLst>
            <pc:docMk/>
            <pc:sldMk cId="3916475081" sldId="274"/>
            <ac:spMk id="19" creationId="{16004B95-3467-4738-B07D-B9E41E5AD12A}"/>
          </ac:spMkLst>
        </pc:spChg>
        <pc:spChg chg="mod">
          <ac:chgData name="sumit kumar" userId="02d486708578bce6" providerId="LiveId" clId="{71680F11-013B-422D-8ADC-CA787D547E22}" dt="2024-03-29T14:10:20.510" v="274" actId="207"/>
          <ac:spMkLst>
            <pc:docMk/>
            <pc:sldMk cId="3916475081" sldId="274"/>
            <ac:spMk id="20" creationId="{8C584F4E-F74D-4558-AA0F-719775868E09}"/>
          </ac:spMkLst>
        </pc:spChg>
        <pc:spChg chg="mod">
          <ac:chgData name="sumit kumar" userId="02d486708578bce6" providerId="LiveId" clId="{71680F11-013B-422D-8ADC-CA787D547E22}" dt="2024-03-29T14:10:29.602" v="276" actId="207"/>
          <ac:spMkLst>
            <pc:docMk/>
            <pc:sldMk cId="3916475081" sldId="274"/>
            <ac:spMk id="21" creationId="{DEC55426-88BF-43A5-B41A-EF936B8A7B65}"/>
          </ac:spMkLst>
        </pc:spChg>
        <pc:spChg chg="mod">
          <ac:chgData name="sumit kumar" userId="02d486708578bce6" providerId="LiveId" clId="{71680F11-013B-422D-8ADC-CA787D547E22}" dt="2024-03-29T14:11:39.132" v="281" actId="207"/>
          <ac:spMkLst>
            <pc:docMk/>
            <pc:sldMk cId="3916475081" sldId="274"/>
            <ac:spMk id="23" creationId="{AD5F2D72-6B76-4777-AABE-4A443E3582A8}"/>
          </ac:spMkLst>
        </pc:spChg>
        <pc:spChg chg="mod">
          <ac:chgData name="sumit kumar" userId="02d486708578bce6" providerId="LiveId" clId="{71680F11-013B-422D-8ADC-CA787D547E22}" dt="2024-03-29T14:11:39.132" v="281" actId="207"/>
          <ac:spMkLst>
            <pc:docMk/>
            <pc:sldMk cId="3916475081" sldId="274"/>
            <ac:spMk id="24" creationId="{0D2E3D91-BBC1-46C8-82E2-0CAA05CF13D5}"/>
          </ac:spMkLst>
        </pc:spChg>
        <pc:spChg chg="mod">
          <ac:chgData name="sumit kumar" userId="02d486708578bce6" providerId="LiveId" clId="{71680F11-013B-422D-8ADC-CA787D547E22}" dt="2024-03-29T14:10:33.653" v="277" actId="207"/>
          <ac:spMkLst>
            <pc:docMk/>
            <pc:sldMk cId="3916475081" sldId="274"/>
            <ac:spMk id="25" creationId="{779748E3-918D-4B2A-AAB6-9D107403CA96}"/>
          </ac:spMkLst>
        </pc:spChg>
      </pc:sldChg>
      <pc:sldChg chg="modSp add mod setBg">
        <pc:chgData name="sumit kumar" userId="02d486708578bce6" providerId="LiveId" clId="{71680F11-013B-422D-8ADC-CA787D547E22}" dt="2024-03-29T14:14:28.967" v="291" actId="207"/>
        <pc:sldMkLst>
          <pc:docMk/>
          <pc:sldMk cId="1424483541" sldId="275"/>
        </pc:sldMkLst>
        <pc:spChg chg="mod">
          <ac:chgData name="sumit kumar" userId="02d486708578bce6" providerId="LiveId" clId="{71680F11-013B-422D-8ADC-CA787D547E22}" dt="2024-03-29T14:14:28.967" v="291" actId="207"/>
          <ac:spMkLst>
            <pc:docMk/>
            <pc:sldMk cId="1424483541" sldId="275"/>
            <ac:spMk id="17" creationId="{A245B1A0-C262-4194-9EB6-9BBB8B1EDAEC}"/>
          </ac:spMkLst>
        </pc:spChg>
        <pc:spChg chg="mod">
          <ac:chgData name="sumit kumar" userId="02d486708578bce6" providerId="LiveId" clId="{71680F11-013B-422D-8ADC-CA787D547E22}" dt="2024-03-29T14:14:28.967" v="291" actId="207"/>
          <ac:spMkLst>
            <pc:docMk/>
            <pc:sldMk cId="1424483541" sldId="275"/>
            <ac:spMk id="18" creationId="{13AE3D4E-7208-46B0-9C93-2AB2AE2D8B10}"/>
          </ac:spMkLst>
        </pc:spChg>
        <pc:spChg chg="mod">
          <ac:chgData name="sumit kumar" userId="02d486708578bce6" providerId="LiveId" clId="{71680F11-013B-422D-8ADC-CA787D547E22}" dt="2024-03-29T14:14:28.967" v="291" actId="207"/>
          <ac:spMkLst>
            <pc:docMk/>
            <pc:sldMk cId="1424483541" sldId="275"/>
            <ac:spMk id="19" creationId="{16004B95-3467-4738-B07D-B9E41E5AD12A}"/>
          </ac:spMkLst>
        </pc:spChg>
        <pc:spChg chg="mod">
          <ac:chgData name="sumit kumar" userId="02d486708578bce6" providerId="LiveId" clId="{71680F11-013B-422D-8ADC-CA787D547E22}" dt="2024-03-29T14:14:28.967" v="291" actId="207"/>
          <ac:spMkLst>
            <pc:docMk/>
            <pc:sldMk cId="1424483541" sldId="275"/>
            <ac:spMk id="20" creationId="{8C584F4E-F74D-4558-AA0F-719775868E09}"/>
          </ac:spMkLst>
        </pc:spChg>
        <pc:spChg chg="mod">
          <ac:chgData name="sumit kumar" userId="02d486708578bce6" providerId="LiveId" clId="{71680F11-013B-422D-8ADC-CA787D547E22}" dt="2024-03-29T14:14:28.967" v="291" actId="207"/>
          <ac:spMkLst>
            <pc:docMk/>
            <pc:sldMk cId="1424483541" sldId="275"/>
            <ac:spMk id="21" creationId="{DEC55426-88BF-43A5-B41A-EF936B8A7B65}"/>
          </ac:spMkLst>
        </pc:spChg>
        <pc:spChg chg="mod">
          <ac:chgData name="sumit kumar" userId="02d486708578bce6" providerId="LiveId" clId="{71680F11-013B-422D-8ADC-CA787D547E22}" dt="2024-03-29T14:14:03.219" v="288" actId="207"/>
          <ac:spMkLst>
            <pc:docMk/>
            <pc:sldMk cId="1424483541" sldId="275"/>
            <ac:spMk id="23" creationId="{AD5F2D72-6B76-4777-AABE-4A443E3582A8}"/>
          </ac:spMkLst>
        </pc:spChg>
        <pc:spChg chg="mod">
          <ac:chgData name="sumit kumar" userId="02d486708578bce6" providerId="LiveId" clId="{71680F11-013B-422D-8ADC-CA787D547E22}" dt="2024-03-29T14:14:14.630" v="290" actId="207"/>
          <ac:spMkLst>
            <pc:docMk/>
            <pc:sldMk cId="1424483541" sldId="275"/>
            <ac:spMk id="24" creationId="{0D2E3D91-BBC1-46C8-82E2-0CAA05CF13D5}"/>
          </ac:spMkLst>
        </pc:spChg>
        <pc:spChg chg="mod">
          <ac:chgData name="sumit kumar" userId="02d486708578bce6" providerId="LiveId" clId="{71680F11-013B-422D-8ADC-CA787D547E22}" dt="2024-03-29T14:14:28.967" v="291" actId="207"/>
          <ac:spMkLst>
            <pc:docMk/>
            <pc:sldMk cId="1424483541" sldId="275"/>
            <ac:spMk id="25" creationId="{779748E3-918D-4B2A-AAB6-9D107403CA96}"/>
          </ac:spMkLst>
        </pc:spChg>
      </pc:sldChg>
      <pc:sldChg chg="del">
        <pc:chgData name="sumit kumar" userId="02d486708578bce6" providerId="LiveId" clId="{71680F11-013B-422D-8ADC-CA787D547E22}" dt="2024-03-29T21:08:40.932" v="914" actId="47"/>
        <pc:sldMkLst>
          <pc:docMk/>
          <pc:sldMk cId="3401858196" sldId="277"/>
        </pc:sldMkLst>
      </pc:sldChg>
      <pc:sldChg chg="del">
        <pc:chgData name="sumit kumar" userId="02d486708578bce6" providerId="LiveId" clId="{71680F11-013B-422D-8ADC-CA787D547E22}" dt="2024-03-29T21:08:44.372" v="918" actId="47"/>
        <pc:sldMkLst>
          <pc:docMk/>
          <pc:sldMk cId="3448741594" sldId="278"/>
        </pc:sldMkLst>
      </pc:sldChg>
      <pc:sldChg chg="del">
        <pc:chgData name="sumit kumar" userId="02d486708578bce6" providerId="LiveId" clId="{71680F11-013B-422D-8ADC-CA787D547E22}" dt="2024-03-29T21:08:39.865" v="913" actId="47"/>
        <pc:sldMkLst>
          <pc:docMk/>
          <pc:sldMk cId="1065765556" sldId="281"/>
        </pc:sldMkLst>
      </pc:sldChg>
      <pc:sldChg chg="del">
        <pc:chgData name="sumit kumar" userId="02d486708578bce6" providerId="LiveId" clId="{71680F11-013B-422D-8ADC-CA787D547E22}" dt="2024-03-29T21:08:59.432" v="928" actId="47"/>
        <pc:sldMkLst>
          <pc:docMk/>
          <pc:sldMk cId="3450594355" sldId="282"/>
        </pc:sldMkLst>
      </pc:sldChg>
      <pc:sldChg chg="addSp modSp del mod modAnim">
        <pc:chgData name="sumit kumar" userId="02d486708578bce6" providerId="LiveId" clId="{71680F11-013B-422D-8ADC-CA787D547E22}" dt="2024-03-29T21:08:38.059" v="912" actId="47"/>
        <pc:sldMkLst>
          <pc:docMk/>
          <pc:sldMk cId="2789350289" sldId="283"/>
        </pc:sldMkLst>
        <pc:spChg chg="add mod">
          <ac:chgData name="sumit kumar" userId="02d486708578bce6" providerId="LiveId" clId="{71680F11-013B-422D-8ADC-CA787D547E22}" dt="2024-03-29T12:07:06.652" v="1"/>
          <ac:spMkLst>
            <pc:docMk/>
            <pc:sldMk cId="2789350289" sldId="283"/>
            <ac:spMk id="2" creationId="{B7DD7CC8-3867-1E11-DDE7-6EB467C12734}"/>
          </ac:spMkLst>
        </pc:spChg>
        <pc:spChg chg="add mod">
          <ac:chgData name="sumit kumar" userId="02d486708578bce6" providerId="LiveId" clId="{71680F11-013B-422D-8ADC-CA787D547E22}" dt="2024-03-29T12:07:06.652" v="1"/>
          <ac:spMkLst>
            <pc:docMk/>
            <pc:sldMk cId="2789350289" sldId="283"/>
            <ac:spMk id="3" creationId="{39D7608F-22CA-C838-19D5-55311B9243B2}"/>
          </ac:spMkLst>
        </pc:spChg>
        <pc:spChg chg="mod">
          <ac:chgData name="sumit kumar" userId="02d486708578bce6" providerId="LiveId" clId="{71680F11-013B-422D-8ADC-CA787D547E22}" dt="2024-03-29T12:07:06.652" v="1"/>
          <ac:spMkLst>
            <pc:docMk/>
            <pc:sldMk cId="2789350289" sldId="283"/>
            <ac:spMk id="7" creationId="{BFB5606A-B507-F940-6EB5-37F66A590DA9}"/>
          </ac:spMkLst>
        </pc:spChg>
        <pc:spChg chg="mod">
          <ac:chgData name="sumit kumar" userId="02d486708578bce6" providerId="LiveId" clId="{71680F11-013B-422D-8ADC-CA787D547E22}" dt="2024-03-29T12:07:06.652" v="1"/>
          <ac:spMkLst>
            <pc:docMk/>
            <pc:sldMk cId="2789350289" sldId="283"/>
            <ac:spMk id="12" creationId="{FCF04A33-4999-A927-C72F-99233F54D49D}"/>
          </ac:spMkLst>
        </pc:spChg>
        <pc:spChg chg="mod">
          <ac:chgData name="sumit kumar" userId="02d486708578bce6" providerId="LiveId" clId="{71680F11-013B-422D-8ADC-CA787D547E22}" dt="2024-03-29T12:07:06.652" v="1"/>
          <ac:spMkLst>
            <pc:docMk/>
            <pc:sldMk cId="2789350289" sldId="283"/>
            <ac:spMk id="15" creationId="{59774569-9A9D-50BF-F910-29FB4EA7D990}"/>
          </ac:spMkLst>
        </pc:spChg>
        <pc:spChg chg="add mod">
          <ac:chgData name="sumit kumar" userId="02d486708578bce6" providerId="LiveId" clId="{71680F11-013B-422D-8ADC-CA787D547E22}" dt="2024-03-29T12:08:07.470" v="11" actId="1076"/>
          <ac:spMkLst>
            <pc:docMk/>
            <pc:sldMk cId="2789350289" sldId="283"/>
            <ac:spMk id="17" creationId="{2CBBD80C-FC3D-A35C-ED3C-B829C1BA97F6}"/>
          </ac:spMkLst>
        </pc:spChg>
        <pc:spChg chg="mod">
          <ac:chgData name="sumit kumar" userId="02d486708578bce6" providerId="LiveId" clId="{71680F11-013B-422D-8ADC-CA787D547E22}" dt="2024-03-29T12:07:59.283" v="7"/>
          <ac:spMkLst>
            <pc:docMk/>
            <pc:sldMk cId="2789350289" sldId="283"/>
            <ac:spMk id="22" creationId="{4AC59990-C725-34B8-E2AE-C12AA146F858}"/>
          </ac:spMkLst>
        </pc:spChg>
        <pc:spChg chg="mod">
          <ac:chgData name="sumit kumar" userId="02d486708578bce6" providerId="LiveId" clId="{71680F11-013B-422D-8ADC-CA787D547E22}" dt="2024-03-29T12:07:59.283" v="7"/>
          <ac:spMkLst>
            <pc:docMk/>
            <pc:sldMk cId="2789350289" sldId="283"/>
            <ac:spMk id="24" creationId="{761F84E0-11E0-7155-21A2-E1B98782D6B4}"/>
          </ac:spMkLst>
        </pc:spChg>
        <pc:spChg chg="mod">
          <ac:chgData name="sumit kumar" userId="02d486708578bce6" providerId="LiveId" clId="{71680F11-013B-422D-8ADC-CA787D547E22}" dt="2024-03-29T12:07:59.283" v="7"/>
          <ac:spMkLst>
            <pc:docMk/>
            <pc:sldMk cId="2789350289" sldId="283"/>
            <ac:spMk id="25" creationId="{F6119CEE-BBD3-7C26-6346-EAD4622EB114}"/>
          </ac:spMkLst>
        </pc:spChg>
        <pc:spChg chg="mod">
          <ac:chgData name="sumit kumar" userId="02d486708578bce6" providerId="LiveId" clId="{71680F11-013B-422D-8ADC-CA787D547E22}" dt="2024-03-29T12:07:59.283" v="7"/>
          <ac:spMkLst>
            <pc:docMk/>
            <pc:sldMk cId="2789350289" sldId="283"/>
            <ac:spMk id="27" creationId="{DAD09116-2080-CEA1-0A72-A24B88E5877A}"/>
          </ac:spMkLst>
        </pc:spChg>
        <pc:spChg chg="mod">
          <ac:chgData name="sumit kumar" userId="02d486708578bce6" providerId="LiveId" clId="{71680F11-013B-422D-8ADC-CA787D547E22}" dt="2024-03-29T12:07:59.283" v="7"/>
          <ac:spMkLst>
            <pc:docMk/>
            <pc:sldMk cId="2789350289" sldId="283"/>
            <ac:spMk id="28" creationId="{C7289E36-5EFB-25B7-358F-43BDF8AD0A89}"/>
          </ac:spMkLst>
        </pc:spChg>
        <pc:spChg chg="add mod">
          <ac:chgData name="sumit kumar" userId="02d486708578bce6" providerId="LiveId" clId="{71680F11-013B-422D-8ADC-CA787D547E22}" dt="2024-03-29T12:08:03.793" v="9" actId="571"/>
          <ac:spMkLst>
            <pc:docMk/>
            <pc:sldMk cId="2789350289" sldId="283"/>
            <ac:spMk id="29" creationId="{39C6286D-ADCF-139E-D7A7-38B8CAFF24EE}"/>
          </ac:spMkLst>
        </pc:spChg>
        <pc:spChg chg="mod">
          <ac:chgData name="sumit kumar" userId="02d486708578bce6" providerId="LiveId" clId="{71680F11-013B-422D-8ADC-CA787D547E22}" dt="2024-03-29T12:08:03.793" v="9" actId="571"/>
          <ac:spMkLst>
            <pc:docMk/>
            <pc:sldMk cId="2789350289" sldId="283"/>
            <ac:spMk id="31" creationId="{FDD2615E-7C9E-83F5-D26F-CE302FDB3525}"/>
          </ac:spMkLst>
        </pc:spChg>
        <pc:spChg chg="mod">
          <ac:chgData name="sumit kumar" userId="02d486708578bce6" providerId="LiveId" clId="{71680F11-013B-422D-8ADC-CA787D547E22}" dt="2024-03-29T12:08:03.793" v="9" actId="571"/>
          <ac:spMkLst>
            <pc:docMk/>
            <pc:sldMk cId="2789350289" sldId="283"/>
            <ac:spMk id="33" creationId="{703CC6CF-06DD-8EF4-7ADD-5CD4128E00F8}"/>
          </ac:spMkLst>
        </pc:spChg>
        <pc:spChg chg="mod">
          <ac:chgData name="sumit kumar" userId="02d486708578bce6" providerId="LiveId" clId="{71680F11-013B-422D-8ADC-CA787D547E22}" dt="2024-03-29T12:08:03.793" v="9" actId="571"/>
          <ac:spMkLst>
            <pc:docMk/>
            <pc:sldMk cId="2789350289" sldId="283"/>
            <ac:spMk id="34" creationId="{980DE9A0-FE28-1E14-0583-DE577C1F95BD}"/>
          </ac:spMkLst>
        </pc:spChg>
        <pc:spChg chg="mod">
          <ac:chgData name="sumit kumar" userId="02d486708578bce6" providerId="LiveId" clId="{71680F11-013B-422D-8ADC-CA787D547E22}" dt="2024-03-29T12:08:03.793" v="9" actId="571"/>
          <ac:spMkLst>
            <pc:docMk/>
            <pc:sldMk cId="2789350289" sldId="283"/>
            <ac:spMk id="36" creationId="{029D8553-631E-8CE5-68C0-2B6F5B9D9FA1}"/>
          </ac:spMkLst>
        </pc:spChg>
        <pc:spChg chg="mod">
          <ac:chgData name="sumit kumar" userId="02d486708578bce6" providerId="LiveId" clId="{71680F11-013B-422D-8ADC-CA787D547E22}" dt="2024-03-29T12:08:03.793" v="9" actId="571"/>
          <ac:spMkLst>
            <pc:docMk/>
            <pc:sldMk cId="2789350289" sldId="283"/>
            <ac:spMk id="37" creationId="{CE63730F-6EF7-E605-E882-25C01FC8C2C7}"/>
          </ac:spMkLst>
        </pc:spChg>
        <pc:spChg chg="add mod">
          <ac:chgData name="sumit kumar" userId="02d486708578bce6" providerId="LiveId" clId="{71680F11-013B-422D-8ADC-CA787D547E22}" dt="2024-03-29T12:08:28.579" v="18"/>
          <ac:spMkLst>
            <pc:docMk/>
            <pc:sldMk cId="2789350289" sldId="283"/>
            <ac:spMk id="38" creationId="{F516442B-FE71-508D-CB01-21AC0AF8AED1}"/>
          </ac:spMkLst>
        </pc:spChg>
        <pc:spChg chg="add mod">
          <ac:chgData name="sumit kumar" userId="02d486708578bce6" providerId="LiveId" clId="{71680F11-013B-422D-8ADC-CA787D547E22}" dt="2024-03-29T12:08:28.579" v="18"/>
          <ac:spMkLst>
            <pc:docMk/>
            <pc:sldMk cId="2789350289" sldId="283"/>
            <ac:spMk id="39" creationId="{22385577-5902-E542-89F3-1F1E95C459FD}"/>
          </ac:spMkLst>
        </pc:spChg>
        <pc:spChg chg="mod">
          <ac:chgData name="sumit kumar" userId="02d486708578bce6" providerId="LiveId" clId="{71680F11-013B-422D-8ADC-CA787D547E22}" dt="2024-03-29T12:08:28.579" v="18"/>
          <ac:spMkLst>
            <pc:docMk/>
            <pc:sldMk cId="2789350289" sldId="283"/>
            <ac:spMk id="41" creationId="{16FFDDA0-09FC-1462-2521-E505AEC31B1E}"/>
          </ac:spMkLst>
        </pc:spChg>
        <pc:spChg chg="mod">
          <ac:chgData name="sumit kumar" userId="02d486708578bce6" providerId="LiveId" clId="{71680F11-013B-422D-8ADC-CA787D547E22}" dt="2024-03-29T12:07:26.394" v="2" actId="1076"/>
          <ac:spMkLst>
            <pc:docMk/>
            <pc:sldMk cId="2789350289" sldId="283"/>
            <ac:spMk id="43" creationId="{16FB2ECF-1F32-4D64-9371-17C12225FCDA}"/>
          </ac:spMkLst>
        </pc:spChg>
        <pc:spChg chg="mod">
          <ac:chgData name="sumit kumar" userId="02d486708578bce6" providerId="LiveId" clId="{71680F11-013B-422D-8ADC-CA787D547E22}" dt="2024-03-29T12:08:28.579" v="18"/>
          <ac:spMkLst>
            <pc:docMk/>
            <pc:sldMk cId="2789350289" sldId="283"/>
            <ac:spMk id="44" creationId="{4CE37D87-CDFD-53E8-89C1-A7299FBA24A8}"/>
          </ac:spMkLst>
        </pc:spChg>
        <pc:spChg chg="mod">
          <ac:chgData name="sumit kumar" userId="02d486708578bce6" providerId="LiveId" clId="{71680F11-013B-422D-8ADC-CA787D547E22}" dt="2024-03-29T12:08:28.579" v="18"/>
          <ac:spMkLst>
            <pc:docMk/>
            <pc:sldMk cId="2789350289" sldId="283"/>
            <ac:spMk id="45" creationId="{34CCA435-E99D-E95F-07FC-CC34DB589B46}"/>
          </ac:spMkLst>
        </pc:spChg>
        <pc:spChg chg="mod">
          <ac:chgData name="sumit kumar" userId="02d486708578bce6" providerId="LiveId" clId="{71680F11-013B-422D-8ADC-CA787D547E22}" dt="2024-03-29T20:52:54.710" v="820" actId="20577"/>
          <ac:spMkLst>
            <pc:docMk/>
            <pc:sldMk cId="2789350289" sldId="283"/>
            <ac:spMk id="46" creationId="{5619BADD-0995-48C4-997F-7801F1BA630E}"/>
          </ac:spMkLst>
        </pc:spChg>
        <pc:spChg chg="mod">
          <ac:chgData name="sumit kumar" userId="02d486708578bce6" providerId="LiveId" clId="{71680F11-013B-422D-8ADC-CA787D547E22}" dt="2024-03-29T12:07:26.394" v="2" actId="1076"/>
          <ac:spMkLst>
            <pc:docMk/>
            <pc:sldMk cId="2789350289" sldId="283"/>
            <ac:spMk id="47" creationId="{0DECB40A-4838-47F9-98B6-1E5FF74A5251}"/>
          </ac:spMkLst>
        </pc:spChg>
        <pc:spChg chg="mod">
          <ac:chgData name="sumit kumar" userId="02d486708578bce6" providerId="LiveId" clId="{71680F11-013B-422D-8ADC-CA787D547E22}" dt="2024-03-29T12:08:28.579" v="18"/>
          <ac:spMkLst>
            <pc:docMk/>
            <pc:sldMk cId="2789350289" sldId="283"/>
            <ac:spMk id="50" creationId="{75C68B51-0570-2509-04A7-31CEC69F4C56}"/>
          </ac:spMkLst>
        </pc:spChg>
        <pc:spChg chg="mod">
          <ac:chgData name="sumit kumar" userId="02d486708578bce6" providerId="LiveId" clId="{71680F11-013B-422D-8ADC-CA787D547E22}" dt="2024-03-29T12:08:28.579" v="18"/>
          <ac:spMkLst>
            <pc:docMk/>
            <pc:sldMk cId="2789350289" sldId="283"/>
            <ac:spMk id="51" creationId="{D98DA8FC-9F2A-46C2-7F23-09CDC1193CA9}"/>
          </ac:spMkLst>
        </pc:spChg>
        <pc:spChg chg="add mod">
          <ac:chgData name="sumit kumar" userId="02d486708578bce6" providerId="LiveId" clId="{71680F11-013B-422D-8ADC-CA787D547E22}" dt="2024-03-29T12:09:13.896" v="23"/>
          <ac:spMkLst>
            <pc:docMk/>
            <pc:sldMk cId="2789350289" sldId="283"/>
            <ac:spMk id="52" creationId="{4566E3B6-FEAD-6023-6640-950FFA349F51}"/>
          </ac:spMkLst>
        </pc:spChg>
        <pc:spChg chg="mod">
          <ac:chgData name="sumit kumar" userId="02d486708578bce6" providerId="LiveId" clId="{71680F11-013B-422D-8ADC-CA787D547E22}" dt="2024-03-29T12:09:13.896" v="23"/>
          <ac:spMkLst>
            <pc:docMk/>
            <pc:sldMk cId="2789350289" sldId="283"/>
            <ac:spMk id="54" creationId="{B791772C-3325-C103-3897-DFD398DB7983}"/>
          </ac:spMkLst>
        </pc:spChg>
        <pc:spChg chg="mod">
          <ac:chgData name="sumit kumar" userId="02d486708578bce6" providerId="LiveId" clId="{71680F11-013B-422D-8ADC-CA787D547E22}" dt="2024-03-29T12:09:13.896" v="23"/>
          <ac:spMkLst>
            <pc:docMk/>
            <pc:sldMk cId="2789350289" sldId="283"/>
            <ac:spMk id="56" creationId="{33CE3CA2-2C9C-B0D9-7987-73E3C28F0DE5}"/>
          </ac:spMkLst>
        </pc:spChg>
        <pc:spChg chg="mod">
          <ac:chgData name="sumit kumar" userId="02d486708578bce6" providerId="LiveId" clId="{71680F11-013B-422D-8ADC-CA787D547E22}" dt="2024-03-29T12:09:13.896" v="23"/>
          <ac:spMkLst>
            <pc:docMk/>
            <pc:sldMk cId="2789350289" sldId="283"/>
            <ac:spMk id="57" creationId="{D1EC1A20-B68C-45B2-B6BF-EFDC79B04576}"/>
          </ac:spMkLst>
        </pc:spChg>
        <pc:spChg chg="mod">
          <ac:chgData name="sumit kumar" userId="02d486708578bce6" providerId="LiveId" clId="{71680F11-013B-422D-8ADC-CA787D547E22}" dt="2024-03-29T12:09:13.896" v="23"/>
          <ac:spMkLst>
            <pc:docMk/>
            <pc:sldMk cId="2789350289" sldId="283"/>
            <ac:spMk id="59" creationId="{ACD0ED1D-D43C-FE21-D4B0-480A1B4DE82E}"/>
          </ac:spMkLst>
        </pc:spChg>
        <pc:spChg chg="mod">
          <ac:chgData name="sumit kumar" userId="02d486708578bce6" providerId="LiveId" clId="{71680F11-013B-422D-8ADC-CA787D547E22}" dt="2024-03-29T12:09:13.896" v="23"/>
          <ac:spMkLst>
            <pc:docMk/>
            <pc:sldMk cId="2789350289" sldId="283"/>
            <ac:spMk id="65" creationId="{7D9BDE2F-E4E4-6CBC-35BD-A43D62B008E9}"/>
          </ac:spMkLst>
        </pc:spChg>
        <pc:spChg chg="add mod">
          <ac:chgData name="sumit kumar" userId="02d486708578bce6" providerId="LiveId" clId="{71680F11-013B-422D-8ADC-CA787D547E22}" dt="2024-03-29T12:11:14.984" v="32" actId="1076"/>
          <ac:spMkLst>
            <pc:docMk/>
            <pc:sldMk cId="2789350289" sldId="283"/>
            <ac:spMk id="66" creationId="{6684AE13-FE01-9E75-5556-F7BFBBFE8430}"/>
          </ac:spMkLst>
        </pc:spChg>
        <pc:spChg chg="add mod">
          <ac:chgData name="sumit kumar" userId="02d486708578bce6" providerId="LiveId" clId="{71680F11-013B-422D-8ADC-CA787D547E22}" dt="2024-03-29T12:11:14.984" v="32" actId="1076"/>
          <ac:spMkLst>
            <pc:docMk/>
            <pc:sldMk cId="2789350289" sldId="283"/>
            <ac:spMk id="67" creationId="{204887C4-8D34-33F7-5C34-E7898FD992A1}"/>
          </ac:spMkLst>
        </pc:spChg>
        <pc:spChg chg="mod">
          <ac:chgData name="sumit kumar" userId="02d486708578bce6" providerId="LiveId" clId="{71680F11-013B-422D-8ADC-CA787D547E22}" dt="2024-03-29T12:09:21.927" v="27"/>
          <ac:spMkLst>
            <pc:docMk/>
            <pc:sldMk cId="2789350289" sldId="283"/>
            <ac:spMk id="69" creationId="{8C15FFA9-49AF-0357-F522-63A3CE70CB2D}"/>
          </ac:spMkLst>
        </pc:spChg>
        <pc:spChg chg="mod">
          <ac:chgData name="sumit kumar" userId="02d486708578bce6" providerId="LiveId" clId="{71680F11-013B-422D-8ADC-CA787D547E22}" dt="2024-03-29T20:53:11.508" v="828" actId="20577"/>
          <ac:spMkLst>
            <pc:docMk/>
            <pc:sldMk cId="2789350289" sldId="283"/>
            <ac:spMk id="71" creationId="{ABE3D059-B595-414F-981D-6E43EAF82DC6}"/>
          </ac:spMkLst>
        </pc:spChg>
        <pc:spChg chg="mod">
          <ac:chgData name="sumit kumar" userId="02d486708578bce6" providerId="LiveId" clId="{71680F11-013B-422D-8ADC-CA787D547E22}" dt="2024-03-29T20:53:05.270" v="821" actId="20577"/>
          <ac:spMkLst>
            <pc:docMk/>
            <pc:sldMk cId="2789350289" sldId="283"/>
            <ac:spMk id="72" creationId="{9FC85F51-F3DF-4838-88E3-281625606B29}"/>
          </ac:spMkLst>
        </pc:spChg>
        <pc:spChg chg="mod">
          <ac:chgData name="sumit kumar" userId="02d486708578bce6" providerId="LiveId" clId="{71680F11-013B-422D-8ADC-CA787D547E22}" dt="2024-03-29T12:09:21.927" v="27"/>
          <ac:spMkLst>
            <pc:docMk/>
            <pc:sldMk cId="2789350289" sldId="283"/>
            <ac:spMk id="73" creationId="{2FA192CB-4997-3C6A-8092-FD4234117C5C}"/>
          </ac:spMkLst>
        </pc:spChg>
        <pc:spChg chg="mod">
          <ac:chgData name="sumit kumar" userId="02d486708578bce6" providerId="LiveId" clId="{71680F11-013B-422D-8ADC-CA787D547E22}" dt="2024-03-29T12:09:21.927" v="27"/>
          <ac:spMkLst>
            <pc:docMk/>
            <pc:sldMk cId="2789350289" sldId="283"/>
            <ac:spMk id="74" creationId="{5DFA5C84-1597-816C-D8BA-7CD2E8934281}"/>
          </ac:spMkLst>
        </pc:spChg>
        <pc:spChg chg="mod">
          <ac:chgData name="sumit kumar" userId="02d486708578bce6" providerId="LiveId" clId="{71680F11-013B-422D-8ADC-CA787D547E22}" dt="2024-03-29T12:09:21.927" v="27"/>
          <ac:spMkLst>
            <pc:docMk/>
            <pc:sldMk cId="2789350289" sldId="283"/>
            <ac:spMk id="76" creationId="{141BF191-EC0A-4886-2566-C4732BDA6569}"/>
          </ac:spMkLst>
        </pc:spChg>
        <pc:spChg chg="mod">
          <ac:chgData name="sumit kumar" userId="02d486708578bce6" providerId="LiveId" clId="{71680F11-013B-422D-8ADC-CA787D547E22}" dt="2024-03-29T12:09:21.927" v="27"/>
          <ac:spMkLst>
            <pc:docMk/>
            <pc:sldMk cId="2789350289" sldId="283"/>
            <ac:spMk id="77" creationId="{63A33561-81AB-DB59-CE28-FD2507F3FB79}"/>
          </ac:spMkLst>
        </pc:spChg>
        <pc:spChg chg="mod">
          <ac:chgData name="sumit kumar" userId="02d486708578bce6" providerId="LiveId" clId="{71680F11-013B-422D-8ADC-CA787D547E22}" dt="2024-03-29T12:07:35.710" v="3" actId="1076"/>
          <ac:spMkLst>
            <pc:docMk/>
            <pc:sldMk cId="2789350289" sldId="283"/>
            <ac:spMk id="83" creationId="{6BB64D2F-3582-4F25-A8EE-154BD0A0DC47}"/>
          </ac:spMkLst>
        </pc:spChg>
        <pc:spChg chg="mod">
          <ac:chgData name="sumit kumar" userId="02d486708578bce6" providerId="LiveId" clId="{71680F11-013B-422D-8ADC-CA787D547E22}" dt="2024-03-29T12:07:52.860" v="6" actId="1076"/>
          <ac:spMkLst>
            <pc:docMk/>
            <pc:sldMk cId="2789350289" sldId="283"/>
            <ac:spMk id="84" creationId="{7B9EC47B-8F61-47BD-A473-89F4D6D024AB}"/>
          </ac:spMkLst>
        </pc:spChg>
        <pc:spChg chg="mod">
          <ac:chgData name="sumit kumar" userId="02d486708578bce6" providerId="LiveId" clId="{71680F11-013B-422D-8ADC-CA787D547E22}" dt="2024-03-29T20:53:22.637" v="837" actId="20577"/>
          <ac:spMkLst>
            <pc:docMk/>
            <pc:sldMk cId="2789350289" sldId="283"/>
            <ac:spMk id="114" creationId="{CEF047AF-C4E0-4422-8BDF-72F53C51E40A}"/>
          </ac:spMkLst>
        </pc:spChg>
        <pc:spChg chg="mod">
          <ac:chgData name="sumit kumar" userId="02d486708578bce6" providerId="LiveId" clId="{71680F11-013B-422D-8ADC-CA787D547E22}" dt="2024-03-29T20:53:15.351" v="829" actId="20577"/>
          <ac:spMkLst>
            <pc:docMk/>
            <pc:sldMk cId="2789350289" sldId="283"/>
            <ac:spMk id="115" creationId="{7396E3B9-9F1F-4056-BD65-91EF6D9E9A23}"/>
          </ac:spMkLst>
        </pc:spChg>
        <pc:spChg chg="mod">
          <ac:chgData name="sumit kumar" userId="02d486708578bce6" providerId="LiveId" clId="{71680F11-013B-422D-8ADC-CA787D547E22}" dt="2024-03-29T12:09:17.502" v="26" actId="1076"/>
          <ac:spMkLst>
            <pc:docMk/>
            <pc:sldMk cId="2789350289" sldId="283"/>
            <ac:spMk id="116" creationId="{144CE224-84BF-45ED-BC1F-061B089CBE8D}"/>
          </ac:spMkLst>
        </pc:spChg>
        <pc:spChg chg="mod">
          <ac:chgData name="sumit kumar" userId="02d486708578bce6" providerId="LiveId" clId="{71680F11-013B-422D-8ADC-CA787D547E22}" dt="2024-03-29T12:09:17.502" v="26" actId="1076"/>
          <ac:spMkLst>
            <pc:docMk/>
            <pc:sldMk cId="2789350289" sldId="283"/>
            <ac:spMk id="117" creationId="{C077E8DF-FDCE-415F-A750-5B9271C730D5}"/>
          </ac:spMkLst>
        </pc:spChg>
        <pc:spChg chg="mod">
          <ac:chgData name="sumit kumar" userId="02d486708578bce6" providerId="LiveId" clId="{71680F11-013B-422D-8ADC-CA787D547E22}" dt="2024-03-29T20:53:53.310" v="848" actId="20577"/>
          <ac:spMkLst>
            <pc:docMk/>
            <pc:sldMk cId="2789350289" sldId="283"/>
            <ac:spMk id="125" creationId="{0943774E-01F3-4DC8-A02A-DD367416DACF}"/>
          </ac:spMkLst>
        </pc:spChg>
        <pc:spChg chg="mod">
          <ac:chgData name="sumit kumar" userId="02d486708578bce6" providerId="LiveId" clId="{71680F11-013B-422D-8ADC-CA787D547E22}" dt="2024-03-29T20:53:27.487" v="838" actId="20577"/>
          <ac:spMkLst>
            <pc:docMk/>
            <pc:sldMk cId="2789350289" sldId="283"/>
            <ac:spMk id="126" creationId="{D577FC45-558C-4711-AFB7-87352286701D}"/>
          </ac:spMkLst>
        </pc:spChg>
        <pc:grpChg chg="mod">
          <ac:chgData name="sumit kumar" userId="02d486708578bce6" providerId="LiveId" clId="{71680F11-013B-422D-8ADC-CA787D547E22}" dt="2024-03-29T12:07:26.394" v="2" actId="1076"/>
          <ac:grpSpMkLst>
            <pc:docMk/>
            <pc:sldMk cId="2789350289" sldId="283"/>
            <ac:grpSpMk id="4" creationId="{0E0D2379-CA6B-4139-8C3C-D22205C208CD}"/>
          </ac:grpSpMkLst>
        </pc:grpChg>
        <pc:grpChg chg="add mod">
          <ac:chgData name="sumit kumar" userId="02d486708578bce6" providerId="LiveId" clId="{71680F11-013B-422D-8ADC-CA787D547E22}" dt="2024-03-29T12:07:06.652" v="1"/>
          <ac:grpSpMkLst>
            <pc:docMk/>
            <pc:sldMk cId="2789350289" sldId="283"/>
            <ac:grpSpMk id="5" creationId="{DAC64ADA-674F-722D-0706-0EB003BCCAAC}"/>
          </ac:grpSpMkLst>
        </pc:grpChg>
        <pc:grpChg chg="mod">
          <ac:chgData name="sumit kumar" userId="02d486708578bce6" providerId="LiveId" clId="{71680F11-013B-422D-8ADC-CA787D547E22}" dt="2024-03-29T12:07:06.652" v="1"/>
          <ac:grpSpMkLst>
            <pc:docMk/>
            <pc:sldMk cId="2789350289" sldId="283"/>
            <ac:grpSpMk id="9" creationId="{8EA868E8-E520-4BCC-3880-A5EE8ECE245D}"/>
          </ac:grpSpMkLst>
        </pc:grpChg>
        <pc:grpChg chg="add mod">
          <ac:chgData name="sumit kumar" userId="02d486708578bce6" providerId="LiveId" clId="{71680F11-013B-422D-8ADC-CA787D547E22}" dt="2024-03-29T12:08:07.470" v="11" actId="1076"/>
          <ac:grpSpMkLst>
            <pc:docMk/>
            <pc:sldMk cId="2789350289" sldId="283"/>
            <ac:grpSpMk id="21" creationId="{C0A2EED5-722E-3DDD-EEF9-C7DA8B04B20F}"/>
          </ac:grpSpMkLst>
        </pc:grpChg>
        <pc:grpChg chg="mod">
          <ac:chgData name="sumit kumar" userId="02d486708578bce6" providerId="LiveId" clId="{71680F11-013B-422D-8ADC-CA787D547E22}" dt="2024-03-29T12:07:59.283" v="7"/>
          <ac:grpSpMkLst>
            <pc:docMk/>
            <pc:sldMk cId="2789350289" sldId="283"/>
            <ac:grpSpMk id="23" creationId="{665B9DAC-E239-613B-050B-1BC215E8F39E}"/>
          </ac:grpSpMkLst>
        </pc:grpChg>
        <pc:grpChg chg="add mod">
          <ac:chgData name="sumit kumar" userId="02d486708578bce6" providerId="LiveId" clId="{71680F11-013B-422D-8ADC-CA787D547E22}" dt="2024-03-29T12:08:07.470" v="11" actId="1076"/>
          <ac:grpSpMkLst>
            <pc:docMk/>
            <pc:sldMk cId="2789350289" sldId="283"/>
            <ac:grpSpMk id="26" creationId="{CBBFFB1D-D649-37D7-8CCA-00A2E65BCF6F}"/>
          </ac:grpSpMkLst>
        </pc:grpChg>
        <pc:grpChg chg="add mod">
          <ac:chgData name="sumit kumar" userId="02d486708578bce6" providerId="LiveId" clId="{71680F11-013B-422D-8ADC-CA787D547E22}" dt="2024-03-29T12:08:03.793" v="9" actId="571"/>
          <ac:grpSpMkLst>
            <pc:docMk/>
            <pc:sldMk cId="2789350289" sldId="283"/>
            <ac:grpSpMk id="30" creationId="{A0555595-7529-DFED-5B2B-1296DBD5FE02}"/>
          </ac:grpSpMkLst>
        </pc:grpChg>
        <pc:grpChg chg="mod">
          <ac:chgData name="sumit kumar" userId="02d486708578bce6" providerId="LiveId" clId="{71680F11-013B-422D-8ADC-CA787D547E22}" dt="2024-03-29T12:08:03.793" v="9" actId="571"/>
          <ac:grpSpMkLst>
            <pc:docMk/>
            <pc:sldMk cId="2789350289" sldId="283"/>
            <ac:grpSpMk id="32" creationId="{5DBFFCDC-B5CF-7C2D-38F4-9AFBE7804069}"/>
          </ac:grpSpMkLst>
        </pc:grpChg>
        <pc:grpChg chg="add mod">
          <ac:chgData name="sumit kumar" userId="02d486708578bce6" providerId="LiveId" clId="{71680F11-013B-422D-8ADC-CA787D547E22}" dt="2024-03-29T12:08:03.793" v="9" actId="571"/>
          <ac:grpSpMkLst>
            <pc:docMk/>
            <pc:sldMk cId="2789350289" sldId="283"/>
            <ac:grpSpMk id="35" creationId="{BD3DF091-EFB7-C516-2205-FB0AF195DF62}"/>
          </ac:grpSpMkLst>
        </pc:grpChg>
        <pc:grpChg chg="add mod">
          <ac:chgData name="sumit kumar" userId="02d486708578bce6" providerId="LiveId" clId="{71680F11-013B-422D-8ADC-CA787D547E22}" dt="2024-03-29T12:08:28.579" v="18"/>
          <ac:grpSpMkLst>
            <pc:docMk/>
            <pc:sldMk cId="2789350289" sldId="283"/>
            <ac:grpSpMk id="40" creationId="{9FC8C2EF-8306-B072-D022-7B8A1BCC9F6E}"/>
          </ac:grpSpMkLst>
        </pc:grpChg>
        <pc:grpChg chg="mod">
          <ac:chgData name="sumit kumar" userId="02d486708578bce6" providerId="LiveId" clId="{71680F11-013B-422D-8ADC-CA787D547E22}" dt="2024-03-29T12:08:28.579" v="18"/>
          <ac:grpSpMkLst>
            <pc:docMk/>
            <pc:sldMk cId="2789350289" sldId="283"/>
            <ac:grpSpMk id="42" creationId="{8404E1C9-E0A7-A62A-6EE2-1F1C8DE9C9BE}"/>
          </ac:grpSpMkLst>
        </pc:grpChg>
        <pc:grpChg chg="add mod">
          <ac:chgData name="sumit kumar" userId="02d486708578bce6" providerId="LiveId" clId="{71680F11-013B-422D-8ADC-CA787D547E22}" dt="2024-03-29T12:08:28.579" v="18"/>
          <ac:grpSpMkLst>
            <pc:docMk/>
            <pc:sldMk cId="2789350289" sldId="283"/>
            <ac:grpSpMk id="49" creationId="{2A8ED72F-B1AC-BCEC-9C2F-BA766623F2B8}"/>
          </ac:grpSpMkLst>
        </pc:grpChg>
        <pc:grpChg chg="add mod">
          <ac:chgData name="sumit kumar" userId="02d486708578bce6" providerId="LiveId" clId="{71680F11-013B-422D-8ADC-CA787D547E22}" dt="2024-03-29T12:09:13.896" v="23"/>
          <ac:grpSpMkLst>
            <pc:docMk/>
            <pc:sldMk cId="2789350289" sldId="283"/>
            <ac:grpSpMk id="53" creationId="{9EB32453-276A-CBCA-3CC1-456688E912DF}"/>
          </ac:grpSpMkLst>
        </pc:grpChg>
        <pc:grpChg chg="mod">
          <ac:chgData name="sumit kumar" userId="02d486708578bce6" providerId="LiveId" clId="{71680F11-013B-422D-8ADC-CA787D547E22}" dt="2024-03-29T12:09:13.896" v="23"/>
          <ac:grpSpMkLst>
            <pc:docMk/>
            <pc:sldMk cId="2789350289" sldId="283"/>
            <ac:grpSpMk id="55" creationId="{818FF3CA-576B-1158-76EF-0B5800C90CC9}"/>
          </ac:grpSpMkLst>
        </pc:grpChg>
        <pc:grpChg chg="add mod">
          <ac:chgData name="sumit kumar" userId="02d486708578bce6" providerId="LiveId" clId="{71680F11-013B-422D-8ADC-CA787D547E22}" dt="2024-03-29T12:09:13.896" v="23"/>
          <ac:grpSpMkLst>
            <pc:docMk/>
            <pc:sldMk cId="2789350289" sldId="283"/>
            <ac:grpSpMk id="58" creationId="{3801016B-8F89-6BEE-D455-E04BA3E907C7}"/>
          </ac:grpSpMkLst>
        </pc:grpChg>
        <pc:grpChg chg="mod">
          <ac:chgData name="sumit kumar" userId="02d486708578bce6" providerId="LiveId" clId="{71680F11-013B-422D-8ADC-CA787D547E22}" dt="2024-03-29T12:07:26.394" v="2" actId="1076"/>
          <ac:grpSpMkLst>
            <pc:docMk/>
            <pc:sldMk cId="2789350289" sldId="283"/>
            <ac:grpSpMk id="60" creationId="{4350D54A-B9E1-4558-813D-2444860A7A04}"/>
          </ac:grpSpMkLst>
        </pc:grpChg>
        <pc:grpChg chg="add mod">
          <ac:chgData name="sumit kumar" userId="02d486708578bce6" providerId="LiveId" clId="{71680F11-013B-422D-8ADC-CA787D547E22}" dt="2024-03-29T12:11:14.984" v="32" actId="1076"/>
          <ac:grpSpMkLst>
            <pc:docMk/>
            <pc:sldMk cId="2789350289" sldId="283"/>
            <ac:grpSpMk id="68" creationId="{2C8B25AE-540D-8ECA-0B5D-07C454FF0768}"/>
          </ac:grpSpMkLst>
        </pc:grpChg>
        <pc:grpChg chg="mod">
          <ac:chgData name="sumit kumar" userId="02d486708578bce6" providerId="LiveId" clId="{71680F11-013B-422D-8ADC-CA787D547E22}" dt="2024-03-29T12:09:21.927" v="27"/>
          <ac:grpSpMkLst>
            <pc:docMk/>
            <pc:sldMk cId="2789350289" sldId="283"/>
            <ac:grpSpMk id="70" creationId="{F6B63616-C423-E8E6-8F47-547BCE1D6D0E}"/>
          </ac:grpSpMkLst>
        </pc:grpChg>
        <pc:grpChg chg="add mod">
          <ac:chgData name="sumit kumar" userId="02d486708578bce6" providerId="LiveId" clId="{71680F11-013B-422D-8ADC-CA787D547E22}" dt="2024-03-29T12:11:14.984" v="32" actId="1076"/>
          <ac:grpSpMkLst>
            <pc:docMk/>
            <pc:sldMk cId="2789350289" sldId="283"/>
            <ac:grpSpMk id="75" creationId="{5721B437-E6D7-1053-B7A5-D398AF2BDBF1}"/>
          </ac:grpSpMkLst>
        </pc:grpChg>
        <pc:grpChg chg="mod">
          <ac:chgData name="sumit kumar" userId="02d486708578bce6" providerId="LiveId" clId="{71680F11-013B-422D-8ADC-CA787D547E22}" dt="2024-03-29T12:07:35.710" v="3" actId="1076"/>
          <ac:grpSpMkLst>
            <pc:docMk/>
            <pc:sldMk cId="2789350289" sldId="283"/>
            <ac:grpSpMk id="85" creationId="{37E49F1A-E674-4BF5-B770-528C93B11C8E}"/>
          </ac:grpSpMkLst>
        </pc:grpChg>
        <pc:grpChg chg="mod">
          <ac:chgData name="sumit kumar" userId="02d486708578bce6" providerId="LiveId" clId="{71680F11-013B-422D-8ADC-CA787D547E22}" dt="2024-03-29T12:07:35.710" v="3" actId="1076"/>
          <ac:grpSpMkLst>
            <pc:docMk/>
            <pc:sldMk cId="2789350289" sldId="283"/>
            <ac:grpSpMk id="108" creationId="{001FE7E4-CCFD-4BAA-970E-1E8D93004D69}"/>
          </ac:grpSpMkLst>
        </pc:grpChg>
        <pc:grpChg chg="mod">
          <ac:chgData name="sumit kumar" userId="02d486708578bce6" providerId="LiveId" clId="{71680F11-013B-422D-8ADC-CA787D547E22}" dt="2024-03-29T12:09:17.502" v="26" actId="1076"/>
          <ac:grpSpMkLst>
            <pc:docMk/>
            <pc:sldMk cId="2789350289" sldId="283"/>
            <ac:grpSpMk id="118" creationId="{5D672A4B-DFC2-4CD6-8862-20C17EA96C2D}"/>
          </ac:grpSpMkLst>
        </pc:grpChg>
        <pc:grpChg chg="mod">
          <ac:chgData name="sumit kumar" userId="02d486708578bce6" providerId="LiveId" clId="{71680F11-013B-422D-8ADC-CA787D547E22}" dt="2024-03-29T12:09:17.502" v="26" actId="1076"/>
          <ac:grpSpMkLst>
            <pc:docMk/>
            <pc:sldMk cId="2789350289" sldId="283"/>
            <ac:grpSpMk id="123" creationId="{AD1DEE05-09AA-4D85-968B-A7AA0AC4DD59}"/>
          </ac:grpSpMkLst>
        </pc:grpChg>
      </pc:sldChg>
      <pc:sldChg chg="del">
        <pc:chgData name="sumit kumar" userId="02d486708578bce6" providerId="LiveId" clId="{71680F11-013B-422D-8ADC-CA787D547E22}" dt="2024-03-29T21:09:07.049" v="929" actId="47"/>
        <pc:sldMkLst>
          <pc:docMk/>
          <pc:sldMk cId="327174725" sldId="286"/>
        </pc:sldMkLst>
      </pc:sldChg>
      <pc:sldChg chg="del">
        <pc:chgData name="sumit kumar" userId="02d486708578bce6" providerId="LiveId" clId="{71680F11-013B-422D-8ADC-CA787D547E22}" dt="2024-03-29T21:09:11.795" v="931" actId="47"/>
        <pc:sldMkLst>
          <pc:docMk/>
          <pc:sldMk cId="326510532" sldId="287"/>
        </pc:sldMkLst>
      </pc:sldChg>
      <pc:sldChg chg="delSp modSp mod ord">
        <pc:chgData name="sumit kumar" userId="02d486708578bce6" providerId="LiveId" clId="{71680F11-013B-422D-8ADC-CA787D547E22}" dt="2024-03-29T21:08:28.899" v="911"/>
        <pc:sldMkLst>
          <pc:docMk/>
          <pc:sldMk cId="3345025188" sldId="288"/>
        </pc:sldMkLst>
        <pc:spChg chg="mod">
          <ac:chgData name="sumit kumar" userId="02d486708578bce6" providerId="LiveId" clId="{71680F11-013B-422D-8ADC-CA787D547E22}" dt="2024-03-29T20:54:47.780" v="866" actId="20577"/>
          <ac:spMkLst>
            <pc:docMk/>
            <pc:sldMk cId="3345025188" sldId="288"/>
            <ac:spMk id="55" creationId="{E293866C-A9ED-43DE-807A-A9F13875F9F5}"/>
          </ac:spMkLst>
        </pc:spChg>
        <pc:spChg chg="del mod">
          <ac:chgData name="sumit kumar" userId="02d486708578bce6" providerId="LiveId" clId="{71680F11-013B-422D-8ADC-CA787D547E22}" dt="2024-03-29T20:56:34.239" v="901"/>
          <ac:spMkLst>
            <pc:docMk/>
            <pc:sldMk cId="3345025188" sldId="288"/>
            <ac:spMk id="56" creationId="{7C6F6704-CBE1-48D5-AA7F-66E96558C181}"/>
          </ac:spMkLst>
        </pc:spChg>
        <pc:spChg chg="mod">
          <ac:chgData name="sumit kumar" userId="02d486708578bce6" providerId="LiveId" clId="{71680F11-013B-422D-8ADC-CA787D547E22}" dt="2024-03-29T20:54:54.204" v="873" actId="20577"/>
          <ac:spMkLst>
            <pc:docMk/>
            <pc:sldMk cId="3345025188" sldId="288"/>
            <ac:spMk id="80" creationId="{8880061F-6969-46E2-97EA-E9D6D58B6C16}"/>
          </ac:spMkLst>
        </pc:spChg>
        <pc:spChg chg="mod">
          <ac:chgData name="sumit kumar" userId="02d486708578bce6" providerId="LiveId" clId="{71680F11-013B-422D-8ADC-CA787D547E22}" dt="2024-03-29T20:55:17.165" v="897" actId="20577"/>
          <ac:spMkLst>
            <pc:docMk/>
            <pc:sldMk cId="3345025188" sldId="288"/>
            <ac:spMk id="81" creationId="{26C6A8E3-B484-4514-871A-B1272B24D391}"/>
          </ac:spMkLst>
        </pc:spChg>
        <pc:spChg chg="mod">
          <ac:chgData name="sumit kumar" userId="02d486708578bce6" providerId="LiveId" clId="{71680F11-013B-422D-8ADC-CA787D547E22}" dt="2024-03-29T20:54:58.908" v="881" actId="20577"/>
          <ac:spMkLst>
            <pc:docMk/>
            <pc:sldMk cId="3345025188" sldId="288"/>
            <ac:spMk id="119" creationId="{82FECF8C-DEAC-4D28-9C41-1BD3496F9C2B}"/>
          </ac:spMkLst>
        </pc:spChg>
        <pc:spChg chg="mod">
          <ac:chgData name="sumit kumar" userId="02d486708578bce6" providerId="LiveId" clId="{71680F11-013B-422D-8ADC-CA787D547E22}" dt="2024-03-29T20:55:19.805" v="898" actId="20577"/>
          <ac:spMkLst>
            <pc:docMk/>
            <pc:sldMk cId="3345025188" sldId="288"/>
            <ac:spMk id="120" creationId="{0455B464-5A73-493F-9640-FB3B83D2E2D9}"/>
          </ac:spMkLst>
        </pc:spChg>
        <pc:spChg chg="mod">
          <ac:chgData name="sumit kumar" userId="02d486708578bce6" providerId="LiveId" clId="{71680F11-013B-422D-8ADC-CA787D547E22}" dt="2024-03-29T20:58:36.858" v="907" actId="20577"/>
          <ac:spMkLst>
            <pc:docMk/>
            <pc:sldMk cId="3345025188" sldId="288"/>
            <ac:spMk id="132" creationId="{A10B7B47-FDE4-473A-AC8A-1274CE242540}"/>
          </ac:spMkLst>
        </pc:spChg>
        <pc:spChg chg="mod">
          <ac:chgData name="sumit kumar" userId="02d486708578bce6" providerId="LiveId" clId="{71680F11-013B-422D-8ADC-CA787D547E22}" dt="2024-03-29T20:55:23.190" v="899" actId="20577"/>
          <ac:spMkLst>
            <pc:docMk/>
            <pc:sldMk cId="3345025188" sldId="288"/>
            <ac:spMk id="133" creationId="{3207D933-3E92-40E7-B841-2D35929E8D7F}"/>
          </ac:spMkLst>
        </pc:spChg>
      </pc:sldChg>
      <pc:sldChg chg="addSp delSp modSp mod ord addAnim delAnim modAnim">
        <pc:chgData name="sumit kumar" userId="02d486708578bce6" providerId="LiveId" clId="{71680F11-013B-422D-8ADC-CA787D547E22}" dt="2024-03-29T20:49:12.939" v="794" actId="14100"/>
        <pc:sldMkLst>
          <pc:docMk/>
          <pc:sldMk cId="2509955746" sldId="289"/>
        </pc:sldMkLst>
        <pc:spChg chg="mod">
          <ac:chgData name="sumit kumar" userId="02d486708578bce6" providerId="LiveId" clId="{71680F11-013B-422D-8ADC-CA787D547E22}" dt="2024-03-29T19:35:46.095" v="410" actId="1076"/>
          <ac:spMkLst>
            <pc:docMk/>
            <pc:sldMk cId="2509955746" sldId="289"/>
            <ac:spMk id="10" creationId="{BF6DFD57-7321-4688-B8C6-ADCD151AB359}"/>
          </ac:spMkLst>
        </pc:spChg>
        <pc:spChg chg="mod">
          <ac:chgData name="sumit kumar" userId="02d486708578bce6" providerId="LiveId" clId="{71680F11-013B-422D-8ADC-CA787D547E22}" dt="2024-03-29T20:06:59.926" v="616" actId="1076"/>
          <ac:spMkLst>
            <pc:docMk/>
            <pc:sldMk cId="2509955746" sldId="289"/>
            <ac:spMk id="14" creationId="{01398D6F-A2B8-447D-88AA-AC91EF224505}"/>
          </ac:spMkLst>
        </pc:spChg>
        <pc:spChg chg="mod">
          <ac:chgData name="sumit kumar" userId="02d486708578bce6" providerId="LiveId" clId="{71680F11-013B-422D-8ADC-CA787D547E22}" dt="2024-03-29T19:35:52.467" v="411" actId="1076"/>
          <ac:spMkLst>
            <pc:docMk/>
            <pc:sldMk cId="2509955746" sldId="289"/>
            <ac:spMk id="19" creationId="{427331E6-A07E-4AF3-89BC-0CE3618AE6B6}"/>
          </ac:spMkLst>
        </pc:spChg>
        <pc:spChg chg="mod">
          <ac:chgData name="sumit kumar" userId="02d486708578bce6" providerId="LiveId" clId="{71680F11-013B-422D-8ADC-CA787D547E22}" dt="2024-03-29T19:41:32.036" v="460" actId="1076"/>
          <ac:spMkLst>
            <pc:docMk/>
            <pc:sldMk cId="2509955746" sldId="289"/>
            <ac:spMk id="21" creationId="{826A87BD-BAB0-4ADB-9525-6605EED54126}"/>
          </ac:spMkLst>
        </pc:spChg>
        <pc:spChg chg="mod">
          <ac:chgData name="sumit kumar" userId="02d486708578bce6" providerId="LiveId" clId="{71680F11-013B-422D-8ADC-CA787D547E22}" dt="2024-03-29T19:52:50.381" v="538" actId="1076"/>
          <ac:spMkLst>
            <pc:docMk/>
            <pc:sldMk cId="2509955746" sldId="289"/>
            <ac:spMk id="27" creationId="{01B08DB8-9D3E-491A-AD77-E71646D6A674}"/>
          </ac:spMkLst>
        </pc:spChg>
        <pc:spChg chg="del mod">
          <ac:chgData name="sumit kumar" userId="02d486708578bce6" providerId="LiveId" clId="{71680F11-013B-422D-8ADC-CA787D547E22}" dt="2024-03-29T19:42:25.093" v="464" actId="478"/>
          <ac:spMkLst>
            <pc:docMk/>
            <pc:sldMk cId="2509955746" sldId="289"/>
            <ac:spMk id="37" creationId="{42F23C58-76FE-4098-80C3-CF55BF1C5345}"/>
          </ac:spMkLst>
        </pc:spChg>
        <pc:spChg chg="mod">
          <ac:chgData name="sumit kumar" userId="02d486708578bce6" providerId="LiveId" clId="{71680F11-013B-422D-8ADC-CA787D547E22}" dt="2024-03-29T19:46:00.757" v="478" actId="1076"/>
          <ac:spMkLst>
            <pc:docMk/>
            <pc:sldMk cId="2509955746" sldId="289"/>
            <ac:spMk id="39" creationId="{2728E5AF-2A43-49FF-8C06-3C0A8C54A889}"/>
          </ac:spMkLst>
        </pc:spChg>
        <pc:spChg chg="mod">
          <ac:chgData name="sumit kumar" userId="02d486708578bce6" providerId="LiveId" clId="{71680F11-013B-422D-8ADC-CA787D547E22}" dt="2024-03-29T20:12:09.786" v="645" actId="1076"/>
          <ac:spMkLst>
            <pc:docMk/>
            <pc:sldMk cId="2509955746" sldId="289"/>
            <ac:spMk id="42" creationId="{7B760311-D45C-43EA-A096-BB9B3B108BAB}"/>
          </ac:spMkLst>
        </pc:spChg>
        <pc:spChg chg="mod">
          <ac:chgData name="sumit kumar" userId="02d486708578bce6" providerId="LiveId" clId="{71680F11-013B-422D-8ADC-CA787D547E22}" dt="2024-03-29T19:46:00.757" v="478" actId="1076"/>
          <ac:spMkLst>
            <pc:docMk/>
            <pc:sldMk cId="2509955746" sldId="289"/>
            <ac:spMk id="43" creationId="{16FB2ECF-1F32-4D64-9371-17C12225FCDA}"/>
          </ac:spMkLst>
        </pc:spChg>
        <pc:spChg chg="mod">
          <ac:chgData name="sumit kumar" userId="02d486708578bce6" providerId="LiveId" clId="{71680F11-013B-422D-8ADC-CA787D547E22}" dt="2024-03-29T19:46:00.757" v="478" actId="1076"/>
          <ac:spMkLst>
            <pc:docMk/>
            <pc:sldMk cId="2509955746" sldId="289"/>
            <ac:spMk id="47" creationId="{0DECB40A-4838-47F9-98B6-1E5FF74A5251}"/>
          </ac:spMkLst>
        </pc:spChg>
        <pc:spChg chg="del mod">
          <ac:chgData name="sumit kumar" userId="02d486708578bce6" providerId="LiveId" clId="{71680F11-013B-422D-8ADC-CA787D547E22}" dt="2024-03-29T19:42:20.158" v="463" actId="478"/>
          <ac:spMkLst>
            <pc:docMk/>
            <pc:sldMk cId="2509955746" sldId="289"/>
            <ac:spMk id="48" creationId="{07209B07-76DE-454A-AC9C-CD2B2D707475}"/>
          </ac:spMkLst>
        </pc:spChg>
        <pc:spChg chg="mod">
          <ac:chgData name="sumit kumar" userId="02d486708578bce6" providerId="LiveId" clId="{71680F11-013B-422D-8ADC-CA787D547E22}" dt="2024-03-29T19:52:50.381" v="538" actId="1076"/>
          <ac:spMkLst>
            <pc:docMk/>
            <pc:sldMk cId="2509955746" sldId="289"/>
            <ac:spMk id="49" creationId="{570FAD48-2C1D-4D31-B7CC-BFC167EFE389}"/>
          </ac:spMkLst>
        </pc:spChg>
        <pc:spChg chg="mod">
          <ac:chgData name="sumit kumar" userId="02d486708578bce6" providerId="LiveId" clId="{71680F11-013B-422D-8ADC-CA787D547E22}" dt="2024-03-29T19:46:00.757" v="478" actId="1076"/>
          <ac:spMkLst>
            <pc:docMk/>
            <pc:sldMk cId="2509955746" sldId="289"/>
            <ac:spMk id="50" creationId="{06151DF5-FF4E-403C-9494-B838A5A6555A}"/>
          </ac:spMkLst>
        </pc:spChg>
        <pc:spChg chg="mod">
          <ac:chgData name="sumit kumar" userId="02d486708578bce6" providerId="LiveId" clId="{71680F11-013B-422D-8ADC-CA787D547E22}" dt="2024-03-29T20:12:09.786" v="645" actId="1076"/>
          <ac:spMkLst>
            <pc:docMk/>
            <pc:sldMk cId="2509955746" sldId="289"/>
            <ac:spMk id="51" creationId="{1C2BCF99-B9A3-453E-898D-D393A59F6F78}"/>
          </ac:spMkLst>
        </pc:spChg>
        <pc:spChg chg="mod">
          <ac:chgData name="sumit kumar" userId="02d486708578bce6" providerId="LiveId" clId="{71680F11-013B-422D-8ADC-CA787D547E22}" dt="2024-03-29T19:41:32.036" v="460" actId="1076"/>
          <ac:spMkLst>
            <pc:docMk/>
            <pc:sldMk cId="2509955746" sldId="289"/>
            <ac:spMk id="52" creationId="{EF32F5C2-95B6-4E94-B09B-DB0B34BDDD72}"/>
          </ac:spMkLst>
        </pc:spChg>
        <pc:spChg chg="del mod">
          <ac:chgData name="sumit kumar" userId="02d486708578bce6" providerId="LiveId" clId="{71680F11-013B-422D-8ADC-CA787D547E22}" dt="2024-03-29T12:12:57.705" v="39" actId="21"/>
          <ac:spMkLst>
            <pc:docMk/>
            <pc:sldMk cId="2509955746" sldId="289"/>
            <ac:spMk id="71" creationId="{ABE3D059-B595-414F-981D-6E43EAF82DC6}"/>
          </ac:spMkLst>
        </pc:spChg>
        <pc:spChg chg="mod">
          <ac:chgData name="sumit kumar" userId="02d486708578bce6" providerId="LiveId" clId="{71680F11-013B-422D-8ADC-CA787D547E22}" dt="2024-03-29T20:48:56.939" v="791" actId="14100"/>
          <ac:spMkLst>
            <pc:docMk/>
            <pc:sldMk cId="2509955746" sldId="289"/>
            <ac:spMk id="72" creationId="{9FC85F51-F3DF-4838-88E3-281625606B29}"/>
          </ac:spMkLst>
        </pc:spChg>
        <pc:spChg chg="del">
          <ac:chgData name="sumit kumar" userId="02d486708578bce6" providerId="LiveId" clId="{71680F11-013B-422D-8ADC-CA787D547E22}" dt="2024-03-29T12:13:33.583" v="45" actId="478"/>
          <ac:spMkLst>
            <pc:docMk/>
            <pc:sldMk cId="2509955746" sldId="289"/>
            <ac:spMk id="73" creationId="{EC38157B-2076-4A05-BF9B-DC501DE2A44B}"/>
          </ac:spMkLst>
        </pc:spChg>
        <pc:spChg chg="del mod">
          <ac:chgData name="sumit kumar" userId="02d486708578bce6" providerId="LiveId" clId="{71680F11-013B-422D-8ADC-CA787D547E22}" dt="2024-03-29T19:42:20.158" v="463" actId="478"/>
          <ac:spMkLst>
            <pc:docMk/>
            <pc:sldMk cId="2509955746" sldId="289"/>
            <ac:spMk id="74" creationId="{8980A087-4F46-4666-8BA3-1EC9E73E8800}"/>
          </ac:spMkLst>
        </pc:spChg>
        <pc:spChg chg="del mod">
          <ac:chgData name="sumit kumar" userId="02d486708578bce6" providerId="LiveId" clId="{71680F11-013B-422D-8ADC-CA787D547E22}" dt="2024-03-29T12:13:07.174" v="40" actId="478"/>
          <ac:spMkLst>
            <pc:docMk/>
            <pc:sldMk cId="2509955746" sldId="289"/>
            <ac:spMk id="75" creationId="{51209C95-64E4-4BBF-AE9B-E3634323E660}"/>
          </ac:spMkLst>
        </pc:spChg>
        <pc:spChg chg="mod">
          <ac:chgData name="sumit kumar" userId="02d486708578bce6" providerId="LiveId" clId="{71680F11-013B-422D-8ADC-CA787D547E22}" dt="2024-03-29T20:49:02.864" v="792" actId="14100"/>
          <ac:spMkLst>
            <pc:docMk/>
            <pc:sldMk cId="2509955746" sldId="289"/>
            <ac:spMk id="76" creationId="{4F9DF163-1D97-4A4E-A860-CFAE6FC983C4}"/>
          </ac:spMkLst>
        </pc:spChg>
        <pc:spChg chg="del mod">
          <ac:chgData name="sumit kumar" userId="02d486708578bce6" providerId="LiveId" clId="{71680F11-013B-422D-8ADC-CA787D547E22}" dt="2024-03-29T12:13:30.618" v="44" actId="478"/>
          <ac:spMkLst>
            <pc:docMk/>
            <pc:sldMk cId="2509955746" sldId="289"/>
            <ac:spMk id="77" creationId="{E23C463E-32A3-46DF-8167-A7C8D24CD483}"/>
          </ac:spMkLst>
        </pc:spChg>
        <pc:spChg chg="mod">
          <ac:chgData name="sumit kumar" userId="02d486708578bce6" providerId="LiveId" clId="{71680F11-013B-422D-8ADC-CA787D547E22}" dt="2024-03-29T20:12:59.727" v="648" actId="1076"/>
          <ac:spMkLst>
            <pc:docMk/>
            <pc:sldMk cId="2509955746" sldId="289"/>
            <ac:spMk id="78" creationId="{4041BC90-D875-4D37-9E91-4671A5F2CA08}"/>
          </ac:spMkLst>
        </pc:spChg>
        <pc:spChg chg="del mod">
          <ac:chgData name="sumit kumar" userId="02d486708578bce6" providerId="LiveId" clId="{71680F11-013B-422D-8ADC-CA787D547E22}" dt="2024-03-29T12:13:22.176" v="41" actId="478"/>
          <ac:spMkLst>
            <pc:docMk/>
            <pc:sldMk cId="2509955746" sldId="289"/>
            <ac:spMk id="79" creationId="{5D09A032-D291-4410-9FAA-4EAA07478EA8}"/>
          </ac:spMkLst>
        </pc:spChg>
        <pc:spChg chg="mod">
          <ac:chgData name="sumit kumar" userId="02d486708578bce6" providerId="LiveId" clId="{71680F11-013B-422D-8ADC-CA787D547E22}" dt="2024-03-29T20:49:12.939" v="794" actId="14100"/>
          <ac:spMkLst>
            <pc:docMk/>
            <pc:sldMk cId="2509955746" sldId="289"/>
            <ac:spMk id="80" creationId="{88369716-C51A-4BF8-BE75-A3ABEB6AF356}"/>
          </ac:spMkLst>
        </pc:spChg>
        <pc:spChg chg="del">
          <ac:chgData name="sumit kumar" userId="02d486708578bce6" providerId="LiveId" clId="{71680F11-013B-422D-8ADC-CA787D547E22}" dt="2024-03-29T12:13:25.378" v="42" actId="478"/>
          <ac:spMkLst>
            <pc:docMk/>
            <pc:sldMk cId="2509955746" sldId="289"/>
            <ac:spMk id="81" creationId="{1F157457-5FBC-49E2-A470-8EAE4ED4ACB3}"/>
          </ac:spMkLst>
        </pc:spChg>
        <pc:spChg chg="add del mod">
          <ac:chgData name="sumit kumar" userId="02d486708578bce6" providerId="LiveId" clId="{71680F11-013B-422D-8ADC-CA787D547E22}" dt="2024-03-29T20:12:51.623" v="647" actId="1076"/>
          <ac:spMkLst>
            <pc:docMk/>
            <pc:sldMk cId="2509955746" sldId="289"/>
            <ac:spMk id="82" creationId="{16DB097F-A37D-48B1-B726-6845EB6AF2B6}"/>
          </ac:spMkLst>
        </pc:spChg>
        <pc:spChg chg="mod">
          <ac:chgData name="sumit kumar" userId="02d486708578bce6" providerId="LiveId" clId="{71680F11-013B-422D-8ADC-CA787D547E22}" dt="2024-03-29T19:51:02.197" v="500" actId="1076"/>
          <ac:spMkLst>
            <pc:docMk/>
            <pc:sldMk cId="2509955746" sldId="289"/>
            <ac:spMk id="83" creationId="{BB64A95B-EAD6-4D41-8FCC-35E164F4C444}"/>
          </ac:spMkLst>
        </pc:spChg>
        <pc:spChg chg="del mod">
          <ac:chgData name="sumit kumar" userId="02d486708578bce6" providerId="LiveId" clId="{71680F11-013B-422D-8ADC-CA787D547E22}" dt="2024-03-29T19:35:17.209" v="408" actId="21"/>
          <ac:spMkLst>
            <pc:docMk/>
            <pc:sldMk cId="2509955746" sldId="289"/>
            <ac:spMk id="84" creationId="{4763E9D1-76B1-44FA-BA36-BF36B9A7FCA8}"/>
          </ac:spMkLst>
        </pc:spChg>
        <pc:grpChg chg="mod">
          <ac:chgData name="sumit kumar" userId="02d486708578bce6" providerId="LiveId" clId="{71680F11-013B-422D-8ADC-CA787D547E22}" dt="2024-03-29T19:46:00.757" v="478" actId="1076"/>
          <ac:grpSpMkLst>
            <pc:docMk/>
            <pc:sldMk cId="2509955746" sldId="289"/>
            <ac:grpSpMk id="60" creationId="{4350D54A-B9E1-4558-813D-2444860A7A04}"/>
          </ac:grpSpMkLst>
        </pc:grpChg>
        <pc:grpChg chg="mod">
          <ac:chgData name="sumit kumar" userId="02d486708578bce6" providerId="LiveId" clId="{71680F11-013B-422D-8ADC-CA787D547E22}" dt="2024-03-29T19:41:32.036" v="460" actId="1076"/>
          <ac:grpSpMkLst>
            <pc:docMk/>
            <pc:sldMk cId="2509955746" sldId="289"/>
            <ac:grpSpMk id="65" creationId="{9BF23AA2-DC44-4001-963A-EDEF4D1AC528}"/>
          </ac:grpSpMkLst>
        </pc:grpChg>
        <pc:grpChg chg="del mod">
          <ac:chgData name="sumit kumar" userId="02d486708578bce6" providerId="LiveId" clId="{71680F11-013B-422D-8ADC-CA787D547E22}" dt="2024-03-29T19:42:25.093" v="464" actId="478"/>
          <ac:grpSpMkLst>
            <pc:docMk/>
            <pc:sldMk cId="2509955746" sldId="289"/>
            <ac:grpSpMk id="89" creationId="{16E22AAD-6DB6-4CDE-B351-04E221D88D8C}"/>
          </ac:grpSpMkLst>
        </pc:grpChg>
        <pc:grpChg chg="mod">
          <ac:chgData name="sumit kumar" userId="02d486708578bce6" providerId="LiveId" clId="{71680F11-013B-422D-8ADC-CA787D547E22}" dt="2024-03-29T19:46:00.757" v="478" actId="1076"/>
          <ac:grpSpMkLst>
            <pc:docMk/>
            <pc:sldMk cId="2509955746" sldId="289"/>
            <ac:grpSpMk id="94" creationId="{CE5FE4F2-1495-4B45-85CF-A46C84ED94C7}"/>
          </ac:grpSpMkLst>
        </pc:grpChg>
        <pc:grpChg chg="mod">
          <ac:chgData name="sumit kumar" userId="02d486708578bce6" providerId="LiveId" clId="{71680F11-013B-422D-8ADC-CA787D547E22}" dt="2024-03-29T19:52:50.381" v="538" actId="1076"/>
          <ac:grpSpMkLst>
            <pc:docMk/>
            <pc:sldMk cId="2509955746" sldId="289"/>
            <ac:grpSpMk id="99" creationId="{54288A8D-D0D9-4F32-9A22-6735573DC65C}"/>
          </ac:grpSpMkLst>
        </pc:grpChg>
        <pc:grpChg chg="mod">
          <ac:chgData name="sumit kumar" userId="02d486708578bce6" providerId="LiveId" clId="{71680F11-013B-422D-8ADC-CA787D547E22}" dt="2024-03-29T20:12:09.786" v="645" actId="1076"/>
          <ac:grpSpMkLst>
            <pc:docMk/>
            <pc:sldMk cId="2509955746" sldId="289"/>
            <ac:grpSpMk id="109" creationId="{EB079CA7-DB75-43B7-A56D-0311C7938095}"/>
          </ac:grpSpMkLst>
        </pc:grpChg>
        <pc:cxnChg chg="mod">
          <ac:chgData name="sumit kumar" userId="02d486708578bce6" providerId="LiveId" clId="{71680F11-013B-422D-8ADC-CA787D547E22}" dt="2024-03-29T19:46:22.988" v="481" actId="14100"/>
          <ac:cxnSpMkLst>
            <pc:docMk/>
            <pc:sldMk cId="2509955746" sldId="289"/>
            <ac:cxnSpMk id="3" creationId="{3368F6C0-9F8E-4775-915E-28D9E39262F4}"/>
          </ac:cxnSpMkLst>
        </pc:cxnChg>
        <pc:cxnChg chg="add mod">
          <ac:chgData name="sumit kumar" userId="02d486708578bce6" providerId="LiveId" clId="{71680F11-013B-422D-8ADC-CA787D547E22}" dt="2024-03-29T19:41:30.600" v="454" actId="1076"/>
          <ac:cxnSpMkLst>
            <pc:docMk/>
            <pc:sldMk cId="2509955746" sldId="289"/>
            <ac:cxnSpMk id="23" creationId="{D1EDF2A9-C2AE-B1E1-D8CC-1967B3E83E14}"/>
          </ac:cxnSpMkLst>
        </pc:cxnChg>
        <pc:cxnChg chg="mod">
          <ac:chgData name="sumit kumar" userId="02d486708578bce6" providerId="LiveId" clId="{71680F11-013B-422D-8ADC-CA787D547E22}" dt="2024-03-29T20:05:23.052" v="613" actId="14100"/>
          <ac:cxnSpMkLst>
            <pc:docMk/>
            <pc:sldMk cId="2509955746" sldId="289"/>
            <ac:cxnSpMk id="26" creationId="{C901A7F9-BB6A-40F2-BAD8-323338FA11B2}"/>
          </ac:cxnSpMkLst>
        </pc:cxnChg>
        <pc:cxnChg chg="del mod">
          <ac:chgData name="sumit kumar" userId="02d486708578bce6" providerId="LiveId" clId="{71680F11-013B-422D-8ADC-CA787D547E22}" dt="2024-03-29T19:42:27.650" v="465" actId="478"/>
          <ac:cxnSpMkLst>
            <pc:docMk/>
            <pc:sldMk cId="2509955746" sldId="289"/>
            <ac:cxnSpMk id="38" creationId="{91859C14-E17B-459F-A871-AA0AAD0844B8}"/>
          </ac:cxnSpMkLst>
        </pc:cxnChg>
        <pc:cxnChg chg="mod">
          <ac:chgData name="sumit kumar" userId="02d486708578bce6" providerId="LiveId" clId="{71680F11-013B-422D-8ADC-CA787D547E22}" dt="2024-03-29T20:11:18.361" v="639" actId="14100"/>
          <ac:cxnSpMkLst>
            <pc:docMk/>
            <pc:sldMk cId="2509955746" sldId="289"/>
            <ac:cxnSpMk id="40" creationId="{146E6635-E2D0-4B89-A194-1EA131DC9196}"/>
          </ac:cxnSpMkLst>
        </pc:cxnChg>
        <pc:cxnChg chg="add del mod">
          <ac:chgData name="sumit kumar" userId="02d486708578bce6" providerId="LiveId" clId="{71680F11-013B-422D-8ADC-CA787D547E22}" dt="2024-03-29T19:53:26.084" v="554" actId="478"/>
          <ac:cxnSpMkLst>
            <pc:docMk/>
            <pc:sldMk cId="2509955746" sldId="289"/>
            <ac:cxnSpMk id="53" creationId="{74C33B5E-09B2-1D78-F2D5-66F334AE5C10}"/>
          </ac:cxnSpMkLst>
        </pc:cxnChg>
        <pc:cxnChg chg="add mod">
          <ac:chgData name="sumit kumar" userId="02d486708578bce6" providerId="LiveId" clId="{71680F11-013B-422D-8ADC-CA787D547E22}" dt="2024-03-29T19:54:10.206" v="562" actId="14100"/>
          <ac:cxnSpMkLst>
            <pc:docMk/>
            <pc:sldMk cId="2509955746" sldId="289"/>
            <ac:cxnSpMk id="54" creationId="{6B44E035-4825-8E5C-F73F-A905FA9F2FFC}"/>
          </ac:cxnSpMkLst>
        </pc:cxnChg>
        <pc:cxnChg chg="add del mod">
          <ac:chgData name="sumit kumar" userId="02d486708578bce6" providerId="LiveId" clId="{71680F11-013B-422D-8ADC-CA787D547E22}" dt="2024-03-29T20:05:16.800" v="612" actId="478"/>
          <ac:cxnSpMkLst>
            <pc:docMk/>
            <pc:sldMk cId="2509955746" sldId="289"/>
            <ac:cxnSpMk id="86" creationId="{AE479DFD-3845-4DD8-B25A-9536B248A870}"/>
          </ac:cxnSpMkLst>
        </pc:cxnChg>
        <pc:cxnChg chg="add del mod">
          <ac:chgData name="sumit kumar" userId="02d486708578bce6" providerId="LiveId" clId="{71680F11-013B-422D-8ADC-CA787D547E22}" dt="2024-03-29T20:12:22.074" v="646" actId="14100"/>
          <ac:cxnSpMkLst>
            <pc:docMk/>
            <pc:sldMk cId="2509955746" sldId="289"/>
            <ac:cxnSpMk id="87" creationId="{F9C9899C-D47E-4359-85A4-C4A1BE591142}"/>
          </ac:cxnSpMkLst>
        </pc:cxnChg>
        <pc:cxnChg chg="mod">
          <ac:chgData name="sumit kumar" userId="02d486708578bce6" providerId="LiveId" clId="{71680F11-013B-422D-8ADC-CA787D547E22}" dt="2024-03-29T19:52:50.381" v="538" actId="1076"/>
          <ac:cxnSpMkLst>
            <pc:docMk/>
            <pc:sldMk cId="2509955746" sldId="289"/>
            <ac:cxnSpMk id="88" creationId="{4A619AC3-E04A-46C9-8066-1188452C3924}"/>
          </ac:cxnSpMkLst>
        </pc:cxnChg>
      </pc:sldChg>
      <pc:sldChg chg="addSp modSp mod ord">
        <pc:chgData name="sumit kumar" userId="02d486708578bce6" providerId="LiveId" clId="{71680F11-013B-422D-8ADC-CA787D547E22}" dt="2024-03-29T20:51:52.177" v="802" actId="1076"/>
        <pc:sldMkLst>
          <pc:docMk/>
          <pc:sldMk cId="3863755941" sldId="290"/>
        </pc:sldMkLst>
        <pc:spChg chg="mod">
          <ac:chgData name="sumit kumar" userId="02d486708578bce6" providerId="LiveId" clId="{71680F11-013B-422D-8ADC-CA787D547E22}" dt="2024-03-29T13:52:00.749" v="198" actId="14100"/>
          <ac:spMkLst>
            <pc:docMk/>
            <pc:sldMk cId="3863755941" sldId="290"/>
            <ac:spMk id="30" creationId="{7AC3F5E4-D7DD-4439-BA25-FE0A5054DEA7}"/>
          </ac:spMkLst>
        </pc:spChg>
        <pc:spChg chg="mod">
          <ac:chgData name="sumit kumar" userId="02d486708578bce6" providerId="LiveId" clId="{71680F11-013B-422D-8ADC-CA787D547E22}" dt="2024-03-29T13:50:21.042" v="189" actId="255"/>
          <ac:spMkLst>
            <pc:docMk/>
            <pc:sldMk cId="3863755941" sldId="290"/>
            <ac:spMk id="32" creationId="{C410ED0A-18DB-4952-ADB6-1E1C79DE2592}"/>
          </ac:spMkLst>
        </pc:spChg>
        <pc:spChg chg="mod">
          <ac:chgData name="sumit kumar" userId="02d486708578bce6" providerId="LiveId" clId="{71680F11-013B-422D-8ADC-CA787D547E22}" dt="2024-03-29T20:51:34.032" v="800" actId="14100"/>
          <ac:spMkLst>
            <pc:docMk/>
            <pc:sldMk cId="3863755941" sldId="290"/>
            <ac:spMk id="33" creationId="{A8B9A458-9620-4317-94B2-74A6489914F6}"/>
          </ac:spMkLst>
        </pc:spChg>
        <pc:spChg chg="mod">
          <ac:chgData name="sumit kumar" userId="02d486708578bce6" providerId="LiveId" clId="{71680F11-013B-422D-8ADC-CA787D547E22}" dt="2024-03-29T13:51:59.567" v="196" actId="1076"/>
          <ac:spMkLst>
            <pc:docMk/>
            <pc:sldMk cId="3863755941" sldId="290"/>
            <ac:spMk id="34" creationId="{AC8A7AAC-1CB9-4D3A-90AC-7731E7D13B7F}"/>
          </ac:spMkLst>
        </pc:spChg>
        <pc:spChg chg="mod">
          <ac:chgData name="sumit kumar" userId="02d486708578bce6" providerId="LiveId" clId="{71680F11-013B-422D-8ADC-CA787D547E22}" dt="2024-03-29T13:48:25.174" v="181" actId="255"/>
          <ac:spMkLst>
            <pc:docMk/>
            <pc:sldMk cId="3863755941" sldId="290"/>
            <ac:spMk id="71" creationId="{ABE3D059-B595-414F-981D-6E43EAF82DC6}"/>
          </ac:spMkLst>
        </pc:spChg>
        <pc:spChg chg="mod">
          <ac:chgData name="sumit kumar" userId="02d486708578bce6" providerId="LiveId" clId="{71680F11-013B-422D-8ADC-CA787D547E22}" dt="2024-03-29T13:49:19.548" v="183" actId="255"/>
          <ac:spMkLst>
            <pc:docMk/>
            <pc:sldMk cId="3863755941" sldId="290"/>
            <ac:spMk id="108" creationId="{243A210A-3366-43AA-8E9F-141057DA669B}"/>
          </ac:spMkLst>
        </pc:spChg>
        <pc:spChg chg="mod">
          <ac:chgData name="sumit kumar" userId="02d486708578bce6" providerId="LiveId" clId="{71680F11-013B-422D-8ADC-CA787D547E22}" dt="2024-03-29T20:51:52.177" v="802" actId="1076"/>
          <ac:spMkLst>
            <pc:docMk/>
            <pc:sldMk cId="3863755941" sldId="290"/>
            <ac:spMk id="119" creationId="{673A2531-51AA-4685-8B18-DBFA3E545914}"/>
          </ac:spMkLst>
        </pc:spChg>
        <pc:spChg chg="mod">
          <ac:chgData name="sumit kumar" userId="02d486708578bce6" providerId="LiveId" clId="{71680F11-013B-422D-8ADC-CA787D547E22}" dt="2024-03-29T13:49:42.317" v="185" actId="255"/>
          <ac:spMkLst>
            <pc:docMk/>
            <pc:sldMk cId="3863755941" sldId="290"/>
            <ac:spMk id="120" creationId="{58320C63-18AF-4069-B25C-D2DA88A64BAC}"/>
          </ac:spMkLst>
        </pc:spChg>
        <pc:spChg chg="mod">
          <ac:chgData name="sumit kumar" userId="02d486708578bce6" providerId="LiveId" clId="{71680F11-013B-422D-8ADC-CA787D547E22}" dt="2024-03-29T13:52:05.282" v="199" actId="1076"/>
          <ac:spMkLst>
            <pc:docMk/>
            <pc:sldMk cId="3863755941" sldId="290"/>
            <ac:spMk id="121" creationId="{FEAC92B2-C69B-4AAD-B31B-AD104C7359FB}"/>
          </ac:spMkLst>
        </pc:spChg>
        <pc:picChg chg="add">
          <ac:chgData name="sumit kumar" userId="02d486708578bce6" providerId="LiveId" clId="{71680F11-013B-422D-8ADC-CA787D547E22}" dt="2024-03-29T14:03:26.480" v="242"/>
          <ac:picMkLst>
            <pc:docMk/>
            <pc:sldMk cId="3863755941" sldId="290"/>
            <ac:picMk id="2" creationId="{1EF4B496-7143-0E6F-B939-5C633D8AF01D}"/>
          </ac:picMkLst>
        </pc:picChg>
      </pc:sldChg>
      <pc:sldChg chg="del">
        <pc:chgData name="sumit kumar" userId="02d486708578bce6" providerId="LiveId" clId="{71680F11-013B-422D-8ADC-CA787D547E22}" dt="2024-03-29T21:09:10.256" v="930" actId="47"/>
        <pc:sldMkLst>
          <pc:docMk/>
          <pc:sldMk cId="351102016" sldId="291"/>
        </pc:sldMkLst>
      </pc:sldChg>
      <pc:sldChg chg="del">
        <pc:chgData name="sumit kumar" userId="02d486708578bce6" providerId="LiveId" clId="{71680F11-013B-422D-8ADC-CA787D547E22}" dt="2024-03-29T21:08:42.140" v="915" actId="47"/>
        <pc:sldMkLst>
          <pc:docMk/>
          <pc:sldMk cId="296513207" sldId="292"/>
        </pc:sldMkLst>
      </pc:sldChg>
      <pc:sldChg chg="del">
        <pc:chgData name="sumit kumar" userId="02d486708578bce6" providerId="LiveId" clId="{71680F11-013B-422D-8ADC-CA787D547E22}" dt="2024-03-29T21:08:42.828" v="916" actId="47"/>
        <pc:sldMkLst>
          <pc:docMk/>
          <pc:sldMk cId="2445234077" sldId="293"/>
        </pc:sldMkLst>
      </pc:sldChg>
      <pc:sldChg chg="del">
        <pc:chgData name="sumit kumar" userId="02d486708578bce6" providerId="LiveId" clId="{71680F11-013B-422D-8ADC-CA787D547E22}" dt="2024-03-29T21:08:43.718" v="917" actId="47"/>
        <pc:sldMkLst>
          <pc:docMk/>
          <pc:sldMk cId="669616784" sldId="294"/>
        </pc:sldMkLst>
      </pc:sldChg>
      <pc:sldChg chg="del">
        <pc:chgData name="sumit kumar" userId="02d486708578bce6" providerId="LiveId" clId="{71680F11-013B-422D-8ADC-CA787D547E22}" dt="2024-03-29T21:08:44.683" v="919" actId="47"/>
        <pc:sldMkLst>
          <pc:docMk/>
          <pc:sldMk cId="2987641502" sldId="295"/>
        </pc:sldMkLst>
      </pc:sldChg>
      <pc:sldChg chg="del">
        <pc:chgData name="sumit kumar" userId="02d486708578bce6" providerId="LiveId" clId="{71680F11-013B-422D-8ADC-CA787D547E22}" dt="2024-03-29T21:08:49.692" v="927" actId="47"/>
        <pc:sldMkLst>
          <pc:docMk/>
          <pc:sldMk cId="3487596201" sldId="296"/>
        </pc:sldMkLst>
      </pc:sldChg>
      <pc:sldChg chg="del">
        <pc:chgData name="sumit kumar" userId="02d486708578bce6" providerId="LiveId" clId="{71680F11-013B-422D-8ADC-CA787D547E22}" dt="2024-03-29T21:08:46.316" v="922" actId="47"/>
        <pc:sldMkLst>
          <pc:docMk/>
          <pc:sldMk cId="1225137421" sldId="297"/>
        </pc:sldMkLst>
      </pc:sldChg>
      <pc:sldChg chg="del">
        <pc:chgData name="sumit kumar" userId="02d486708578bce6" providerId="LiveId" clId="{71680F11-013B-422D-8ADC-CA787D547E22}" dt="2024-03-29T21:08:46.627" v="923" actId="47"/>
        <pc:sldMkLst>
          <pc:docMk/>
          <pc:sldMk cId="1708375070" sldId="298"/>
        </pc:sldMkLst>
      </pc:sldChg>
      <pc:sldChg chg="del">
        <pc:chgData name="sumit kumar" userId="02d486708578bce6" providerId="LiveId" clId="{71680F11-013B-422D-8ADC-CA787D547E22}" dt="2024-03-29T21:08:47.249" v="924" actId="47"/>
        <pc:sldMkLst>
          <pc:docMk/>
          <pc:sldMk cId="3692997584" sldId="299"/>
        </pc:sldMkLst>
      </pc:sldChg>
      <pc:sldChg chg="addSp delSp modSp mod delAnim modAnim">
        <pc:chgData name="sumit kumar" userId="02d486708578bce6" providerId="LiveId" clId="{71680F11-013B-422D-8ADC-CA787D547E22}" dt="2024-03-29T21:12:02.002" v="1011"/>
        <pc:sldMkLst>
          <pc:docMk/>
          <pc:sldMk cId="2032739384" sldId="300"/>
        </pc:sldMkLst>
        <pc:spChg chg="add mod">
          <ac:chgData name="sumit kumar" userId="02d486708578bce6" providerId="LiveId" clId="{71680F11-013B-422D-8ADC-CA787D547E22}" dt="2024-03-29T21:10:02.067" v="940"/>
          <ac:spMkLst>
            <pc:docMk/>
            <pc:sldMk cId="2032739384" sldId="300"/>
            <ac:spMk id="2" creationId="{9C946C47-4E7D-4AC9-A14B-6312C9EDD132}"/>
          </ac:spMkLst>
        </pc:spChg>
        <pc:spChg chg="mod">
          <ac:chgData name="sumit kumar" userId="02d486708578bce6" providerId="LiveId" clId="{71680F11-013B-422D-8ADC-CA787D547E22}" dt="2024-03-29T21:11:03.627" v="944" actId="1076"/>
          <ac:spMkLst>
            <pc:docMk/>
            <pc:sldMk cId="2032739384" sldId="300"/>
            <ac:spMk id="12" creationId="{B1E30F1E-5667-4A5C-9D64-5CD20476EF5A}"/>
          </ac:spMkLst>
        </pc:spChg>
        <pc:spChg chg="mod">
          <ac:chgData name="sumit kumar" userId="02d486708578bce6" providerId="LiveId" clId="{71680F11-013B-422D-8ADC-CA787D547E22}" dt="2024-03-29T21:11:55.310" v="1008" actId="403"/>
          <ac:spMkLst>
            <pc:docMk/>
            <pc:sldMk cId="2032739384" sldId="300"/>
            <ac:spMk id="32" creationId="{70E377EB-6C1D-436E-B849-651C11860F50}"/>
          </ac:spMkLst>
        </pc:spChg>
        <pc:spChg chg="del mod">
          <ac:chgData name="sumit kumar" userId="02d486708578bce6" providerId="LiveId" clId="{71680F11-013B-422D-8ADC-CA787D547E22}" dt="2024-03-29T21:10:00.505" v="939" actId="21"/>
          <ac:spMkLst>
            <pc:docMk/>
            <pc:sldMk cId="2032739384" sldId="300"/>
            <ac:spMk id="44" creationId="{9C946C47-4E7D-4AC9-A14B-6312C9EDD132}"/>
          </ac:spMkLst>
        </pc:spChg>
        <pc:spChg chg="del mod">
          <ac:chgData name="sumit kumar" userId="02d486708578bce6" providerId="LiveId" clId="{71680F11-013B-422D-8ADC-CA787D547E22}" dt="2024-03-29T21:12:02.002" v="1011"/>
          <ac:spMkLst>
            <pc:docMk/>
            <pc:sldMk cId="2032739384" sldId="300"/>
            <ac:spMk id="46" creationId="{34F42483-C77A-49C4-B88D-D05894D8FEE0}"/>
          </ac:spMkLst>
        </pc:spChg>
        <pc:picChg chg="add">
          <ac:chgData name="sumit kumar" userId="02d486708578bce6" providerId="LiveId" clId="{71680F11-013B-422D-8ADC-CA787D547E22}" dt="2024-03-29T21:10:08.208" v="942"/>
          <ac:picMkLst>
            <pc:docMk/>
            <pc:sldMk cId="2032739384" sldId="300"/>
            <ac:picMk id="3" creationId="{69CE8E38-C137-A165-E006-ADF1240F9AEA}"/>
          </ac:picMkLst>
        </pc:picChg>
        <pc:picChg chg="add mod">
          <ac:chgData name="sumit kumar" userId="02d486708578bce6" providerId="LiveId" clId="{71680F11-013B-422D-8ADC-CA787D547E22}" dt="2024-03-29T21:10:26.512" v="943"/>
          <ac:picMkLst>
            <pc:docMk/>
            <pc:sldMk cId="2032739384" sldId="300"/>
            <ac:picMk id="4" creationId="{7B78B6B4-A089-AE83-2715-F8CBBB2E8808}"/>
          </ac:picMkLst>
        </pc:picChg>
      </pc:sldChg>
      <pc:sldChg chg="modSp add del mod ord setBg">
        <pc:chgData name="sumit kumar" userId="02d486708578bce6" providerId="LiveId" clId="{71680F11-013B-422D-8ADC-CA787D547E22}" dt="2024-03-29T13:17:14.037" v="160"/>
        <pc:sldMkLst>
          <pc:docMk/>
          <pc:sldMk cId="672780910" sldId="301"/>
        </pc:sldMkLst>
        <pc:spChg chg="mod">
          <ac:chgData name="sumit kumar" userId="02d486708578bce6" providerId="LiveId" clId="{71680F11-013B-422D-8ADC-CA787D547E22}" dt="2024-03-29T12:25:11.925" v="85" actId="207"/>
          <ac:spMkLst>
            <pc:docMk/>
            <pc:sldMk cId="672780910" sldId="301"/>
            <ac:spMk id="2" creationId="{B541A416-B992-4244-8796-BCFD02880F7C}"/>
          </ac:spMkLst>
        </pc:spChg>
        <pc:spChg chg="mod">
          <ac:chgData name="sumit kumar" userId="02d486708578bce6" providerId="LiveId" clId="{71680F11-013B-422D-8ADC-CA787D547E22}" dt="2024-03-29T12:25:32.453" v="87" actId="207"/>
          <ac:spMkLst>
            <pc:docMk/>
            <pc:sldMk cId="672780910" sldId="301"/>
            <ac:spMk id="5" creationId="{9B91A28B-87F4-4FA0-87F8-B9FA95BE6104}"/>
          </ac:spMkLst>
        </pc:spChg>
        <pc:spChg chg="mod">
          <ac:chgData name="sumit kumar" userId="02d486708578bce6" providerId="LiveId" clId="{71680F11-013B-422D-8ADC-CA787D547E22}" dt="2024-03-29T12:26:00.312" v="91" actId="207"/>
          <ac:spMkLst>
            <pc:docMk/>
            <pc:sldMk cId="672780910" sldId="301"/>
            <ac:spMk id="7" creationId="{C66ACBFD-98EE-46E8-95D7-E98954850D0B}"/>
          </ac:spMkLst>
        </pc:spChg>
        <pc:spChg chg="mod">
          <ac:chgData name="sumit kumar" userId="02d486708578bce6" providerId="LiveId" clId="{71680F11-013B-422D-8ADC-CA787D547E22}" dt="2024-03-29T12:26:06.988" v="92" actId="207"/>
          <ac:spMkLst>
            <pc:docMk/>
            <pc:sldMk cId="672780910" sldId="301"/>
            <ac:spMk id="8" creationId="{398775B9-E6AF-4388-B9AF-06FD9F54F942}"/>
          </ac:spMkLst>
        </pc:spChg>
        <pc:spChg chg="mod">
          <ac:chgData name="sumit kumar" userId="02d486708578bce6" providerId="LiveId" clId="{71680F11-013B-422D-8ADC-CA787D547E22}" dt="2024-03-29T12:27:10.757" v="97" actId="207"/>
          <ac:spMkLst>
            <pc:docMk/>
            <pc:sldMk cId="672780910" sldId="301"/>
            <ac:spMk id="11" creationId="{3197945A-3C3E-4CC5-BE8F-8E05EE29F5C7}"/>
          </ac:spMkLst>
        </pc:spChg>
        <pc:spChg chg="mod">
          <ac:chgData name="sumit kumar" userId="02d486708578bce6" providerId="LiveId" clId="{71680F11-013B-422D-8ADC-CA787D547E22}" dt="2024-03-29T12:27:15.104" v="98" actId="207"/>
          <ac:spMkLst>
            <pc:docMk/>
            <pc:sldMk cId="672780910" sldId="301"/>
            <ac:spMk id="14" creationId="{3C4CE155-F7D1-4092-871D-321285DD6439}"/>
          </ac:spMkLst>
        </pc:spChg>
        <pc:spChg chg="mod">
          <ac:chgData name="sumit kumar" userId="02d486708578bce6" providerId="LiveId" clId="{71680F11-013B-422D-8ADC-CA787D547E22}" dt="2024-03-29T12:26:29.863" v="94" actId="207"/>
          <ac:spMkLst>
            <pc:docMk/>
            <pc:sldMk cId="672780910" sldId="301"/>
            <ac:spMk id="15" creationId="{02190E25-B513-490F-A3B7-04C3C77AF7FE}"/>
          </ac:spMkLst>
        </pc:spChg>
        <pc:spChg chg="mod">
          <ac:chgData name="sumit kumar" userId="02d486708578bce6" providerId="LiveId" clId="{71680F11-013B-422D-8ADC-CA787D547E22}" dt="2024-03-29T12:26:42.338" v="95" actId="207"/>
          <ac:spMkLst>
            <pc:docMk/>
            <pc:sldMk cId="672780910" sldId="301"/>
            <ac:spMk id="16" creationId="{62B5FA41-880F-4468-AC5D-99B358A3082E}"/>
          </ac:spMkLst>
        </pc:spChg>
        <pc:spChg chg="mod">
          <ac:chgData name="sumit kumar" userId="02d486708578bce6" providerId="LiveId" clId="{71680F11-013B-422D-8ADC-CA787D547E22}" dt="2024-03-29T12:27:28.722" v="101" actId="207"/>
          <ac:spMkLst>
            <pc:docMk/>
            <pc:sldMk cId="672780910" sldId="301"/>
            <ac:spMk id="18" creationId="{112FAFF2-04BF-4408-B381-D50D70BE4FDB}"/>
          </ac:spMkLst>
        </pc:spChg>
        <pc:spChg chg="mod">
          <ac:chgData name="sumit kumar" userId="02d486708578bce6" providerId="LiveId" clId="{71680F11-013B-422D-8ADC-CA787D547E22}" dt="2024-03-29T12:27:20.608" v="99" actId="207"/>
          <ac:spMkLst>
            <pc:docMk/>
            <pc:sldMk cId="672780910" sldId="301"/>
            <ac:spMk id="56" creationId="{3197945A-3C3E-4CC5-BE8F-8E05EE29F5C7}"/>
          </ac:spMkLst>
        </pc:spChg>
        <pc:spChg chg="mod">
          <ac:chgData name="sumit kumar" userId="02d486708578bce6" providerId="LiveId" clId="{71680F11-013B-422D-8ADC-CA787D547E22}" dt="2024-03-29T12:27:24.278" v="100" actId="207"/>
          <ac:spMkLst>
            <pc:docMk/>
            <pc:sldMk cId="672780910" sldId="301"/>
            <ac:spMk id="57" creationId="{3C4CE155-F7D1-4092-871D-321285DD6439}"/>
          </ac:spMkLst>
        </pc:spChg>
        <pc:grpChg chg="mod">
          <ac:chgData name="sumit kumar" userId="02d486708578bce6" providerId="LiveId" clId="{71680F11-013B-422D-8ADC-CA787D547E22}" dt="2024-03-29T12:26:24.515" v="93" actId="1076"/>
          <ac:grpSpMkLst>
            <pc:docMk/>
            <pc:sldMk cId="672780910" sldId="301"/>
            <ac:grpSpMk id="27" creationId="{396DABB0-9DEA-4216-8153-BEF87126A0BF}"/>
          </ac:grpSpMkLst>
        </pc:grpChg>
        <pc:grpChg chg="mod">
          <ac:chgData name="sumit kumar" userId="02d486708578bce6" providerId="LiveId" clId="{71680F11-013B-422D-8ADC-CA787D547E22}" dt="2024-03-29T12:26:48.026" v="96" actId="1076"/>
          <ac:grpSpMkLst>
            <pc:docMk/>
            <pc:sldMk cId="672780910" sldId="301"/>
            <ac:grpSpMk id="30" creationId="{AFBC5605-1634-4F14-B567-B8A2B2E7C0DC}"/>
          </ac:grpSpMkLst>
        </pc:grpChg>
      </pc:sldChg>
      <pc:sldChg chg="add del modTransition setBg modAnim">
        <pc:chgData name="sumit kumar" userId="02d486708578bce6" providerId="LiveId" clId="{71680F11-013B-422D-8ADC-CA787D547E22}" dt="2024-03-29T20:52:09.190" v="804"/>
        <pc:sldMkLst>
          <pc:docMk/>
          <pc:sldMk cId="3850402953" sldId="302"/>
        </pc:sldMkLst>
      </pc:sldChg>
      <pc:sldChg chg="modSp add mod setBg">
        <pc:chgData name="sumit kumar" userId="02d486708578bce6" providerId="LiveId" clId="{71680F11-013B-422D-8ADC-CA787D547E22}" dt="2024-03-29T14:11:26.473" v="280" actId="207"/>
        <pc:sldMkLst>
          <pc:docMk/>
          <pc:sldMk cId="3702389292" sldId="303"/>
        </pc:sldMkLst>
        <pc:spChg chg="mod">
          <ac:chgData name="sumit kumar" userId="02d486708578bce6" providerId="LiveId" clId="{71680F11-013B-422D-8ADC-CA787D547E22}" dt="2024-03-29T14:07:15.987" v="261" actId="207"/>
          <ac:spMkLst>
            <pc:docMk/>
            <pc:sldMk cId="3702389292" sldId="303"/>
            <ac:spMk id="17" creationId="{A245B1A0-C262-4194-9EB6-9BBB8B1EDAEC}"/>
          </ac:spMkLst>
        </pc:spChg>
        <pc:spChg chg="mod">
          <ac:chgData name="sumit kumar" userId="02d486708578bce6" providerId="LiveId" clId="{71680F11-013B-422D-8ADC-CA787D547E22}" dt="2024-03-29T14:07:00.362" v="259" actId="207"/>
          <ac:spMkLst>
            <pc:docMk/>
            <pc:sldMk cId="3702389292" sldId="303"/>
            <ac:spMk id="18" creationId="{13AE3D4E-7208-46B0-9C93-2AB2AE2D8B10}"/>
          </ac:spMkLst>
        </pc:spChg>
        <pc:spChg chg="mod">
          <ac:chgData name="sumit kumar" userId="02d486708578bce6" providerId="LiveId" clId="{71680F11-013B-422D-8ADC-CA787D547E22}" dt="2024-03-29T14:06:34.489" v="254" actId="207"/>
          <ac:spMkLst>
            <pc:docMk/>
            <pc:sldMk cId="3702389292" sldId="303"/>
            <ac:spMk id="19" creationId="{16004B95-3467-4738-B07D-B9E41E5AD12A}"/>
          </ac:spMkLst>
        </pc:spChg>
        <pc:spChg chg="mod">
          <ac:chgData name="sumit kumar" userId="02d486708578bce6" providerId="LiveId" clId="{71680F11-013B-422D-8ADC-CA787D547E22}" dt="2024-03-29T14:07:08.331" v="260" actId="207"/>
          <ac:spMkLst>
            <pc:docMk/>
            <pc:sldMk cId="3702389292" sldId="303"/>
            <ac:spMk id="20" creationId="{8C584F4E-F74D-4558-AA0F-719775868E09}"/>
          </ac:spMkLst>
        </pc:spChg>
        <pc:spChg chg="mod">
          <ac:chgData name="sumit kumar" userId="02d486708578bce6" providerId="LiveId" clId="{71680F11-013B-422D-8ADC-CA787D547E22}" dt="2024-03-29T14:07:20.892" v="262" actId="207"/>
          <ac:spMkLst>
            <pc:docMk/>
            <pc:sldMk cId="3702389292" sldId="303"/>
            <ac:spMk id="21" creationId="{DEC55426-88BF-43A5-B41A-EF936B8A7B65}"/>
          </ac:spMkLst>
        </pc:spChg>
        <pc:spChg chg="mod">
          <ac:chgData name="sumit kumar" userId="02d486708578bce6" providerId="LiveId" clId="{71680F11-013B-422D-8ADC-CA787D547E22}" dt="2024-03-29T14:11:17.153" v="279" actId="207"/>
          <ac:spMkLst>
            <pc:docMk/>
            <pc:sldMk cId="3702389292" sldId="303"/>
            <ac:spMk id="23" creationId="{AD5F2D72-6B76-4777-AABE-4A443E3582A8}"/>
          </ac:spMkLst>
        </pc:spChg>
        <pc:spChg chg="mod">
          <ac:chgData name="sumit kumar" userId="02d486708578bce6" providerId="LiveId" clId="{71680F11-013B-422D-8ADC-CA787D547E22}" dt="2024-03-29T14:11:26.473" v="280" actId="207"/>
          <ac:spMkLst>
            <pc:docMk/>
            <pc:sldMk cId="3702389292" sldId="303"/>
            <ac:spMk id="24" creationId="{0D2E3D91-BBC1-46C8-82E2-0CAA05CF13D5}"/>
          </ac:spMkLst>
        </pc:spChg>
        <pc:spChg chg="mod">
          <ac:chgData name="sumit kumar" userId="02d486708578bce6" providerId="LiveId" clId="{71680F11-013B-422D-8ADC-CA787D547E22}" dt="2024-03-29T14:06:45.162" v="256" actId="207"/>
          <ac:spMkLst>
            <pc:docMk/>
            <pc:sldMk cId="3702389292" sldId="303"/>
            <ac:spMk id="25" creationId="{779748E3-918D-4B2A-AAB6-9D107403CA96}"/>
          </ac:spMkLst>
        </pc:spChg>
      </pc:sldChg>
      <pc:sldChg chg="modSp add mod setBg">
        <pc:chgData name="sumit kumar" userId="02d486708578bce6" providerId="LiveId" clId="{71680F11-013B-422D-8ADC-CA787D547E22}" dt="2024-03-29T14:13:51.804" v="287" actId="207"/>
        <pc:sldMkLst>
          <pc:docMk/>
          <pc:sldMk cId="442282659" sldId="304"/>
        </pc:sldMkLst>
        <pc:spChg chg="mod">
          <ac:chgData name="sumit kumar" userId="02d486708578bce6" providerId="LiveId" clId="{71680F11-013B-422D-8ADC-CA787D547E22}" dt="2024-03-29T14:13:51.804" v="287" actId="207"/>
          <ac:spMkLst>
            <pc:docMk/>
            <pc:sldMk cId="442282659" sldId="304"/>
            <ac:spMk id="17" creationId="{A245B1A0-C262-4194-9EB6-9BBB8B1EDAEC}"/>
          </ac:spMkLst>
        </pc:spChg>
        <pc:spChg chg="mod">
          <ac:chgData name="sumit kumar" userId="02d486708578bce6" providerId="LiveId" clId="{71680F11-013B-422D-8ADC-CA787D547E22}" dt="2024-03-29T14:13:51.804" v="287" actId="207"/>
          <ac:spMkLst>
            <pc:docMk/>
            <pc:sldMk cId="442282659" sldId="304"/>
            <ac:spMk id="18" creationId="{13AE3D4E-7208-46B0-9C93-2AB2AE2D8B10}"/>
          </ac:spMkLst>
        </pc:spChg>
        <pc:spChg chg="mod">
          <ac:chgData name="sumit kumar" userId="02d486708578bce6" providerId="LiveId" clId="{71680F11-013B-422D-8ADC-CA787D547E22}" dt="2024-03-29T14:13:44.476" v="286" actId="207"/>
          <ac:spMkLst>
            <pc:docMk/>
            <pc:sldMk cId="442282659" sldId="304"/>
            <ac:spMk id="19" creationId="{16004B95-3467-4738-B07D-B9E41E5AD12A}"/>
          </ac:spMkLst>
        </pc:spChg>
        <pc:spChg chg="mod">
          <ac:chgData name="sumit kumar" userId="02d486708578bce6" providerId="LiveId" clId="{71680F11-013B-422D-8ADC-CA787D547E22}" dt="2024-03-29T14:13:51.804" v="287" actId="207"/>
          <ac:spMkLst>
            <pc:docMk/>
            <pc:sldMk cId="442282659" sldId="304"/>
            <ac:spMk id="20" creationId="{8C584F4E-F74D-4558-AA0F-719775868E09}"/>
          </ac:spMkLst>
        </pc:spChg>
        <pc:spChg chg="mod">
          <ac:chgData name="sumit kumar" userId="02d486708578bce6" providerId="LiveId" clId="{71680F11-013B-422D-8ADC-CA787D547E22}" dt="2024-03-29T14:13:51.804" v="287" actId="207"/>
          <ac:spMkLst>
            <pc:docMk/>
            <pc:sldMk cId="442282659" sldId="304"/>
            <ac:spMk id="21" creationId="{DEC55426-88BF-43A5-B41A-EF936B8A7B65}"/>
          </ac:spMkLst>
        </pc:spChg>
        <pc:spChg chg="mod">
          <ac:chgData name="sumit kumar" userId="02d486708578bce6" providerId="LiveId" clId="{71680F11-013B-422D-8ADC-CA787D547E22}" dt="2024-03-29T14:13:31.622" v="283" actId="207"/>
          <ac:spMkLst>
            <pc:docMk/>
            <pc:sldMk cId="442282659" sldId="304"/>
            <ac:spMk id="23" creationId="{AD5F2D72-6B76-4777-AABE-4A443E3582A8}"/>
          </ac:spMkLst>
        </pc:spChg>
        <pc:spChg chg="mod">
          <ac:chgData name="sumit kumar" userId="02d486708578bce6" providerId="LiveId" clId="{71680F11-013B-422D-8ADC-CA787D547E22}" dt="2024-03-29T14:13:36.181" v="284" actId="207"/>
          <ac:spMkLst>
            <pc:docMk/>
            <pc:sldMk cId="442282659" sldId="304"/>
            <ac:spMk id="24" creationId="{0D2E3D91-BBC1-46C8-82E2-0CAA05CF13D5}"/>
          </ac:spMkLst>
        </pc:spChg>
        <pc:spChg chg="mod">
          <ac:chgData name="sumit kumar" userId="02d486708578bce6" providerId="LiveId" clId="{71680F11-013B-422D-8ADC-CA787D547E22}" dt="2024-03-29T14:13:40.645" v="285" actId="207"/>
          <ac:spMkLst>
            <pc:docMk/>
            <pc:sldMk cId="442282659" sldId="304"/>
            <ac:spMk id="25" creationId="{779748E3-918D-4B2A-AAB6-9D107403CA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035-8F53-4472-AF13-82EE9DD96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8026-9122-4630-9C14-E0FDA9240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6312-67DB-492F-A06F-6D6B68B0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48BC-6558-427B-ADE2-9EC21755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C3FA-9802-4F76-A2F4-38096A8E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8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90FB-6C40-4832-B6D2-D23A7CEDE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848" y="1630045"/>
            <a:ext cx="41681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58EE-3682-4C8F-8D33-7FFCA436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0121C-A6A6-48CB-B382-41B3F4E3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E018A-FD0E-4FB3-9FFA-2B0CCE8A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91A2A-CF46-47BF-B775-492713C2D0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99910" y="1259578"/>
            <a:ext cx="4404042" cy="43991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E392CF-B299-4CF5-BA5A-38808AD7F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848" y="3215958"/>
            <a:ext cx="5573077" cy="21336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80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61D0-B8FD-4A52-9D3D-284A7EE0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0762"/>
            <a:ext cx="10515600" cy="97948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CE67-735A-4A5E-AA98-A519D44F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33764"/>
            <a:ext cx="10515600" cy="11064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A609-CE36-4A7B-9E4F-ABBB820A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31DF-C315-44F1-8E86-2F4CDDBF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2D6B-2E63-47EB-89B3-71113C9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F2C1B81-0DFD-432E-8113-D028237128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on the image icon to add your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0D2EF-8C15-4961-A6AA-B229DE9E7B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93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0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44" y="1786731"/>
            <a:ext cx="3944256" cy="1325563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7B6FDD-3EE0-40C0-A725-7C08869F2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44" y="3477420"/>
            <a:ext cx="3690256" cy="24431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4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986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7750628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9272" y="1786731"/>
            <a:ext cx="3944256" cy="1325563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F9FC6-9D69-440A-8E69-D95E45C2D6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42703" y="3429000"/>
            <a:ext cx="4060825" cy="2492375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r"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3660726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0CD37-3704-4BC6-8CEE-7D5D0C6104D0}"/>
              </a:ext>
            </a:extLst>
          </p:cNvPr>
          <p:cNvSpPr/>
          <p:nvPr userDrawn="1"/>
        </p:nvSpPr>
        <p:spPr>
          <a:xfrm>
            <a:off x="12128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4A332E-3E8A-4121-B5EB-818944FDBE9E}"/>
              </a:ext>
            </a:extLst>
          </p:cNvPr>
          <p:cNvSpPr/>
          <p:nvPr userDrawn="1"/>
        </p:nvSpPr>
        <p:spPr>
          <a:xfrm>
            <a:off x="14300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4D92C-349D-4794-B4C6-C1BF9436AC6A}"/>
              </a:ext>
            </a:extLst>
          </p:cNvPr>
          <p:cNvSpPr/>
          <p:nvPr userDrawn="1"/>
        </p:nvSpPr>
        <p:spPr>
          <a:xfrm>
            <a:off x="5045075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22B8B0-EC68-4289-95B5-9115AB8C9AFD}"/>
              </a:ext>
            </a:extLst>
          </p:cNvPr>
          <p:cNvSpPr/>
          <p:nvPr userDrawn="1"/>
        </p:nvSpPr>
        <p:spPr>
          <a:xfrm>
            <a:off x="5262245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3C0F79-D4F8-4F73-B6DC-4EDC4CE5C118}"/>
              </a:ext>
            </a:extLst>
          </p:cNvPr>
          <p:cNvSpPr/>
          <p:nvPr userDrawn="1"/>
        </p:nvSpPr>
        <p:spPr>
          <a:xfrm>
            <a:off x="88582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953464-D470-41F9-8CF1-33540E32AD78}"/>
              </a:ext>
            </a:extLst>
          </p:cNvPr>
          <p:cNvSpPr/>
          <p:nvPr userDrawn="1"/>
        </p:nvSpPr>
        <p:spPr>
          <a:xfrm>
            <a:off x="90754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4048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2F16C68F-882D-4DB5-B774-BDDD048F15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7175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148CF315-257F-498B-9FEE-70EB5B8E10D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8797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415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702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344E2845-F0FA-481C-8D5B-739BCE21CB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6127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EE9037CB-DD70-4248-9F13-97F7DBC3EB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9002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7" name="Text Placeholder 41">
            <a:extLst>
              <a:ext uri="{FF2B5EF4-FFF2-40B4-BE49-F238E27FC236}">
                <a16:creationId xmlns:a16="http://schemas.microsoft.com/office/drawing/2014/main" id="{F3026D09-C3F2-4244-8A04-74BD4FA875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962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BD47F115-8424-46DA-A306-D9E48C07E3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249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</p:spTree>
    <p:extLst>
      <p:ext uri="{BB962C8B-B14F-4D97-AF65-F5344CB8AC3E}">
        <p14:creationId xmlns:p14="http://schemas.microsoft.com/office/powerpoint/2010/main" val="77290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45906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247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4247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F6BFA4EA-874F-4341-BED5-21D05560D5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739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28" name="Picture Placeholder 30">
            <a:extLst>
              <a:ext uri="{FF2B5EF4-FFF2-40B4-BE49-F238E27FC236}">
                <a16:creationId xmlns:a16="http://schemas.microsoft.com/office/drawing/2014/main" id="{951A010E-C355-4D11-8B0A-BCA4F43E61E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09858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9" name="Text Placeholder 41">
            <a:extLst>
              <a:ext uri="{FF2B5EF4-FFF2-40B4-BE49-F238E27FC236}">
                <a16:creationId xmlns:a16="http://schemas.microsoft.com/office/drawing/2014/main" id="{057E9956-8649-47AE-92BB-68E60A03FA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28199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92F9FF1A-DFBB-4F53-B1DA-3948F0EB7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8199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B338A0C4-BC94-4741-9ADE-D0FC5B8627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31691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36" name="Picture Placeholder 30">
            <a:extLst>
              <a:ext uri="{FF2B5EF4-FFF2-40B4-BE49-F238E27FC236}">
                <a16:creationId xmlns:a16="http://schemas.microsoft.com/office/drawing/2014/main" id="{C6F26513-C595-41D2-A609-617034A7EEF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981759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B5167220-F2DE-4075-93A2-03F55BD052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0100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8" name="Text Placeholder 43">
            <a:extLst>
              <a:ext uri="{FF2B5EF4-FFF2-40B4-BE49-F238E27FC236}">
                <a16:creationId xmlns:a16="http://schemas.microsoft.com/office/drawing/2014/main" id="{E76F1D0F-0878-4EC8-AD91-DB31A2202DB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00100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9" name="Text Placeholder 41">
            <a:extLst>
              <a:ext uri="{FF2B5EF4-FFF2-40B4-BE49-F238E27FC236}">
                <a16:creationId xmlns:a16="http://schemas.microsoft.com/office/drawing/2014/main" id="{8DF7DC31-F76B-4C81-ABA1-033FEA4241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03592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64622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5E0-06BD-4043-ADE9-B710700F83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346869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B6A4-FE15-45A9-9ED1-B219F08F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90DE0-007F-450D-B974-1424D950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7400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8AA86-4D12-45B5-BA9F-783FC7E5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9">
            <a:extLst>
              <a:ext uri="{FF2B5EF4-FFF2-40B4-BE49-F238E27FC236}">
                <a16:creationId xmlns:a16="http://schemas.microsoft.com/office/drawing/2014/main" id="{8B70B4DD-D663-4798-8802-5E460C819C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200" y="1955483"/>
            <a:ext cx="4673600" cy="115919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B6B53B-96DE-40E6-AA95-6418453671E7}"/>
              </a:ext>
            </a:extLst>
          </p:cNvPr>
          <p:cNvSpPr/>
          <p:nvPr userDrawn="1"/>
        </p:nvSpPr>
        <p:spPr>
          <a:xfrm>
            <a:off x="5012503" y="-28726"/>
            <a:ext cx="7179496" cy="6886727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D549C659-3C04-4A2F-8021-FF58927DCDB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471887" y="-28728"/>
            <a:ext cx="6720114" cy="6886728"/>
          </a:xfrm>
          <a:custGeom>
            <a:avLst/>
            <a:gdLst>
              <a:gd name="connsiteX0" fmla="*/ 1773860 w 6857026"/>
              <a:gd name="connsiteY0" fmla="*/ 0 h 6311630"/>
              <a:gd name="connsiteX1" fmla="*/ 6857026 w 6857026"/>
              <a:gd name="connsiteY1" fmla="*/ 0 h 6311630"/>
              <a:gd name="connsiteX2" fmla="*/ 6857026 w 6857026"/>
              <a:gd name="connsiteY2" fmla="*/ 6199875 h 6311630"/>
              <a:gd name="connsiteX3" fmla="*/ 6745851 w 6857026"/>
              <a:gd name="connsiteY3" fmla="*/ 6243657 h 6311630"/>
              <a:gd name="connsiteX4" fmla="*/ 6209325 w 6857026"/>
              <a:gd name="connsiteY4" fmla="*/ 6286500 h 6311630"/>
              <a:gd name="connsiteX5" fmla="*/ 4590075 w 6857026"/>
              <a:gd name="connsiteY5" fmla="*/ 4933950 h 6311630"/>
              <a:gd name="connsiteX6" fmla="*/ 1732575 w 6857026"/>
              <a:gd name="connsiteY6" fmla="*/ 4953000 h 6311630"/>
              <a:gd name="connsiteX7" fmla="*/ 1313475 w 6857026"/>
              <a:gd name="connsiteY7" fmla="*/ 3028950 h 6311630"/>
              <a:gd name="connsiteX8" fmla="*/ 208575 w 6857026"/>
              <a:gd name="connsiteY8" fmla="*/ 2305050 h 6311630"/>
              <a:gd name="connsiteX9" fmla="*/ 189525 w 6857026"/>
              <a:gd name="connsiteY9" fmla="*/ 1162050 h 6311630"/>
              <a:gd name="connsiteX10" fmla="*/ 1580175 w 6857026"/>
              <a:gd name="connsiteY10" fmla="*/ 209550 h 6311630"/>
              <a:gd name="connsiteX11" fmla="*/ 1773652 w 6857026"/>
              <a:gd name="connsiteY11" fmla="*/ 298 h 63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026" h="6311630">
                <a:moveTo>
                  <a:pt x="1773860" y="0"/>
                </a:moveTo>
                <a:lnTo>
                  <a:pt x="6857026" y="0"/>
                </a:lnTo>
                <a:lnTo>
                  <a:pt x="6857026" y="6199875"/>
                </a:lnTo>
                <a:lnTo>
                  <a:pt x="6745851" y="6243657"/>
                </a:lnTo>
                <a:cubicBezTo>
                  <a:pt x="6559532" y="6306522"/>
                  <a:pt x="6367678" y="6336507"/>
                  <a:pt x="6209325" y="6286500"/>
                </a:cubicBezTo>
                <a:cubicBezTo>
                  <a:pt x="5726725" y="6134100"/>
                  <a:pt x="5336200" y="5156200"/>
                  <a:pt x="4590075" y="4933950"/>
                </a:cubicBezTo>
                <a:cubicBezTo>
                  <a:pt x="3843950" y="4711700"/>
                  <a:pt x="2278675" y="5270500"/>
                  <a:pt x="1732575" y="4953000"/>
                </a:cubicBezTo>
                <a:cubicBezTo>
                  <a:pt x="1186475" y="4635500"/>
                  <a:pt x="1567475" y="3470275"/>
                  <a:pt x="1313475" y="3028950"/>
                </a:cubicBezTo>
                <a:cubicBezTo>
                  <a:pt x="1059475" y="2587625"/>
                  <a:pt x="510200" y="2711450"/>
                  <a:pt x="208575" y="2305050"/>
                </a:cubicBezTo>
                <a:cubicBezTo>
                  <a:pt x="-93050" y="1898650"/>
                  <a:pt x="-39075" y="1511300"/>
                  <a:pt x="189525" y="1162050"/>
                </a:cubicBezTo>
                <a:cubicBezTo>
                  <a:pt x="418125" y="812800"/>
                  <a:pt x="1265850" y="495300"/>
                  <a:pt x="1580175" y="209550"/>
                </a:cubicBezTo>
                <a:cubicBezTo>
                  <a:pt x="1658757" y="138113"/>
                  <a:pt x="1721661" y="68263"/>
                  <a:pt x="1773652" y="298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                         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8211C5-9ECE-4E5B-BFFE-43F069C33F31}"/>
              </a:ext>
            </a:extLst>
          </p:cNvPr>
          <p:cNvCxnSpPr>
            <a:cxnSpLocks/>
          </p:cNvCxnSpPr>
          <p:nvPr userDrawn="1"/>
        </p:nvCxnSpPr>
        <p:spPr>
          <a:xfrm>
            <a:off x="6378437" y="3454400"/>
            <a:ext cx="5486400" cy="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67F501-52D7-410D-AAC7-FEB2960BD7A9}"/>
              </a:ext>
            </a:extLst>
          </p:cNvPr>
          <p:cNvSpPr/>
          <p:nvPr userDrawn="1"/>
        </p:nvSpPr>
        <p:spPr>
          <a:xfrm flipH="1">
            <a:off x="-4" y="0"/>
            <a:ext cx="6102831" cy="6858001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686D-2418-4DC5-B417-B80D6ED2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B26ED-6CD6-4306-ACB8-4DD698AC9AE8}"/>
              </a:ext>
            </a:extLst>
          </p:cNvPr>
          <p:cNvCxnSpPr>
            <a:cxnSpLocks/>
          </p:cNvCxnSpPr>
          <p:nvPr userDrawn="1"/>
        </p:nvCxnSpPr>
        <p:spPr>
          <a:xfrm>
            <a:off x="9121637" y="711200"/>
            <a:ext cx="0" cy="548640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B5D51-C4EC-4766-AEC2-C17B1370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2098" y="6356350"/>
            <a:ext cx="1485900" cy="365125"/>
          </a:xfrm>
        </p:spPr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D07E30-D96D-4A68-A31B-4DD4187FD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0350" y="1804194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D26B7A11-9BF6-44F4-8253-5C0E56926C2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0350" y="3412808"/>
            <a:ext cx="3418565" cy="91154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Picture Placeholder 30">
            <a:extLst>
              <a:ext uri="{FF2B5EF4-FFF2-40B4-BE49-F238E27FC236}">
                <a16:creationId xmlns:a16="http://schemas.microsoft.com/office/drawing/2014/main" id="{71D0DFCC-9221-4010-9EB5-6648C16B678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593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4" name="Text Placeholder 41">
            <a:extLst>
              <a:ext uri="{FF2B5EF4-FFF2-40B4-BE49-F238E27FC236}">
                <a16:creationId xmlns:a16="http://schemas.microsoft.com/office/drawing/2014/main" id="{568A994B-ECA5-4345-9A69-2B13AF19C7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599D650F-72BB-4AC9-81A9-ED3D9F49E9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174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6" name="Picture Placeholder 30">
            <a:extLst>
              <a:ext uri="{FF2B5EF4-FFF2-40B4-BE49-F238E27FC236}">
                <a16:creationId xmlns:a16="http://schemas.microsoft.com/office/drawing/2014/main" id="{5A15D709-4179-4B84-B852-6039E6B0BCE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974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3EF102A3-6EFD-44DA-B153-1405453D6D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8268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CF18AB91-5DD8-43C0-A688-F26DA8D38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0555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9" name="Picture Placeholder 30">
            <a:extLst>
              <a:ext uri="{FF2B5EF4-FFF2-40B4-BE49-F238E27FC236}">
                <a16:creationId xmlns:a16="http://schemas.microsoft.com/office/drawing/2014/main" id="{A76BE60B-CBCF-4AEC-A92F-5B3D4D99909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07593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ADEAA25F-E088-48F8-9EF8-25FF2CE5808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887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D4B0F5BD-530E-4CC9-9465-C06BDBEB987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174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5530CB28-C607-4DDF-80A0-F800A20922B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11974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DC40C9E9-82F2-40AC-A579-1D764BF5EC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8268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30D7BB33-813A-4806-BAFD-F4C37901954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0555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E389A-9715-4E50-942E-5FAA55C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350" y="6324600"/>
            <a:ext cx="27432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37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570E3-D4A1-44D0-B432-9A2666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233B8-F6BA-4EE6-89B8-90A44F1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3A12-09E1-4B67-BF97-E6310315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76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035-8F53-4472-AF13-82EE9DD96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8026-9122-4630-9C14-E0FDA9240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6312-67DB-492F-A06F-6D6B68B0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48BC-6558-427B-ADE2-9EC21755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C3FA-9802-4F76-A2F4-38096A8E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871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90FB-6C40-4832-B6D2-D23A7CEDE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848" y="1630045"/>
            <a:ext cx="41681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58EE-3682-4C8F-8D33-7FFCA436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0121C-A6A6-48CB-B382-41B3F4E3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E018A-FD0E-4FB3-9FFA-2B0CCE8A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91A2A-CF46-47BF-B775-492713C2D0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99910" y="1259578"/>
            <a:ext cx="4404042" cy="43991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E392CF-B299-4CF5-BA5A-38808AD7F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848" y="3215958"/>
            <a:ext cx="5573077" cy="21336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61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61D0-B8FD-4A52-9D3D-284A7EE0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0762"/>
            <a:ext cx="10515600" cy="97948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CE67-735A-4A5E-AA98-A519D44F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33764"/>
            <a:ext cx="10515600" cy="11064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A609-CE36-4A7B-9E4F-ABBB820A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31DF-C315-44F1-8E86-2F4CDDBF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2D6B-2E63-47EB-89B3-71113C9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F2C1B81-0DFD-432E-8113-D028237128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on the image icon to add your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0D2EF-8C15-4961-A6AA-B229DE9E7B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8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0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44" y="1786731"/>
            <a:ext cx="3944256" cy="1325563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7B6FDD-3EE0-40C0-A725-7C08869F2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44" y="3477420"/>
            <a:ext cx="3690256" cy="24431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64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986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7750628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9272" y="1786731"/>
            <a:ext cx="3944256" cy="1325563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F9FC6-9D69-440A-8E69-D95E45C2D6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42703" y="3429000"/>
            <a:ext cx="4060825" cy="2492375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r"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2967850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0CD37-3704-4BC6-8CEE-7D5D0C6104D0}"/>
              </a:ext>
            </a:extLst>
          </p:cNvPr>
          <p:cNvSpPr/>
          <p:nvPr userDrawn="1"/>
        </p:nvSpPr>
        <p:spPr>
          <a:xfrm>
            <a:off x="12128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4A332E-3E8A-4121-B5EB-818944FDBE9E}"/>
              </a:ext>
            </a:extLst>
          </p:cNvPr>
          <p:cNvSpPr/>
          <p:nvPr userDrawn="1"/>
        </p:nvSpPr>
        <p:spPr>
          <a:xfrm>
            <a:off x="14300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4D92C-349D-4794-B4C6-C1BF9436AC6A}"/>
              </a:ext>
            </a:extLst>
          </p:cNvPr>
          <p:cNvSpPr/>
          <p:nvPr userDrawn="1"/>
        </p:nvSpPr>
        <p:spPr>
          <a:xfrm>
            <a:off x="5045075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22B8B0-EC68-4289-95B5-9115AB8C9AFD}"/>
              </a:ext>
            </a:extLst>
          </p:cNvPr>
          <p:cNvSpPr/>
          <p:nvPr userDrawn="1"/>
        </p:nvSpPr>
        <p:spPr>
          <a:xfrm>
            <a:off x="5262245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3C0F79-D4F8-4F73-B6DC-4EDC4CE5C118}"/>
              </a:ext>
            </a:extLst>
          </p:cNvPr>
          <p:cNvSpPr/>
          <p:nvPr userDrawn="1"/>
        </p:nvSpPr>
        <p:spPr>
          <a:xfrm>
            <a:off x="88582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953464-D470-41F9-8CF1-33540E32AD78}"/>
              </a:ext>
            </a:extLst>
          </p:cNvPr>
          <p:cNvSpPr/>
          <p:nvPr userDrawn="1"/>
        </p:nvSpPr>
        <p:spPr>
          <a:xfrm>
            <a:off x="90754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4048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2F16C68F-882D-4DB5-B774-BDDD048F15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7175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148CF315-257F-498B-9FEE-70EB5B8E10D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8797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415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702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344E2845-F0FA-481C-8D5B-739BCE21CB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6127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EE9037CB-DD70-4248-9F13-97F7DBC3EB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9002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7" name="Text Placeholder 41">
            <a:extLst>
              <a:ext uri="{FF2B5EF4-FFF2-40B4-BE49-F238E27FC236}">
                <a16:creationId xmlns:a16="http://schemas.microsoft.com/office/drawing/2014/main" id="{F3026D09-C3F2-4244-8A04-74BD4FA875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962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BD47F115-8424-46DA-A306-D9E48C07E3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249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</p:spTree>
    <p:extLst>
      <p:ext uri="{BB962C8B-B14F-4D97-AF65-F5344CB8AC3E}">
        <p14:creationId xmlns:p14="http://schemas.microsoft.com/office/powerpoint/2010/main" val="9752550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45906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247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4247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F6BFA4EA-874F-4341-BED5-21D05560D5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739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28" name="Picture Placeholder 30">
            <a:extLst>
              <a:ext uri="{FF2B5EF4-FFF2-40B4-BE49-F238E27FC236}">
                <a16:creationId xmlns:a16="http://schemas.microsoft.com/office/drawing/2014/main" id="{951A010E-C355-4D11-8B0A-BCA4F43E61E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09858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9" name="Text Placeholder 41">
            <a:extLst>
              <a:ext uri="{FF2B5EF4-FFF2-40B4-BE49-F238E27FC236}">
                <a16:creationId xmlns:a16="http://schemas.microsoft.com/office/drawing/2014/main" id="{057E9956-8649-47AE-92BB-68E60A03FA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28199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92F9FF1A-DFBB-4F53-B1DA-3948F0EB7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8199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B338A0C4-BC94-4741-9ADE-D0FC5B8627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31691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36" name="Picture Placeholder 30">
            <a:extLst>
              <a:ext uri="{FF2B5EF4-FFF2-40B4-BE49-F238E27FC236}">
                <a16:creationId xmlns:a16="http://schemas.microsoft.com/office/drawing/2014/main" id="{C6F26513-C595-41D2-A609-617034A7EEF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981759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B5167220-F2DE-4075-93A2-03F55BD052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0100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8" name="Text Placeholder 43">
            <a:extLst>
              <a:ext uri="{FF2B5EF4-FFF2-40B4-BE49-F238E27FC236}">
                <a16:creationId xmlns:a16="http://schemas.microsoft.com/office/drawing/2014/main" id="{E76F1D0F-0878-4EC8-AD91-DB31A2202DB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00100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9" name="Text Placeholder 41">
            <a:extLst>
              <a:ext uri="{FF2B5EF4-FFF2-40B4-BE49-F238E27FC236}">
                <a16:creationId xmlns:a16="http://schemas.microsoft.com/office/drawing/2014/main" id="{8DF7DC31-F76B-4C81-ABA1-033FEA4241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03592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19353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5E0-06BD-4043-ADE9-B710700F83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346869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B6A4-FE15-45A9-9ED1-B219F08F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90DE0-007F-450D-B974-1424D950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7400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8AA86-4D12-45B5-BA9F-783FC7E5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9">
            <a:extLst>
              <a:ext uri="{FF2B5EF4-FFF2-40B4-BE49-F238E27FC236}">
                <a16:creationId xmlns:a16="http://schemas.microsoft.com/office/drawing/2014/main" id="{8B70B4DD-D663-4798-8802-5E460C819C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200" y="1955483"/>
            <a:ext cx="4673600" cy="115919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B6B53B-96DE-40E6-AA95-6418453671E7}"/>
              </a:ext>
            </a:extLst>
          </p:cNvPr>
          <p:cNvSpPr/>
          <p:nvPr userDrawn="1"/>
        </p:nvSpPr>
        <p:spPr>
          <a:xfrm>
            <a:off x="5012503" y="-28726"/>
            <a:ext cx="7179496" cy="6886727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D549C659-3C04-4A2F-8021-FF58927DCDB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471887" y="-28728"/>
            <a:ext cx="6720114" cy="6886728"/>
          </a:xfrm>
          <a:custGeom>
            <a:avLst/>
            <a:gdLst>
              <a:gd name="connsiteX0" fmla="*/ 1773860 w 6857026"/>
              <a:gd name="connsiteY0" fmla="*/ 0 h 6311630"/>
              <a:gd name="connsiteX1" fmla="*/ 6857026 w 6857026"/>
              <a:gd name="connsiteY1" fmla="*/ 0 h 6311630"/>
              <a:gd name="connsiteX2" fmla="*/ 6857026 w 6857026"/>
              <a:gd name="connsiteY2" fmla="*/ 6199875 h 6311630"/>
              <a:gd name="connsiteX3" fmla="*/ 6745851 w 6857026"/>
              <a:gd name="connsiteY3" fmla="*/ 6243657 h 6311630"/>
              <a:gd name="connsiteX4" fmla="*/ 6209325 w 6857026"/>
              <a:gd name="connsiteY4" fmla="*/ 6286500 h 6311630"/>
              <a:gd name="connsiteX5" fmla="*/ 4590075 w 6857026"/>
              <a:gd name="connsiteY5" fmla="*/ 4933950 h 6311630"/>
              <a:gd name="connsiteX6" fmla="*/ 1732575 w 6857026"/>
              <a:gd name="connsiteY6" fmla="*/ 4953000 h 6311630"/>
              <a:gd name="connsiteX7" fmla="*/ 1313475 w 6857026"/>
              <a:gd name="connsiteY7" fmla="*/ 3028950 h 6311630"/>
              <a:gd name="connsiteX8" fmla="*/ 208575 w 6857026"/>
              <a:gd name="connsiteY8" fmla="*/ 2305050 h 6311630"/>
              <a:gd name="connsiteX9" fmla="*/ 189525 w 6857026"/>
              <a:gd name="connsiteY9" fmla="*/ 1162050 h 6311630"/>
              <a:gd name="connsiteX10" fmla="*/ 1580175 w 6857026"/>
              <a:gd name="connsiteY10" fmla="*/ 209550 h 6311630"/>
              <a:gd name="connsiteX11" fmla="*/ 1773652 w 6857026"/>
              <a:gd name="connsiteY11" fmla="*/ 298 h 63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026" h="6311630">
                <a:moveTo>
                  <a:pt x="1773860" y="0"/>
                </a:moveTo>
                <a:lnTo>
                  <a:pt x="6857026" y="0"/>
                </a:lnTo>
                <a:lnTo>
                  <a:pt x="6857026" y="6199875"/>
                </a:lnTo>
                <a:lnTo>
                  <a:pt x="6745851" y="6243657"/>
                </a:lnTo>
                <a:cubicBezTo>
                  <a:pt x="6559532" y="6306522"/>
                  <a:pt x="6367678" y="6336507"/>
                  <a:pt x="6209325" y="6286500"/>
                </a:cubicBezTo>
                <a:cubicBezTo>
                  <a:pt x="5726725" y="6134100"/>
                  <a:pt x="5336200" y="5156200"/>
                  <a:pt x="4590075" y="4933950"/>
                </a:cubicBezTo>
                <a:cubicBezTo>
                  <a:pt x="3843950" y="4711700"/>
                  <a:pt x="2278675" y="5270500"/>
                  <a:pt x="1732575" y="4953000"/>
                </a:cubicBezTo>
                <a:cubicBezTo>
                  <a:pt x="1186475" y="4635500"/>
                  <a:pt x="1567475" y="3470275"/>
                  <a:pt x="1313475" y="3028950"/>
                </a:cubicBezTo>
                <a:cubicBezTo>
                  <a:pt x="1059475" y="2587625"/>
                  <a:pt x="510200" y="2711450"/>
                  <a:pt x="208575" y="2305050"/>
                </a:cubicBezTo>
                <a:cubicBezTo>
                  <a:pt x="-93050" y="1898650"/>
                  <a:pt x="-39075" y="1511300"/>
                  <a:pt x="189525" y="1162050"/>
                </a:cubicBezTo>
                <a:cubicBezTo>
                  <a:pt x="418125" y="812800"/>
                  <a:pt x="1265850" y="495300"/>
                  <a:pt x="1580175" y="209550"/>
                </a:cubicBezTo>
                <a:cubicBezTo>
                  <a:pt x="1658757" y="138113"/>
                  <a:pt x="1721661" y="68263"/>
                  <a:pt x="1773652" y="298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                         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28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8211C5-9ECE-4E5B-BFFE-43F069C33F31}"/>
              </a:ext>
            </a:extLst>
          </p:cNvPr>
          <p:cNvCxnSpPr>
            <a:cxnSpLocks/>
          </p:cNvCxnSpPr>
          <p:nvPr userDrawn="1"/>
        </p:nvCxnSpPr>
        <p:spPr>
          <a:xfrm>
            <a:off x="6378437" y="3454400"/>
            <a:ext cx="5486400" cy="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67F501-52D7-410D-AAC7-FEB2960BD7A9}"/>
              </a:ext>
            </a:extLst>
          </p:cNvPr>
          <p:cNvSpPr/>
          <p:nvPr userDrawn="1"/>
        </p:nvSpPr>
        <p:spPr>
          <a:xfrm flipH="1">
            <a:off x="-4" y="0"/>
            <a:ext cx="6102831" cy="6858001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686D-2418-4DC5-B417-B80D6ED2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B26ED-6CD6-4306-ACB8-4DD698AC9AE8}"/>
              </a:ext>
            </a:extLst>
          </p:cNvPr>
          <p:cNvCxnSpPr>
            <a:cxnSpLocks/>
          </p:cNvCxnSpPr>
          <p:nvPr userDrawn="1"/>
        </p:nvCxnSpPr>
        <p:spPr>
          <a:xfrm>
            <a:off x="9121637" y="711200"/>
            <a:ext cx="0" cy="548640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B5D51-C4EC-4766-AEC2-C17B1370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2098" y="6356350"/>
            <a:ext cx="1485900" cy="365125"/>
          </a:xfrm>
        </p:spPr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D07E30-D96D-4A68-A31B-4DD4187FD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0350" y="1804194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D26B7A11-9BF6-44F4-8253-5C0E56926C2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0350" y="3412808"/>
            <a:ext cx="3418565" cy="91154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Picture Placeholder 30">
            <a:extLst>
              <a:ext uri="{FF2B5EF4-FFF2-40B4-BE49-F238E27FC236}">
                <a16:creationId xmlns:a16="http://schemas.microsoft.com/office/drawing/2014/main" id="{71D0DFCC-9221-4010-9EB5-6648C16B678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593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4" name="Text Placeholder 41">
            <a:extLst>
              <a:ext uri="{FF2B5EF4-FFF2-40B4-BE49-F238E27FC236}">
                <a16:creationId xmlns:a16="http://schemas.microsoft.com/office/drawing/2014/main" id="{568A994B-ECA5-4345-9A69-2B13AF19C7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599D650F-72BB-4AC9-81A9-ED3D9F49E9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174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6" name="Picture Placeholder 30">
            <a:extLst>
              <a:ext uri="{FF2B5EF4-FFF2-40B4-BE49-F238E27FC236}">
                <a16:creationId xmlns:a16="http://schemas.microsoft.com/office/drawing/2014/main" id="{5A15D709-4179-4B84-B852-6039E6B0BCE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974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3EF102A3-6EFD-44DA-B153-1405453D6D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8268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CF18AB91-5DD8-43C0-A688-F26DA8D38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0555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9" name="Picture Placeholder 30">
            <a:extLst>
              <a:ext uri="{FF2B5EF4-FFF2-40B4-BE49-F238E27FC236}">
                <a16:creationId xmlns:a16="http://schemas.microsoft.com/office/drawing/2014/main" id="{A76BE60B-CBCF-4AEC-A92F-5B3D4D99909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07593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ADEAA25F-E088-48F8-9EF8-25FF2CE5808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887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D4B0F5BD-530E-4CC9-9465-C06BDBEB987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174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5530CB28-C607-4DDF-80A0-F800A20922B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11974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DC40C9E9-82F2-40AC-A579-1D764BF5EC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8268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30D7BB33-813A-4806-BAFD-F4C37901954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0555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E389A-9715-4E50-942E-5FAA55C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350" y="6324600"/>
            <a:ext cx="27432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63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570E3-D4A1-44D0-B432-9A2666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233B8-F6BA-4EE6-89B8-90A44F1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3A12-09E1-4B67-BF97-E6310315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3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4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CE6D3-EEAF-49D9-804F-991C4D05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1349-8ABD-4E58-A1C3-56B70E01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8B2B-8662-4EEF-87D0-ED8A3626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3050" y="6356350"/>
            <a:ext cx="1485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F2CA-194E-4E64-8649-81384584209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D5AA-CF39-42AE-A9E9-6D21155B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329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4595-48A4-4F8F-A69F-65FA0754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5400" y="5794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CE6D3-EEAF-49D9-804F-991C4D05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1349-8ABD-4E58-A1C3-56B70E01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8B2B-8662-4EEF-87D0-ED8A3626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3050" y="6356350"/>
            <a:ext cx="1485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F2CA-194E-4E64-8649-81384584209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D5AA-CF39-42AE-A9E9-6D21155B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329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4595-48A4-4F8F-A69F-65FA0754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5400" y="5794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5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0" y="2515469"/>
            <a:ext cx="820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Introduction To PropertyPal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8207848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8640986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E7FCE-035C-C050-89E4-6131B811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92" y="2228063"/>
            <a:ext cx="2401874" cy="24018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8CF43-4CBD-224C-F03C-BDA7B5BF7BDB}"/>
              </a:ext>
            </a:extLst>
          </p:cNvPr>
          <p:cNvSpPr txBox="1"/>
          <p:nvPr/>
        </p:nvSpPr>
        <p:spPr>
          <a:xfrm>
            <a:off x="130410" y="3227254"/>
            <a:ext cx="593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one stop solution to all your real estate needs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6869672" y="1069836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8947880" y="453305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10618618" y="1953776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8137432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9558086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10378716" y="728523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79052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Weaknesses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38" y="1499751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85649-27F9-48EA-B6D3-EE3AA491EA09}"/>
              </a:ext>
            </a:extLst>
          </p:cNvPr>
          <p:cNvGrpSpPr/>
          <p:nvPr/>
        </p:nvGrpSpPr>
        <p:grpSpPr>
          <a:xfrm>
            <a:off x="790524" y="2056527"/>
            <a:ext cx="5511216" cy="1600438"/>
            <a:chOff x="6638874" y="2056527"/>
            <a:chExt cx="5511216" cy="16004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5511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Dependency on Technology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BC3A25-9CCF-40EF-9AF5-E25B5F7D21CC}"/>
                </a:ext>
              </a:extLst>
            </p:cNvPr>
            <p:cNvSpPr txBox="1"/>
            <p:nvPr/>
          </p:nvSpPr>
          <p:spPr>
            <a:xfrm>
              <a:off x="6638874" y="2641302"/>
              <a:ext cx="54121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Reliance on VR technology may pose challenges in terms of accessibility, compatibility, and user adoption</a:t>
              </a: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42" y="3909979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790524" y="4583026"/>
            <a:ext cx="5976035" cy="1600438"/>
            <a:chOff x="6638874" y="4583026"/>
            <a:chExt cx="5976035" cy="160043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5511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High Development Costs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4" y="5167801"/>
              <a:ext cx="59760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Developing and maintaining VR features and advanced technology infrastructure may require significant investment and resources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6638874" y="5326364"/>
            <a:ext cx="5553126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8103" y="0"/>
            <a:ext cx="604124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26127D-DA9C-4E4C-82ED-085FA2AD3F81}"/>
              </a:ext>
            </a:extLst>
          </p:cNvPr>
          <p:cNvSpPr/>
          <p:nvPr/>
        </p:nvSpPr>
        <p:spPr>
          <a:xfrm>
            <a:off x="7025294" y="1854896"/>
            <a:ext cx="3969521" cy="3364739"/>
          </a:xfrm>
          <a:custGeom>
            <a:avLst/>
            <a:gdLst/>
            <a:ahLst/>
            <a:cxnLst/>
            <a:rect l="l" t="t" r="r" b="b"/>
            <a:pathLst>
              <a:path w="3969521" h="3364739">
                <a:moveTo>
                  <a:pt x="0" y="0"/>
                </a:moveTo>
                <a:lnTo>
                  <a:pt x="645504" y="0"/>
                </a:lnTo>
                <a:lnTo>
                  <a:pt x="1187781" y="2293558"/>
                </a:lnTo>
                <a:lnTo>
                  <a:pt x="1753042" y="0"/>
                </a:lnTo>
                <a:lnTo>
                  <a:pt x="2214477" y="0"/>
                </a:lnTo>
                <a:lnTo>
                  <a:pt x="2771489" y="2303808"/>
                </a:lnTo>
                <a:lnTo>
                  <a:pt x="3323937" y="0"/>
                </a:lnTo>
                <a:lnTo>
                  <a:pt x="3969521" y="0"/>
                </a:lnTo>
                <a:lnTo>
                  <a:pt x="3154883" y="3364739"/>
                </a:lnTo>
                <a:lnTo>
                  <a:pt x="2473062" y="3364739"/>
                </a:lnTo>
                <a:lnTo>
                  <a:pt x="1979635" y="1301818"/>
                </a:lnTo>
                <a:lnTo>
                  <a:pt x="1485487" y="3364739"/>
                </a:lnTo>
                <a:lnTo>
                  <a:pt x="806149" y="3364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3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47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25767E-17 L -3.125E-6 0.00116 C -0.0026 -0.01204 -0.00442 -0.02569 -0.00664 -0.03681 L -0.01797 -0.08565 L -0.0207 -0.09815 C -0.02148 -0.10185 -0.02252 -0.10694 -0.0233 -0.11019 C -0.02864 -0.13056 -0.03099 -0.13912 -0.03724 -0.15486 C -0.05065 -0.18796 -0.0651 -0.21042 -0.08007 -0.22801 C -0.08463 -0.23333 -0.08906 -0.24167 -0.09401 -0.24421 C -0.11132 -0.25463 -0.10416 -0.25162 -0.12148 -0.25579 L -0.13711 -0.26019 C -0.15117 -0.26435 -0.14349 -0.26435 -0.14935 -0.26435 L -0.14752 -0.26019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-131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11111E-6 L 4.79167E-6 0.00093 C 0.00234 -0.01805 0.00442 -0.03773 0.00703 -0.0544 L 0.01914 -0.12708 L 0.02213 -0.14514 C 0.02317 -0.15116 0.02421 -0.1581 0.02513 -0.16366 C 0.03098 -0.19282 0.03333 -0.20648 0.04036 -0.22986 C 0.05494 -0.27986 0.07057 -0.31319 0.08671 -0.33866 C 0.09179 -0.34699 0.09661 -0.35903 0.10182 -0.36296 C 0.12083 -0.3787 0.11315 -0.3743 0.13216 -0.38102 L 0.14934 -0.38704 C 0.16419 -0.39398 0.15598 -0.39305 0.1625 -0.39305 L 0.16041 -0.38704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0.00023 L -3.75E-6 0.00069 C 0.00052 -0.01042 0.00092 -0.02176 0.00157 -0.03148 L 0.00443 -0.07385 L 0.00508 -0.08426 C 0.00534 -0.08797 0.0056 -0.0919 0.00586 -0.09514 C 0.00717 -0.11227 0.00769 -0.11991 0.00938 -0.1338 C 0.01289 -0.16273 0.01667 -0.18172 0.02032 -0.19676 C 0.02162 -0.20139 0.02279 -0.20834 0.02396 -0.21088 C 0.02852 -0.21991 0.0267 -0.21736 0.03112 -0.2213 L 0.03516 -0.22477 C 0.03868 -0.22871 0.03672 -0.22847 0.03842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-3.95833E-6 0.0007 C -3.95833E-6 -0.01458 0.00013 -0.03032 0.00026 -0.04375 L 0.00066 -0.10185 L 0.00079 -0.11667 C 0.00092 -0.12153 0.00092 -0.12731 0.00092 -0.13148 C 0.00118 -0.15509 0.00131 -0.16574 0.00157 -0.18495 C 0.00222 -0.22477 0.00287 -0.25093 0.00352 -0.27153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1.11111E-6 L 4.16667E-6 0.0007 C -0.00131 -0.00787 -0.00261 -0.01667 -0.00404 -0.0243 L -0.01146 -0.05671 L -0.01329 -0.06481 C -0.01381 -0.06782 -0.01433 -0.07083 -0.01498 -0.07315 C -0.01849 -0.08634 -0.01967 -0.09236 -0.02409 -0.10278 C -0.03269 -0.125 -0.04232 -0.13935 -0.05183 -0.15069 C -0.05469 -0.15463 -0.05782 -0.15995 -0.06094 -0.16157 C -0.07227 -0.16875 -0.06758 -0.1669 -0.07917 -0.16967 L -0.08933 -0.17222 C -0.09831 -0.17569 -0.0931 -0.17546 -0.09727 -0.17546 L -0.09597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-0.00046 L -0.00013 0.00069 C -0.00222 -0.01343 -0.0043 -0.02662 -0.00677 -0.03866 L -0.01888 -0.08912 L -0.02188 -0.10208 C -0.02266 -0.10625 -0.02357 -0.11134 -0.02461 -0.11551 C -0.03047 -0.13565 -0.03242 -0.14491 -0.03946 -0.16134 C -0.05365 -0.19676 -0.0694 -0.21875 -0.0849 -0.23634 C -0.08985 -0.24236 -0.09479 -0.25093 -0.1 -0.25347 C -0.11849 -0.26458 -0.11081 -0.26157 -0.12969 -0.2662 L -0.14636 -0.27014 C -0.16081 -0.275 -0.15235 -0.275 -0.15938 -0.275 L -0.15716 -0.27014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136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8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728940" y="1748638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2309006" y="453305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3979744" y="1953776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1498558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2919212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3739842" y="728523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663887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Opportunities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488" y="1499751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85649-27F9-48EA-B6D3-EE3AA491EA09}"/>
              </a:ext>
            </a:extLst>
          </p:cNvPr>
          <p:cNvGrpSpPr/>
          <p:nvPr/>
        </p:nvGrpSpPr>
        <p:grpSpPr>
          <a:xfrm>
            <a:off x="6530341" y="2056527"/>
            <a:ext cx="5562599" cy="1908214"/>
            <a:chOff x="6530341" y="2056527"/>
            <a:chExt cx="5562599" cy="190821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A49D4-FF14-4114-BDE1-423C7EF055D2}"/>
                </a:ext>
              </a:extLst>
            </p:cNvPr>
            <p:cNvSpPr txBox="1"/>
            <p:nvPr/>
          </p:nvSpPr>
          <p:spPr>
            <a:xfrm>
              <a:off x="6530341" y="2056527"/>
              <a:ext cx="541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Partnerships and Collaborations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BC3A25-9CCF-40EF-9AF5-E25B5F7D21CC}"/>
                </a:ext>
              </a:extLst>
            </p:cNvPr>
            <p:cNvSpPr txBox="1"/>
            <p:nvPr/>
          </p:nvSpPr>
          <p:spPr>
            <a:xfrm>
              <a:off x="6530342" y="2641302"/>
              <a:ext cx="556259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Forming strategic partnerships with real estate agencies, property developers, and technology providers can enhance the app's offerings, reach, and credibility in the market</a:t>
              </a: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692" y="3909979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6638874" y="4583026"/>
            <a:ext cx="5393105" cy="1908214"/>
            <a:chOff x="6638874" y="4583026"/>
            <a:chExt cx="5393105" cy="19082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5301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Expansion into New Markets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4" y="5167801"/>
              <a:ext cx="53931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Diversifying into adjacent markets such as commercial real estate, vacation rentals, or international properties can broaden the app's appeal and revenue streams.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0955776-2728-4957-A27C-B15D37F4B8AE}"/>
              </a:ext>
            </a:extLst>
          </p:cNvPr>
          <p:cNvSpPr txBox="1"/>
          <p:nvPr/>
        </p:nvSpPr>
        <p:spPr>
          <a:xfrm>
            <a:off x="1212521" y="1793620"/>
            <a:ext cx="3390365" cy="3441617"/>
          </a:xfrm>
          <a:custGeom>
            <a:avLst/>
            <a:gdLst/>
            <a:ahLst/>
            <a:cxnLst/>
            <a:rect l="l" t="t" r="r" b="b"/>
            <a:pathLst>
              <a:path w="3390365" h="3441617">
                <a:moveTo>
                  <a:pt x="1696464" y="671410"/>
                </a:moveTo>
                <a:cubicBezTo>
                  <a:pt x="1414574" y="666285"/>
                  <a:pt x="1187354" y="763664"/>
                  <a:pt x="1014804" y="963550"/>
                </a:cubicBezTo>
                <a:cubicBezTo>
                  <a:pt x="842253" y="1163435"/>
                  <a:pt x="755977" y="1421407"/>
                  <a:pt x="755977" y="1737465"/>
                </a:cubicBezTo>
                <a:cubicBezTo>
                  <a:pt x="755977" y="2036440"/>
                  <a:pt x="843961" y="2284161"/>
                  <a:pt x="1019929" y="2480629"/>
                </a:cubicBezTo>
                <a:cubicBezTo>
                  <a:pt x="1195896" y="2677098"/>
                  <a:pt x="1417991" y="2775332"/>
                  <a:pt x="1686214" y="2775332"/>
                </a:cubicBezTo>
                <a:cubicBezTo>
                  <a:pt x="1968103" y="2775332"/>
                  <a:pt x="2195751" y="2678380"/>
                  <a:pt x="2369156" y="2484473"/>
                </a:cubicBezTo>
                <a:cubicBezTo>
                  <a:pt x="2542560" y="2290567"/>
                  <a:pt x="2629263" y="2034731"/>
                  <a:pt x="2629263" y="1716964"/>
                </a:cubicBezTo>
                <a:cubicBezTo>
                  <a:pt x="2629263" y="1404323"/>
                  <a:pt x="2544269" y="1153185"/>
                  <a:pt x="2374281" y="963550"/>
                </a:cubicBezTo>
                <a:cubicBezTo>
                  <a:pt x="2204293" y="773915"/>
                  <a:pt x="1978354" y="676535"/>
                  <a:pt x="1696464" y="671410"/>
                </a:cubicBezTo>
                <a:close/>
                <a:moveTo>
                  <a:pt x="1663150" y="0"/>
                </a:moveTo>
                <a:cubicBezTo>
                  <a:pt x="2162009" y="0"/>
                  <a:pt x="2574593" y="162727"/>
                  <a:pt x="2900902" y="488181"/>
                </a:cubicBezTo>
                <a:cubicBezTo>
                  <a:pt x="3227211" y="813636"/>
                  <a:pt x="3390365" y="1224939"/>
                  <a:pt x="3390365" y="1722090"/>
                </a:cubicBezTo>
                <a:cubicBezTo>
                  <a:pt x="3390365" y="2215824"/>
                  <a:pt x="3228919" y="2625846"/>
                  <a:pt x="2906028" y="2952154"/>
                </a:cubicBezTo>
                <a:cubicBezTo>
                  <a:pt x="2583136" y="3278463"/>
                  <a:pt x="2176531" y="3441617"/>
                  <a:pt x="1686214" y="3441617"/>
                </a:cubicBezTo>
                <a:cubicBezTo>
                  <a:pt x="1195896" y="3441617"/>
                  <a:pt x="792281" y="3279317"/>
                  <a:pt x="475369" y="2954717"/>
                </a:cubicBezTo>
                <a:cubicBezTo>
                  <a:pt x="158456" y="2630117"/>
                  <a:pt x="0" y="2217532"/>
                  <a:pt x="0" y="1716964"/>
                </a:cubicBezTo>
                <a:cubicBezTo>
                  <a:pt x="0" y="1219813"/>
                  <a:pt x="164436" y="809365"/>
                  <a:pt x="493307" y="485619"/>
                </a:cubicBezTo>
                <a:cubicBezTo>
                  <a:pt x="822179" y="161872"/>
                  <a:pt x="1212126" y="0"/>
                  <a:pt x="16631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413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0" y="5326364"/>
            <a:ext cx="5553126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10534650" y="4558"/>
            <a:ext cx="1657350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28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-0.00046 L 2.70833E-6 0.00023 C -0.00196 -0.00741 -0.00352 -0.01551 -0.00534 -0.02199 L -0.01459 -0.05093 L -0.0168 -0.05833 C -0.01745 -0.06042 -0.01823 -0.06343 -0.01888 -0.06528 C -0.02331 -0.07731 -0.02513 -0.08241 -0.03034 -0.09167 C -0.04128 -0.11134 -0.05313 -0.12454 -0.06524 -0.13519 C -0.06901 -0.13843 -0.07266 -0.14329 -0.0767 -0.14468 C -0.09076 -0.15093 -0.08503 -0.14907 -0.09909 -0.15162 L -0.11198 -0.15417 C -0.12331 -0.15648 -0.11706 -0.15648 -0.12201 -0.15648 L -0.12045 -0.15417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-7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07407E-6 L 1.66667E-6 0.00093 C 0.00234 -0.01805 0.00443 -0.03773 0.00703 -0.05439 L 0.01914 -0.12708 L 0.02213 -0.14513 C 0.02318 -0.15115 0.02422 -0.1581 0.02513 -0.16342 C 0.03099 -0.19282 0.03333 -0.20648 0.04036 -0.22986 C 0.05495 -0.27986 0.07057 -0.31319 0.08672 -0.33865 C 0.0918 -0.34699 0.09661 -0.35902 0.10182 -0.36296 C 0.12083 -0.3787 0.11315 -0.3743 0.13216 -0.38101 L 0.14935 -0.38703 C 0.16419 -0.39398 0.15599 -0.39305 0.1625 -0.39305 L 0.16042 -0.38703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0.00023 L -2.5E-6 0.00069 C 0.00052 -0.01042 0.00091 -0.02176 0.00157 -0.03148 L 0.00443 -0.07385 L 0.00508 -0.08426 C 0.00534 -0.08797 0.0056 -0.0919 0.00586 -0.09514 C 0.00716 -0.11227 0.00768 -0.11991 0.00938 -0.1338 C 0.01289 -0.16273 0.01667 -0.18172 0.02032 -0.19676 C 0.02162 -0.20139 0.02279 -0.20834 0.02396 -0.21088 C 0.02852 -0.21991 0.0267 -0.21736 0.03112 -0.2213 L 0.03516 -0.22477 C 0.03867 -0.22871 0.03672 -0.22847 0.03841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7.40741E-7 L -2.70833E-6 0.0007 C -2.70833E-6 -0.01458 0.00013 -0.03032 0.00026 -0.04375 L 0.00065 -0.10208 L 0.00078 -0.11667 C 0.00091 -0.12153 0.00091 -0.12731 0.00091 -0.13148 C 0.00117 -0.15532 0.0013 -0.16574 0.00157 -0.18495 C 0.00222 -0.22477 0.00287 -0.25093 0.00352 -0.27176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11111E-6 L -4.58333E-6 0.0007 C -0.0013 -0.00787 -0.0026 -0.01667 -0.00403 -0.0243 L -0.01145 -0.05671 L -0.01328 -0.06481 C -0.0138 -0.06759 -0.01432 -0.07083 -0.01497 -0.07315 C -0.01848 -0.08634 -0.01966 -0.09236 -0.02408 -0.10278 C -0.03268 -0.125 -0.04231 -0.13935 -0.05182 -0.15069 C -0.05468 -0.15463 -0.05781 -0.15995 -0.06093 -0.16157 C -0.07226 -0.16875 -0.06757 -0.1669 -0.07916 -0.16967 L -0.08932 -0.17222 C -0.0983 -0.17569 -0.09309 -0.17546 -0.09726 -0.17546 L -0.09596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0 L -0.00013 0.00069 C -0.00248 -0.00833 -0.00482 -0.0169 -0.00756 -0.02477 L -0.02123 -0.05741 L -0.02461 -0.06574 C -0.02552 -0.06852 -0.02657 -0.07176 -0.02774 -0.07431 C -0.03425 -0.0875 -0.03646 -0.09352 -0.04453 -0.10417 C -0.06055 -0.12685 -0.07826 -0.14144 -0.09584 -0.15278 C -0.10131 -0.15671 -0.1069 -0.16227 -0.11276 -0.16389 C -0.13373 -0.17106 -0.125 -0.16921 -0.14636 -0.17222 L -0.16511 -0.17477 C -0.18151 -0.17778 -0.17201 -0.17778 -0.17995 -0.17778 L -0.17735 -0.17477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-886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2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6869672" y="1069836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8947880" y="453305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10618618" y="1953776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8137432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9558086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10378716" y="728523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79052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Threats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38" y="1285420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85649-27F9-48EA-B6D3-EE3AA491EA09}"/>
              </a:ext>
            </a:extLst>
          </p:cNvPr>
          <p:cNvGrpSpPr/>
          <p:nvPr/>
        </p:nvGrpSpPr>
        <p:grpSpPr>
          <a:xfrm>
            <a:off x="790524" y="1842196"/>
            <a:ext cx="5777916" cy="1908214"/>
            <a:chOff x="6638874" y="2056527"/>
            <a:chExt cx="5777916" cy="190821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4381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Regulatory Challenges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BC3A25-9CCF-40EF-9AF5-E25B5F7D21CC}"/>
                </a:ext>
              </a:extLst>
            </p:cNvPr>
            <p:cNvSpPr txBox="1"/>
            <p:nvPr/>
          </p:nvSpPr>
          <p:spPr>
            <a:xfrm>
              <a:off x="6638874" y="2641302"/>
              <a:ext cx="57779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Adherence to regulatory requirements and compliance with data privacy laws, real estate regulations, and licensing requirements may present legal and operational challenges</a:t>
              </a: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42" y="3909979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790524" y="4583026"/>
            <a:ext cx="5610276" cy="1600438"/>
            <a:chOff x="6638874" y="4583026"/>
            <a:chExt cx="5610276" cy="160043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4604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Competitive Landscape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4" y="5167801"/>
              <a:ext cx="56102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Intense competition from established real estate platforms and emerging startups may pose a threat to the app's market share and growth potential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6638874" y="5326364"/>
            <a:ext cx="5553126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-28106" y="4558"/>
            <a:ext cx="604124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6B7399-0145-402C-BEE6-97BFA62A25AA}"/>
              </a:ext>
            </a:extLst>
          </p:cNvPr>
          <p:cNvSpPr txBox="1"/>
          <p:nvPr/>
        </p:nvSpPr>
        <p:spPr>
          <a:xfrm>
            <a:off x="7960792" y="1842196"/>
            <a:ext cx="2262806" cy="3364739"/>
          </a:xfrm>
          <a:custGeom>
            <a:avLst/>
            <a:gdLst/>
            <a:ahLst/>
            <a:cxnLst/>
            <a:rect l="l" t="t" r="r" b="b"/>
            <a:pathLst>
              <a:path w="2262806" h="3364739">
                <a:moveTo>
                  <a:pt x="0" y="0"/>
                </a:moveTo>
                <a:lnTo>
                  <a:pt x="2262806" y="0"/>
                </a:lnTo>
                <a:lnTo>
                  <a:pt x="2262806" y="714976"/>
                </a:lnTo>
                <a:lnTo>
                  <a:pt x="1491454" y="714976"/>
                </a:lnTo>
                <a:lnTo>
                  <a:pt x="1491454" y="3364739"/>
                </a:lnTo>
                <a:lnTo>
                  <a:pt x="766228" y="3364739"/>
                </a:lnTo>
                <a:lnTo>
                  <a:pt x="766228" y="714976"/>
                </a:lnTo>
                <a:lnTo>
                  <a:pt x="0" y="7149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413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4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25767E-17 L -3.125E-6 0.00116 C -0.0026 -0.01204 -0.00442 -0.02569 -0.00664 -0.03681 L -0.01797 -0.08565 L -0.0207 -0.09815 C -0.02148 -0.10185 -0.02252 -0.10694 -0.0233 -0.11019 C -0.02864 -0.13056 -0.03099 -0.13912 -0.03724 -0.15486 C -0.05065 -0.18796 -0.0651 -0.21042 -0.08007 -0.22801 C -0.08463 -0.23333 -0.08906 -0.24167 -0.09401 -0.24421 C -0.11132 -0.25463 -0.10416 -0.25162 -0.12148 -0.25579 L -0.13711 -0.26019 C -0.15117 -0.26435 -0.14349 -0.26435 -0.14935 -0.26435 L -0.14752 -0.26019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-131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11111E-6 L 4.79167E-6 0.00093 C 0.00234 -0.01805 0.00442 -0.03773 0.00703 -0.0544 L 0.01914 -0.12708 L 0.02213 -0.14514 C 0.02317 -0.15116 0.02421 -0.1581 0.02513 -0.16366 C 0.03098 -0.19282 0.03333 -0.20648 0.04036 -0.22986 C 0.05494 -0.27986 0.07057 -0.31319 0.08671 -0.33866 C 0.09179 -0.34699 0.09661 -0.35903 0.10182 -0.36296 C 0.12083 -0.3787 0.11315 -0.3743 0.13216 -0.38102 L 0.14934 -0.38704 C 0.16419 -0.39398 0.15598 -0.39305 0.1625 -0.39305 L 0.16041 -0.38704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0.00023 L -3.75E-6 0.00069 C 0.00052 -0.01042 0.00092 -0.02176 0.00157 -0.03148 L 0.00443 -0.07385 L 0.00508 -0.08426 C 0.00534 -0.08797 0.0056 -0.0919 0.00586 -0.09514 C 0.00717 -0.11227 0.00769 -0.11991 0.00938 -0.1338 C 0.01289 -0.16273 0.01667 -0.18172 0.02032 -0.19676 C 0.02162 -0.20139 0.02279 -0.20834 0.02396 -0.21088 C 0.02852 -0.21991 0.0267 -0.21736 0.03112 -0.2213 L 0.03516 -0.22477 C 0.03868 -0.22871 0.03672 -0.22847 0.03842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-3.95833E-6 0.0007 C -3.95833E-6 -0.01458 0.00013 -0.03032 0.00026 -0.04375 L 0.00066 -0.10185 L 0.00079 -0.11667 C 0.00092 -0.12153 0.00092 -0.12731 0.00092 -0.13148 C 0.00118 -0.15509 0.00131 -0.16574 0.00157 -0.18495 C 0.00222 -0.22477 0.00287 -0.25093 0.00352 -0.27153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1.11111E-6 L 4.16667E-6 0.0007 C -0.00131 -0.00787 -0.00261 -0.01667 -0.00404 -0.0243 L -0.01146 -0.05671 L -0.01329 -0.06481 C -0.01381 -0.06782 -0.01433 -0.07083 -0.01498 -0.07315 C -0.01849 -0.08634 -0.01967 -0.09236 -0.02409 -0.10278 C -0.03269 -0.125 -0.04232 -0.13935 -0.05183 -0.15069 C -0.05469 -0.15463 -0.05782 -0.15995 -0.06094 -0.16157 C -0.07227 -0.16875 -0.06758 -0.1669 -0.07917 -0.16967 L -0.08933 -0.17222 C -0.09831 -0.17569 -0.0931 -0.17546 -0.09727 -0.17546 L -0.09597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-0.00046 L -0.00013 0.00069 C -0.00222 -0.01343 -0.0043 -0.02662 -0.00677 -0.03866 L -0.01888 -0.08912 L -0.02188 -0.10208 C -0.02266 -0.10625 -0.02357 -0.11134 -0.02461 -0.11551 C -0.03047 -0.13565 -0.03242 -0.14491 -0.03946 -0.16134 C -0.05365 -0.19676 -0.0694 -0.21875 -0.0849 -0.23634 C -0.08985 -0.24236 -0.09479 -0.25093 -0.1 -0.25347 C -0.11849 -0.26458 -0.11081 -0.26157 -0.12969 -0.2662 L -0.14636 -0.27014 C -0.16081 -0.275 -0.15235 -0.275 -0.15938 -0.275 L -0.15716 -0.27014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136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8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2CA384-38E7-4495-AC90-FAEF55582546}"/>
              </a:ext>
            </a:extLst>
          </p:cNvPr>
          <p:cNvSpPr/>
          <p:nvPr/>
        </p:nvSpPr>
        <p:spPr>
          <a:xfrm>
            <a:off x="1355725" y="2489200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6BAD6D-784D-4EFE-9E52-A1C0001518E3}"/>
              </a:ext>
            </a:extLst>
          </p:cNvPr>
          <p:cNvSpPr/>
          <p:nvPr/>
        </p:nvSpPr>
        <p:spPr>
          <a:xfrm>
            <a:off x="1572895" y="2706370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9188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271573-676F-49A1-9322-E5C6088F2B3F}"/>
              </a:ext>
            </a:extLst>
          </p:cNvPr>
          <p:cNvSpPr/>
          <p:nvPr/>
        </p:nvSpPr>
        <p:spPr>
          <a:xfrm>
            <a:off x="5054600" y="2489200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1B8AA8-F0CE-44E7-9EF0-FB05815D2C88}"/>
              </a:ext>
            </a:extLst>
          </p:cNvPr>
          <p:cNvSpPr/>
          <p:nvPr/>
        </p:nvSpPr>
        <p:spPr>
          <a:xfrm>
            <a:off x="5271770" y="2706370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9188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894850-D380-47EC-B100-953BF917B11C}"/>
              </a:ext>
            </a:extLst>
          </p:cNvPr>
          <p:cNvSpPr/>
          <p:nvPr/>
        </p:nvSpPr>
        <p:spPr>
          <a:xfrm>
            <a:off x="8696325" y="2489200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415BA9-1A80-4A0A-B4A0-06A73143EA31}"/>
              </a:ext>
            </a:extLst>
          </p:cNvPr>
          <p:cNvSpPr/>
          <p:nvPr/>
        </p:nvSpPr>
        <p:spPr>
          <a:xfrm>
            <a:off x="8913495" y="2706370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9188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C3FF6-F963-4241-A1CC-9DB95D450544}"/>
              </a:ext>
            </a:extLst>
          </p:cNvPr>
          <p:cNvSpPr txBox="1"/>
          <p:nvPr/>
        </p:nvSpPr>
        <p:spPr>
          <a:xfrm>
            <a:off x="2738355" y="276051"/>
            <a:ext cx="671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Our Future Plans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CA7D19-D67C-498A-A569-7AFB808C58EB}"/>
              </a:ext>
            </a:extLst>
          </p:cNvPr>
          <p:cNvGrpSpPr/>
          <p:nvPr/>
        </p:nvGrpSpPr>
        <p:grpSpPr>
          <a:xfrm>
            <a:off x="5624712" y="3122883"/>
            <a:ext cx="993374" cy="867930"/>
            <a:chOff x="6357938" y="3535363"/>
            <a:chExt cx="465138" cy="406400"/>
          </a:xfrm>
          <a:solidFill>
            <a:schemeClr val="tx1"/>
          </a:solidFill>
        </p:grpSpPr>
        <p:sp>
          <p:nvSpPr>
            <p:cNvPr id="15" name="AutoShape 43">
              <a:extLst>
                <a:ext uri="{FF2B5EF4-FFF2-40B4-BE49-F238E27FC236}">
                  <a16:creationId xmlns:a16="http://schemas.microsoft.com/office/drawing/2014/main" id="{94508121-5657-49A2-9243-BFD64899A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6" name="AutoShape 44">
              <a:extLst>
                <a:ext uri="{FF2B5EF4-FFF2-40B4-BE49-F238E27FC236}">
                  <a16:creationId xmlns:a16="http://schemas.microsoft.com/office/drawing/2014/main" id="{DACA2D4D-20A1-4F28-A113-DCDBCAC98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7" name="AutoShape 45">
              <a:extLst>
                <a:ext uri="{FF2B5EF4-FFF2-40B4-BE49-F238E27FC236}">
                  <a16:creationId xmlns:a16="http://schemas.microsoft.com/office/drawing/2014/main" id="{51A0C043-8582-44F8-9590-D8B17EB24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18" name="AutoShape 139">
            <a:extLst>
              <a:ext uri="{FF2B5EF4-FFF2-40B4-BE49-F238E27FC236}">
                <a16:creationId xmlns:a16="http://schemas.microsoft.com/office/drawing/2014/main" id="{34674656-9A01-473F-BF52-062584D1F64B}"/>
              </a:ext>
            </a:extLst>
          </p:cNvPr>
          <p:cNvSpPr>
            <a:spLocks/>
          </p:cNvSpPr>
          <p:nvPr/>
        </p:nvSpPr>
        <p:spPr bwMode="auto">
          <a:xfrm>
            <a:off x="9267286" y="3029649"/>
            <a:ext cx="991678" cy="961164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44863-ED3A-4B46-9AE3-BC33846F8C6E}"/>
              </a:ext>
            </a:extLst>
          </p:cNvPr>
          <p:cNvGrpSpPr/>
          <p:nvPr/>
        </p:nvGrpSpPr>
        <p:grpSpPr>
          <a:xfrm>
            <a:off x="0" y="4824676"/>
            <a:ext cx="4263126" cy="904279"/>
            <a:chOff x="0" y="4824676"/>
            <a:chExt cx="4263126" cy="9042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54D2F9-9847-4D95-8EF1-73D973B4F8C2}"/>
                </a:ext>
              </a:extLst>
            </p:cNvPr>
            <p:cNvSpPr txBox="1"/>
            <p:nvPr/>
          </p:nvSpPr>
          <p:spPr>
            <a:xfrm>
              <a:off x="0" y="4824676"/>
              <a:ext cx="4263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Chatbots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 and Virtual Assistants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1E3428-BA5B-4BA4-B770-EBF089EDE29A}"/>
                </a:ext>
              </a:extLst>
            </p:cNvPr>
            <p:cNvSpPr txBox="1"/>
            <p:nvPr/>
          </p:nvSpPr>
          <p:spPr>
            <a:xfrm>
              <a:off x="715827" y="5390401"/>
              <a:ext cx="341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B52442-D827-4D00-A293-F97DAA24A23E}"/>
              </a:ext>
            </a:extLst>
          </p:cNvPr>
          <p:cNvGrpSpPr/>
          <p:nvPr/>
        </p:nvGrpSpPr>
        <p:grpSpPr>
          <a:xfrm>
            <a:off x="4289941" y="4824676"/>
            <a:ext cx="3780678" cy="904279"/>
            <a:chOff x="4289941" y="4824676"/>
            <a:chExt cx="3780678" cy="9042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B36C16-2FDA-475E-936F-0E9F9821F7C8}"/>
                </a:ext>
              </a:extLst>
            </p:cNvPr>
            <p:cNvSpPr txBox="1"/>
            <p:nvPr/>
          </p:nvSpPr>
          <p:spPr>
            <a:xfrm>
              <a:off x="4289941" y="4824676"/>
              <a:ext cx="3780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Ecosystem Development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7A1F1F-1F23-423A-82C0-78195F861404}"/>
                </a:ext>
              </a:extLst>
            </p:cNvPr>
            <p:cNvSpPr txBox="1"/>
            <p:nvPr/>
          </p:nvSpPr>
          <p:spPr>
            <a:xfrm>
              <a:off x="4416759" y="5390401"/>
              <a:ext cx="341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FF3585-07E6-4AF9-A223-9CF67590C8A2}"/>
              </a:ext>
            </a:extLst>
          </p:cNvPr>
          <p:cNvGrpSpPr/>
          <p:nvPr/>
        </p:nvGrpSpPr>
        <p:grpSpPr>
          <a:xfrm>
            <a:off x="8070619" y="4824676"/>
            <a:ext cx="4255284" cy="904279"/>
            <a:chOff x="8070619" y="4824676"/>
            <a:chExt cx="4255284" cy="90427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590896-6899-4255-B11F-852BAE52D9DA}"/>
                </a:ext>
              </a:extLst>
            </p:cNvPr>
            <p:cNvSpPr txBox="1"/>
            <p:nvPr/>
          </p:nvSpPr>
          <p:spPr>
            <a:xfrm>
              <a:off x="8070619" y="4824676"/>
              <a:ext cx="4255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Expansion in New Markets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338123-9F67-4B1E-BB09-84D4F440EFF4}"/>
                </a:ext>
              </a:extLst>
            </p:cNvPr>
            <p:cNvSpPr txBox="1"/>
            <p:nvPr/>
          </p:nvSpPr>
          <p:spPr>
            <a:xfrm>
              <a:off x="8070619" y="5390401"/>
              <a:ext cx="341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1026" name="Picture 2" descr="C:\Users\adity\Downloads\a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269" y="2959744"/>
            <a:ext cx="1192511" cy="119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42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8C995B-57FD-408C-BF58-EF294E523EC0}"/>
              </a:ext>
            </a:extLst>
          </p:cNvPr>
          <p:cNvSpPr/>
          <p:nvPr/>
        </p:nvSpPr>
        <p:spPr>
          <a:xfrm>
            <a:off x="1669269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F108364-7CFF-481E-8D27-66D4CB7A0ADD}"/>
              </a:ext>
            </a:extLst>
          </p:cNvPr>
          <p:cNvSpPr/>
          <p:nvPr/>
        </p:nvSpPr>
        <p:spPr>
          <a:xfrm>
            <a:off x="1771955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31C48D1-C463-45B3-96B5-D7FEEB0DA355}"/>
              </a:ext>
            </a:extLst>
          </p:cNvPr>
          <p:cNvSpPr/>
          <p:nvPr/>
        </p:nvSpPr>
        <p:spPr>
          <a:xfrm>
            <a:off x="1861198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1963311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3CF3BE0-499F-4272-831E-04ED3C850937}"/>
              </a:ext>
            </a:extLst>
          </p:cNvPr>
          <p:cNvSpPr/>
          <p:nvPr/>
        </p:nvSpPr>
        <p:spPr>
          <a:xfrm>
            <a:off x="2054081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E1E0EF-3210-4ECE-A163-E916DEFE3C6B}"/>
              </a:ext>
            </a:extLst>
          </p:cNvPr>
          <p:cNvGrpSpPr/>
          <p:nvPr/>
        </p:nvGrpSpPr>
        <p:grpSpPr>
          <a:xfrm>
            <a:off x="2168684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9" name="Circle: Hollow 68">
              <a:extLst>
                <a:ext uri="{FF2B5EF4-FFF2-40B4-BE49-F238E27FC236}">
                  <a16:creationId xmlns:a16="http://schemas.microsoft.com/office/drawing/2014/main" id="{40B12F05-781C-471A-AB13-589B346E8F8D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2E18FAE-C9EB-4FB9-8E42-0E2C9C847CE9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72406312-6406-493D-955C-880C86120CD8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FFD74163-59DB-46C5-8C99-7F3A5C1A615D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E9F2D6-5E3A-4A27-9698-7C40CF4E7743}"/>
              </a:ext>
            </a:extLst>
          </p:cNvPr>
          <p:cNvGrpSpPr/>
          <p:nvPr/>
        </p:nvGrpSpPr>
        <p:grpSpPr>
          <a:xfrm>
            <a:off x="672457" y="4326351"/>
            <a:ext cx="3468667" cy="768601"/>
            <a:chOff x="778237" y="5203376"/>
            <a:chExt cx="3468667" cy="76860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80061F-6969-46E2-97EA-E9D6D58B6C16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Flutter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6C6A8E3-B484-4514-871A-B1272B24D391}"/>
                </a:ext>
              </a:extLst>
            </p:cNvPr>
            <p:cNvSpPr txBox="1"/>
            <p:nvPr/>
          </p:nvSpPr>
          <p:spPr>
            <a:xfrm>
              <a:off x="778237" y="5602645"/>
              <a:ext cx="3468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</p:grp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F61B5FC-A29B-4479-8BD3-32A983E6375E}"/>
              </a:ext>
            </a:extLst>
          </p:cNvPr>
          <p:cNvSpPr/>
          <p:nvPr/>
        </p:nvSpPr>
        <p:spPr>
          <a:xfrm>
            <a:off x="5330531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7277D74C-726A-41C5-9843-1C3BDAB02FD3}"/>
              </a:ext>
            </a:extLst>
          </p:cNvPr>
          <p:cNvSpPr/>
          <p:nvPr/>
        </p:nvSpPr>
        <p:spPr>
          <a:xfrm>
            <a:off x="5433217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1AF74B0-D1D3-4A69-BAAA-B80C72DAAF63}"/>
              </a:ext>
            </a:extLst>
          </p:cNvPr>
          <p:cNvSpPr/>
          <p:nvPr/>
        </p:nvSpPr>
        <p:spPr>
          <a:xfrm>
            <a:off x="5522460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94E1EAF7-AE9C-4DD8-A17F-8B2AFD330A1A}"/>
              </a:ext>
            </a:extLst>
          </p:cNvPr>
          <p:cNvSpPr/>
          <p:nvPr/>
        </p:nvSpPr>
        <p:spPr>
          <a:xfrm>
            <a:off x="5624573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6701774-937B-4446-BA3F-D56C62844273}"/>
              </a:ext>
            </a:extLst>
          </p:cNvPr>
          <p:cNvSpPr/>
          <p:nvPr/>
        </p:nvSpPr>
        <p:spPr>
          <a:xfrm>
            <a:off x="5715343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2AC747E-0C4A-44CA-9C24-0807B2AD3410}"/>
              </a:ext>
            </a:extLst>
          </p:cNvPr>
          <p:cNvGrpSpPr/>
          <p:nvPr/>
        </p:nvGrpSpPr>
        <p:grpSpPr>
          <a:xfrm>
            <a:off x="5829946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4" name="Circle: Hollow 113">
              <a:extLst>
                <a:ext uri="{FF2B5EF4-FFF2-40B4-BE49-F238E27FC236}">
                  <a16:creationId xmlns:a16="http://schemas.microsoft.com/office/drawing/2014/main" id="{BDFFB372-A78A-4098-9EC4-E8827B97AA8B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162A3C-E539-41A1-A495-86A157137991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AFCCCFD4-FDFE-4D81-BB96-18C6B6ECA54A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82E9CD23-3B68-4522-AA00-C0F9CF24AC0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35E333B-B985-4D77-BDE4-D7B00E78437D}"/>
              </a:ext>
            </a:extLst>
          </p:cNvPr>
          <p:cNvGrpSpPr/>
          <p:nvPr/>
        </p:nvGrpSpPr>
        <p:grpSpPr>
          <a:xfrm>
            <a:off x="4320306" y="4326351"/>
            <a:ext cx="3551387" cy="768601"/>
            <a:chOff x="764824" y="5203376"/>
            <a:chExt cx="3551387" cy="76860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2FECF8C-DEAC-4D28-9C41-1BD3496F9C2B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Firebase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455B464-5A73-493F-9640-FB3B83D2E2D9}"/>
                </a:ext>
              </a:extLst>
            </p:cNvPr>
            <p:cNvSpPr txBox="1"/>
            <p:nvPr/>
          </p:nvSpPr>
          <p:spPr>
            <a:xfrm>
              <a:off x="764824" y="5602645"/>
              <a:ext cx="3551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</p:grp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61A8E3B-1FB0-4A6E-AE19-93CC3C479BC8}"/>
              </a:ext>
            </a:extLst>
          </p:cNvPr>
          <p:cNvSpPr/>
          <p:nvPr/>
        </p:nvSpPr>
        <p:spPr>
          <a:xfrm>
            <a:off x="8991793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68295807-B9ED-46DF-9A99-CC90EE6EEA9A}"/>
              </a:ext>
            </a:extLst>
          </p:cNvPr>
          <p:cNvSpPr/>
          <p:nvPr/>
        </p:nvSpPr>
        <p:spPr>
          <a:xfrm>
            <a:off x="9094479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50AF08C-AA19-4DF9-A12C-C2121896ABF8}"/>
              </a:ext>
            </a:extLst>
          </p:cNvPr>
          <p:cNvSpPr/>
          <p:nvPr/>
        </p:nvSpPr>
        <p:spPr>
          <a:xfrm>
            <a:off x="9183722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1319D1D-2DB1-4B2D-A925-7FE25DB88F0C}"/>
              </a:ext>
            </a:extLst>
          </p:cNvPr>
          <p:cNvSpPr/>
          <p:nvPr/>
        </p:nvSpPr>
        <p:spPr>
          <a:xfrm>
            <a:off x="9285835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A4BEC84-4B66-4DAD-B0CC-62B100CDC363}"/>
              </a:ext>
            </a:extLst>
          </p:cNvPr>
          <p:cNvSpPr/>
          <p:nvPr/>
        </p:nvSpPr>
        <p:spPr>
          <a:xfrm>
            <a:off x="9376605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A2662CE-CED6-4FAC-A90F-62ADEDC0CA6B}"/>
              </a:ext>
            </a:extLst>
          </p:cNvPr>
          <p:cNvGrpSpPr/>
          <p:nvPr/>
        </p:nvGrpSpPr>
        <p:grpSpPr>
          <a:xfrm>
            <a:off x="9491208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27" name="Circle: Hollow 126">
              <a:extLst>
                <a:ext uri="{FF2B5EF4-FFF2-40B4-BE49-F238E27FC236}">
                  <a16:creationId xmlns:a16="http://schemas.microsoft.com/office/drawing/2014/main" id="{F7FDAD43-E36F-41F3-BB37-F6874322C827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F8A33DD-4B39-4B90-858E-5FD1EA94806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B2A86F89-0986-4E0E-9ABC-0AF132085B8D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02828E7C-96A4-4CCD-B441-5C632F59F815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AF8B81-AB56-4739-85C3-E37BF08BEC92}"/>
              </a:ext>
            </a:extLst>
          </p:cNvPr>
          <p:cNvGrpSpPr/>
          <p:nvPr/>
        </p:nvGrpSpPr>
        <p:grpSpPr>
          <a:xfrm>
            <a:off x="8079299" y="4326351"/>
            <a:ext cx="3373163" cy="768601"/>
            <a:chOff x="862555" y="5203376"/>
            <a:chExt cx="3373163" cy="76860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0B7B47-FDE4-473A-AC8A-1274CE242540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Klapty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207D933-3E92-40E7-B841-2D35929E8D7F}"/>
                </a:ext>
              </a:extLst>
            </p:cNvPr>
            <p:cNvSpPr txBox="1"/>
            <p:nvPr/>
          </p:nvSpPr>
          <p:spPr>
            <a:xfrm>
              <a:off x="862555" y="5602645"/>
              <a:ext cx="3373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Techstacks Used</a:t>
            </a:r>
          </a:p>
        </p:txBody>
      </p:sp>
    </p:spTree>
    <p:extLst>
      <p:ext uri="{BB962C8B-B14F-4D97-AF65-F5344CB8AC3E}">
        <p14:creationId xmlns:p14="http://schemas.microsoft.com/office/powerpoint/2010/main" val="33450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5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4" grpId="0" animBg="1"/>
      <p:bldP spid="45" grpId="0" animBg="1"/>
      <p:bldP spid="77" grpId="0" animBg="1"/>
      <p:bldP spid="78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1" grpId="0" animBg="1"/>
      <p:bldP spid="122" grpId="0" animBg="1"/>
      <p:bldP spid="123" grpId="0" animBg="1"/>
      <p:bldP spid="124" grpId="0" animBg="1"/>
      <p:bldP spid="1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965711" y="2515469"/>
            <a:ext cx="57610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501832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E8E38-C137-A165-E006-ADF1240F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171" y="2103005"/>
            <a:ext cx="2883658" cy="2651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78B6B4-A089-AE83-2715-F8CBBB2E8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05" y="2228063"/>
            <a:ext cx="2401874" cy="24018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8" y="-2208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4680907" y="625497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27279" y="908542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PROBLEMS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Lack of Transparency</a:t>
              </a:r>
            </a:p>
            <a:p>
              <a:endPara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Lack of transparency, leads to uncertainty between buyers, sellers, and agents.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723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Less Access to Information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96952" y="4618399"/>
            <a:ext cx="4159637" cy="948850"/>
            <a:chOff x="6681901" y="1442950"/>
            <a:chExt cx="4159637" cy="94885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3792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Fragmented Market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0032B8-53EE-460B-85FC-B73F4440997C}"/>
              </a:ext>
            </a:extLst>
          </p:cNvPr>
          <p:cNvCxnSpPr>
            <a:cxnSpLocks/>
          </p:cNvCxnSpPr>
          <p:nvPr/>
        </p:nvCxnSpPr>
        <p:spPr>
          <a:xfrm>
            <a:off x="7272119" y="3656158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72119" y="2280234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948850"/>
            <a:chOff x="6681901" y="1442950"/>
            <a:chExt cx="4159637" cy="94885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752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837AD9"/>
                  </a:solidFill>
                  <a:latin typeface="Tw Cen MT" panose="020B0602020104020603" pitchFamily="34" charset="0"/>
                </a:rPr>
                <a:t>Inefficient Property Search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29256" y="3487247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42579" y="3400570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19371" y="3265571"/>
            <a:ext cx="4159637" cy="948850"/>
            <a:chOff x="6681901" y="1442950"/>
            <a:chExt cx="4159637" cy="94885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3971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837AD9"/>
                  </a:solidFill>
                  <a:latin typeface="Tw Cen MT" panose="020B0602020104020603" pitchFamily="34" charset="0"/>
                </a:rPr>
                <a:t>Complexity of Transactions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9E144A1C-9ABC-4646-894E-A57E1D8722AF}"/>
              </a:ext>
            </a:extLst>
          </p:cNvPr>
          <p:cNvSpPr/>
          <p:nvPr/>
        </p:nvSpPr>
        <p:spPr>
          <a:xfrm>
            <a:off x="7229256" y="486317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131F1EB-021F-4CEF-8516-446E8142C991}"/>
              </a:ext>
            </a:extLst>
          </p:cNvPr>
          <p:cNvSpPr/>
          <p:nvPr/>
        </p:nvSpPr>
        <p:spPr>
          <a:xfrm>
            <a:off x="7142579" y="477649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718DCE-59AE-46B7-8656-CE8048F71718}"/>
              </a:ext>
            </a:extLst>
          </p:cNvPr>
          <p:cNvGrpSpPr/>
          <p:nvPr/>
        </p:nvGrpSpPr>
        <p:grpSpPr>
          <a:xfrm>
            <a:off x="7519371" y="4618399"/>
            <a:ext cx="4159637" cy="948850"/>
            <a:chOff x="6681901" y="1442950"/>
            <a:chExt cx="4159637" cy="94885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F3F8E3-D001-4D51-AD47-6E373CC727EF}"/>
                </a:ext>
              </a:extLst>
            </p:cNvPr>
            <p:cNvSpPr txBox="1"/>
            <p:nvPr/>
          </p:nvSpPr>
          <p:spPr>
            <a:xfrm>
              <a:off x="6681901" y="1442950"/>
              <a:ext cx="3971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837AD9"/>
                  </a:solidFill>
                  <a:latin typeface="Tw Cen MT" panose="020B0602020104020603" pitchFamily="34" charset="0"/>
                </a:rPr>
                <a:t>Risk of Fraud and Scams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83FBFFD-FCBB-4905-9615-F1F398C6CB6E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  <p:bldP spid="70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701850" y="1275302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1418234" y="1633494"/>
            <a:ext cx="3055402" cy="7694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26A87BD-BAB0-4ADB-9525-6605EED54126}"/>
              </a:ext>
            </a:extLst>
          </p:cNvPr>
          <p:cNvSpPr/>
          <p:nvPr/>
        </p:nvSpPr>
        <p:spPr>
          <a:xfrm>
            <a:off x="4473750" y="128116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01A7F9-BB6A-40F2-BAD8-323338FA11B2}"/>
              </a:ext>
            </a:extLst>
          </p:cNvPr>
          <p:cNvCxnSpPr>
            <a:cxnSpLocks/>
          </p:cNvCxnSpPr>
          <p:nvPr/>
        </p:nvCxnSpPr>
        <p:spPr>
          <a:xfrm flipV="1">
            <a:off x="5170840" y="1633494"/>
            <a:ext cx="3472021" cy="7694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1B08DB8-9D3E-491A-AD77-E71646D6A674}"/>
              </a:ext>
            </a:extLst>
          </p:cNvPr>
          <p:cNvSpPr/>
          <p:nvPr/>
        </p:nvSpPr>
        <p:spPr>
          <a:xfrm>
            <a:off x="8264516" y="2862360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28E5AF-2A43-49FF-8C06-3C0A8C54A889}"/>
              </a:ext>
            </a:extLst>
          </p:cNvPr>
          <p:cNvSpPr/>
          <p:nvPr/>
        </p:nvSpPr>
        <p:spPr>
          <a:xfrm>
            <a:off x="702987" y="4610333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6E6635-E2D0-4B89-A194-1EA131DC9196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1419371" y="4965343"/>
            <a:ext cx="4896981" cy="3182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B760311-D45C-43EA-A096-BB9B3B108BAB}"/>
              </a:ext>
            </a:extLst>
          </p:cNvPr>
          <p:cNvSpPr/>
          <p:nvPr/>
        </p:nvSpPr>
        <p:spPr>
          <a:xfrm>
            <a:off x="6305440" y="4617045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797100" y="1370552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70FAD48-2C1D-4D31-B7CC-BFC167EFE389}"/>
              </a:ext>
            </a:extLst>
          </p:cNvPr>
          <p:cNvSpPr/>
          <p:nvPr/>
        </p:nvSpPr>
        <p:spPr>
          <a:xfrm>
            <a:off x="8357385" y="2957610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151DF5-FF4E-403C-9494-B838A5A6555A}"/>
              </a:ext>
            </a:extLst>
          </p:cNvPr>
          <p:cNvSpPr/>
          <p:nvPr/>
        </p:nvSpPr>
        <p:spPr>
          <a:xfrm>
            <a:off x="797100" y="4705583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2BCF99-B9A3-453E-898D-D393A59F6F78}"/>
              </a:ext>
            </a:extLst>
          </p:cNvPr>
          <p:cNvSpPr/>
          <p:nvPr/>
        </p:nvSpPr>
        <p:spPr>
          <a:xfrm>
            <a:off x="6398309" y="4712295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569451" y="137641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50D54A-B9E1-4558-813D-2444860A7A04}"/>
              </a:ext>
            </a:extLst>
          </p:cNvPr>
          <p:cNvGrpSpPr/>
          <p:nvPr/>
        </p:nvGrpSpPr>
        <p:grpSpPr>
          <a:xfrm>
            <a:off x="906295" y="1479747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A6981F85-25CD-4CAB-B03C-6C3D99487A4E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4441DD5-232F-42B1-9764-34D42FA531C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2232A70-814E-43C5-A216-0A616322110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9EF8819-85DD-442F-A4D1-8F6E046659B9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F23AA2-DC44-4001-963A-EDEF4D1AC528}"/>
              </a:ext>
            </a:extLst>
          </p:cNvPr>
          <p:cNvGrpSpPr/>
          <p:nvPr/>
        </p:nvGrpSpPr>
        <p:grpSpPr>
          <a:xfrm>
            <a:off x="4680420" y="148561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57299D76-6F18-48E2-A123-E590F8617AFD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E154BEC-20E3-4FC1-BCEE-2179D1D73580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6736EDE9-4735-4A42-823E-E708B04A06C9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90E9FBD7-F69D-4DEC-8D1D-AE7C6291550F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FC85F51-F3DF-4838-88E3-281625606B29}"/>
              </a:ext>
            </a:extLst>
          </p:cNvPr>
          <p:cNvSpPr txBox="1"/>
          <p:nvPr/>
        </p:nvSpPr>
        <p:spPr>
          <a:xfrm>
            <a:off x="1041176" y="1850429"/>
            <a:ext cx="3094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Property listings with detailed information streamline decision-making for buyers/renters.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9DF163-1D97-4A4E-A860-CFAE6FC983C4}"/>
              </a:ext>
            </a:extLst>
          </p:cNvPr>
          <p:cNvSpPr txBox="1"/>
          <p:nvPr/>
        </p:nvSpPr>
        <p:spPr>
          <a:xfrm>
            <a:off x="4861850" y="1674954"/>
            <a:ext cx="3157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Integrate educational resources like guides, articles to help users understand the complexities of the real estate market.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41BC90-D875-4D37-9E91-4671A5F2CA08}"/>
              </a:ext>
            </a:extLst>
          </p:cNvPr>
          <p:cNvSpPr txBox="1"/>
          <p:nvPr/>
        </p:nvSpPr>
        <p:spPr>
          <a:xfrm>
            <a:off x="1286213" y="5029323"/>
            <a:ext cx="4160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Offer a property management feature within the app where owners can schedule and track maintenance and repair tasks. Integrate service provider networks to facilitate quick and reliable assistance for property upkeep.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369716-C51A-4BF8-BE75-A3ABEB6AF356}"/>
              </a:ext>
            </a:extLst>
          </p:cNvPr>
          <p:cNvSpPr txBox="1"/>
          <p:nvPr/>
        </p:nvSpPr>
        <p:spPr>
          <a:xfrm>
            <a:off x="8903423" y="2471090"/>
            <a:ext cx="3293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Utilize VR technology to offer virtual tours within the app. Allows buyers to explore properties from the comfort of their own homes, eliminating the need for open houses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DB097F-A37D-48B1-B726-6845EB6AF2B6}"/>
              </a:ext>
            </a:extLst>
          </p:cNvPr>
          <p:cNvSpPr txBox="1"/>
          <p:nvPr/>
        </p:nvSpPr>
        <p:spPr>
          <a:xfrm>
            <a:off x="6652614" y="5015896"/>
            <a:ext cx="3394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 targeted marketing and advertising tools within the app to connect property owners with potential buyers. Utilize data analytics to understand user preferences and behavior.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C9899C-D47E-4359-85A4-C4A1BE591142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7021824" y="4975237"/>
            <a:ext cx="1600884" cy="9093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619AC3-E04A-46C9-8066-1188452C392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622708" y="1644679"/>
            <a:ext cx="20153" cy="1217681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5FE4F2-1495-4B45-85CF-A46C84ED94C7}"/>
              </a:ext>
            </a:extLst>
          </p:cNvPr>
          <p:cNvGrpSpPr/>
          <p:nvPr/>
        </p:nvGrpSpPr>
        <p:grpSpPr>
          <a:xfrm>
            <a:off x="909657" y="4811596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95" name="Circle: Hollow 94">
              <a:extLst>
                <a:ext uri="{FF2B5EF4-FFF2-40B4-BE49-F238E27FC236}">
                  <a16:creationId xmlns:a16="http://schemas.microsoft.com/office/drawing/2014/main" id="{7D0BE9C6-B06E-4198-BE91-D99CEE385EE3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EF6B41-1867-45C8-9DFA-47EC429A47E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53B7B69B-BD0C-4BCC-B1F9-E12924CBA85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BE41516E-5927-4DF1-B297-C518EC28C96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4288A8D-D0D9-4F32-9A22-6735573DC65C}"/>
              </a:ext>
            </a:extLst>
          </p:cNvPr>
          <p:cNvGrpSpPr/>
          <p:nvPr/>
        </p:nvGrpSpPr>
        <p:grpSpPr>
          <a:xfrm>
            <a:off x="8462758" y="3066805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00" name="Circle: Hollow 99">
              <a:extLst>
                <a:ext uri="{FF2B5EF4-FFF2-40B4-BE49-F238E27FC236}">
                  <a16:creationId xmlns:a16="http://schemas.microsoft.com/office/drawing/2014/main" id="{BD72FAC9-86D8-431D-B441-24EBE910A331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3C710D-7CBA-4FD2-AB60-CB361038D7B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9CEE517D-6A85-4A0B-8120-7038229D77C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AEBBD813-757C-4025-A83A-308A0C8E442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B079CA7-DB75-43B7-A56D-0311C7938095}"/>
              </a:ext>
            </a:extLst>
          </p:cNvPr>
          <p:cNvGrpSpPr/>
          <p:nvPr/>
        </p:nvGrpSpPr>
        <p:grpSpPr>
          <a:xfrm>
            <a:off x="6503682" y="4820689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0" name="Circle: Hollow 109">
              <a:extLst>
                <a:ext uri="{FF2B5EF4-FFF2-40B4-BE49-F238E27FC236}">
                  <a16:creationId xmlns:a16="http://schemas.microsoft.com/office/drawing/2014/main" id="{B74FADB5-82EA-4992-8CC8-3DD2BCFFBE8A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3DADC62-6D85-4173-8D38-A48B13A58C48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EE929B84-AF33-49B2-901C-DB101EF214FB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FA99263-1AF0-485D-A360-9929715A9D4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701399" y="75568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886905" y="238070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10123034" y="10084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849816" y="55963"/>
            <a:ext cx="10126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How are we solving this?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44E035-4825-8E5C-F73F-A905FA9F2FFC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8622708" y="3578744"/>
            <a:ext cx="0" cy="1428059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1" grpId="0" animBg="1"/>
      <p:bldP spid="27" grpId="0" animBg="1"/>
      <p:bldP spid="39" grpId="0" animBg="1"/>
      <p:bldP spid="42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72" grpId="0"/>
      <p:bldP spid="76" grpId="0"/>
      <p:bldP spid="78" grpId="0"/>
      <p:bldP spid="80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64EB677-22AB-45CC-AA6C-942E89838C47}"/>
              </a:ext>
            </a:extLst>
          </p:cNvPr>
          <p:cNvSpPr/>
          <p:nvPr/>
        </p:nvSpPr>
        <p:spPr>
          <a:xfrm>
            <a:off x="3752633" y="3215400"/>
            <a:ext cx="459614" cy="459614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1A416-B992-4244-8796-BCFD02880F7C}"/>
              </a:ext>
            </a:extLst>
          </p:cNvPr>
          <p:cNvSpPr/>
          <p:nvPr/>
        </p:nvSpPr>
        <p:spPr>
          <a:xfrm>
            <a:off x="11940" y="7737"/>
            <a:ext cx="3981281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C3FF6-F963-4241-A1CC-9DB95D450544}"/>
              </a:ext>
            </a:extLst>
          </p:cNvPr>
          <p:cNvSpPr txBox="1"/>
          <p:nvPr/>
        </p:nvSpPr>
        <p:spPr>
          <a:xfrm>
            <a:off x="339300" y="1809548"/>
            <a:ext cx="33890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Why would owners enlist there property?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0F786-DD7F-4EBA-AA9E-23A545F0C603}"/>
              </a:ext>
            </a:extLst>
          </p:cNvPr>
          <p:cNvSpPr txBox="1"/>
          <p:nvPr/>
        </p:nvSpPr>
        <p:spPr>
          <a:xfrm>
            <a:off x="339300" y="3537397"/>
            <a:ext cx="378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07207-5D73-43A4-9EF2-3DBE1082A198}"/>
              </a:ext>
            </a:extLst>
          </p:cNvPr>
          <p:cNvCxnSpPr>
            <a:stCxn id="3" idx="6"/>
          </p:cNvCxnSpPr>
          <p:nvPr/>
        </p:nvCxnSpPr>
        <p:spPr>
          <a:xfrm flipV="1">
            <a:off x="4212247" y="3429001"/>
            <a:ext cx="1679222" cy="16206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C2D04CA-2E11-44BE-A92E-A865EDB4EFFF}"/>
              </a:ext>
            </a:extLst>
          </p:cNvPr>
          <p:cNvSpPr/>
          <p:nvPr/>
        </p:nvSpPr>
        <p:spPr>
          <a:xfrm>
            <a:off x="5036703" y="2979908"/>
            <a:ext cx="914392" cy="914392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0F57D7-7D22-440A-8B20-70C081CB56FD}"/>
              </a:ext>
            </a:extLst>
          </p:cNvPr>
          <p:cNvSpPr/>
          <p:nvPr/>
        </p:nvSpPr>
        <p:spPr>
          <a:xfrm>
            <a:off x="5146769" y="3089974"/>
            <a:ext cx="694260" cy="694260"/>
          </a:xfrm>
          <a:prstGeom prst="ellipse">
            <a:avLst/>
          </a:prstGeom>
          <a:solidFill>
            <a:srgbClr val="9188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6E4610-6A9F-409A-81C1-0CF49AEC7F15}"/>
              </a:ext>
            </a:extLst>
          </p:cNvPr>
          <p:cNvCxnSpPr>
            <a:stCxn id="6" idx="6"/>
          </p:cNvCxnSpPr>
          <p:nvPr/>
        </p:nvCxnSpPr>
        <p:spPr>
          <a:xfrm flipV="1">
            <a:off x="5951095" y="3429000"/>
            <a:ext cx="864168" cy="8104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2127A7-1085-49AD-B2B0-C3C87B2CE4AE}"/>
              </a:ext>
            </a:extLst>
          </p:cNvPr>
          <p:cNvCxnSpPr/>
          <p:nvPr/>
        </p:nvCxnSpPr>
        <p:spPr>
          <a:xfrm>
            <a:off x="7426313" y="3437104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DE5F56B-EFCE-4F21-A8FA-F50A5BEBDD1A}"/>
              </a:ext>
            </a:extLst>
          </p:cNvPr>
          <p:cNvSpPr/>
          <p:nvPr/>
        </p:nvSpPr>
        <p:spPr>
          <a:xfrm>
            <a:off x="8528287" y="2979908"/>
            <a:ext cx="914392" cy="914392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F621FE-9658-4F46-BF07-AFA26EDC24D2}"/>
              </a:ext>
            </a:extLst>
          </p:cNvPr>
          <p:cNvSpPr/>
          <p:nvPr/>
        </p:nvSpPr>
        <p:spPr>
          <a:xfrm>
            <a:off x="8638353" y="3089974"/>
            <a:ext cx="694260" cy="694260"/>
          </a:xfrm>
          <a:prstGeom prst="ellipse">
            <a:avLst/>
          </a:prstGeom>
          <a:solidFill>
            <a:srgbClr val="9188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9CBD5B-FDED-4176-AD30-25ECA935FFA9}"/>
              </a:ext>
            </a:extLst>
          </p:cNvPr>
          <p:cNvSpPr/>
          <p:nvPr/>
        </p:nvSpPr>
        <p:spPr>
          <a:xfrm>
            <a:off x="6824718" y="2971804"/>
            <a:ext cx="914392" cy="914392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0FD717-C7C7-4F76-ABD8-7124E21D56FC}"/>
              </a:ext>
            </a:extLst>
          </p:cNvPr>
          <p:cNvSpPr/>
          <p:nvPr/>
        </p:nvSpPr>
        <p:spPr>
          <a:xfrm>
            <a:off x="6934784" y="3081870"/>
            <a:ext cx="694260" cy="694260"/>
          </a:xfrm>
          <a:prstGeom prst="ellipse">
            <a:avLst/>
          </a:prstGeom>
          <a:solidFill>
            <a:srgbClr val="9188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D47F4E-3AFA-4A2C-8F75-DBCF60497C26}"/>
              </a:ext>
            </a:extLst>
          </p:cNvPr>
          <p:cNvCxnSpPr/>
          <p:nvPr/>
        </p:nvCxnSpPr>
        <p:spPr>
          <a:xfrm flipV="1">
            <a:off x="11280297" y="3429000"/>
            <a:ext cx="674623" cy="1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EBD0D6-60E8-4096-A763-AEA2C7FA8F60}"/>
              </a:ext>
            </a:extLst>
          </p:cNvPr>
          <p:cNvGrpSpPr/>
          <p:nvPr/>
        </p:nvGrpSpPr>
        <p:grpSpPr>
          <a:xfrm>
            <a:off x="3710752" y="1224567"/>
            <a:ext cx="3681202" cy="1667017"/>
            <a:chOff x="581924" y="4824676"/>
            <a:chExt cx="3681202" cy="166701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D269DD-FA3E-4122-AA44-70020B272342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Increased Visibility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258AB5-83F5-4320-812A-3DE3B4CC4979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Listing on the app provides exposure to a wider audience beyond traditional methods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ECCDCC8-3001-466A-B606-1F2EFCC09CE0}"/>
              </a:ext>
            </a:extLst>
          </p:cNvPr>
          <p:cNvGrpSpPr/>
          <p:nvPr/>
        </p:nvGrpSpPr>
        <p:grpSpPr>
          <a:xfrm>
            <a:off x="7144881" y="1232671"/>
            <a:ext cx="3827793" cy="1667017"/>
            <a:chOff x="581923" y="4824676"/>
            <a:chExt cx="3827793" cy="166701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768954-D460-4A7F-97B9-F0D4A8962B0B}"/>
                </a:ext>
              </a:extLst>
            </p:cNvPr>
            <p:cNvSpPr txBox="1"/>
            <p:nvPr/>
          </p:nvSpPr>
          <p:spPr>
            <a:xfrm>
              <a:off x="581923" y="4824676"/>
              <a:ext cx="3827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Cost-Effective Marketing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16FA18-0A75-47A4-A922-727EE1816362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App offers targeted marketing tools, allowing owners to reach potential buyers more effectively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DD34A1-6FFF-4DEE-BA31-2DAFAD16E5F1}"/>
              </a:ext>
            </a:extLst>
          </p:cNvPr>
          <p:cNvGrpSpPr/>
          <p:nvPr/>
        </p:nvGrpSpPr>
        <p:grpSpPr>
          <a:xfrm>
            <a:off x="5447908" y="4030265"/>
            <a:ext cx="3681202" cy="1944016"/>
            <a:chOff x="581924" y="4824676"/>
            <a:chExt cx="3681202" cy="194401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A8C7B4-9B28-4AB0-90B5-96D4DCF136DA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Convenience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A18AB4-722E-4615-89BA-3BA221E66226}"/>
                </a:ext>
              </a:extLst>
            </p:cNvPr>
            <p:cNvSpPr txBox="1"/>
            <p:nvPr/>
          </p:nvSpPr>
          <p:spPr>
            <a:xfrm>
              <a:off x="685369" y="5291364"/>
              <a:ext cx="321977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Owners can manage their property listings conveniently from their smartphones or computers, saving time and effort compared to traditional methods.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7DFD679D-F332-4DBF-A908-2244ECD217FF}"/>
              </a:ext>
            </a:extLst>
          </p:cNvPr>
          <p:cNvSpPr/>
          <p:nvPr/>
        </p:nvSpPr>
        <p:spPr>
          <a:xfrm>
            <a:off x="11960381" y="3207506"/>
            <a:ext cx="459614" cy="459614"/>
          </a:xfrm>
          <a:prstGeom prst="ellipse">
            <a:avLst/>
          </a:prstGeom>
          <a:solidFill>
            <a:srgbClr val="9188E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A214B-F1EF-4947-A2DE-8844DF44F0E5}"/>
              </a:ext>
            </a:extLst>
          </p:cNvPr>
          <p:cNvGrpSpPr/>
          <p:nvPr/>
        </p:nvGrpSpPr>
        <p:grpSpPr>
          <a:xfrm>
            <a:off x="7134612" y="3207313"/>
            <a:ext cx="294604" cy="429448"/>
            <a:chOff x="3582988" y="3510757"/>
            <a:chExt cx="319088" cy="465138"/>
          </a:xfrm>
          <a:solidFill>
            <a:schemeClr val="bg1"/>
          </a:solidFill>
        </p:grpSpPr>
        <p:sp>
          <p:nvSpPr>
            <p:cNvPr id="48" name="AutoShape 113">
              <a:extLst>
                <a:ext uri="{FF2B5EF4-FFF2-40B4-BE49-F238E27FC236}">
                  <a16:creationId xmlns:a16="http://schemas.microsoft.com/office/drawing/2014/main" id="{5A62F5C9-E6BC-4CFB-8BEE-03B518217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49" name="AutoShape 114">
              <a:extLst>
                <a:ext uri="{FF2B5EF4-FFF2-40B4-BE49-F238E27FC236}">
                  <a16:creationId xmlns:a16="http://schemas.microsoft.com/office/drawing/2014/main" id="{1C76D021-DB71-4C2F-8652-C53D641D7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CF475C1-BEAA-42AC-8C6D-9828E32F0908}"/>
              </a:ext>
            </a:extLst>
          </p:cNvPr>
          <p:cNvGrpSpPr/>
          <p:nvPr/>
        </p:nvGrpSpPr>
        <p:grpSpPr>
          <a:xfrm>
            <a:off x="8771126" y="3222747"/>
            <a:ext cx="428714" cy="428714"/>
            <a:chOff x="4427654" y="3049909"/>
            <a:chExt cx="464344" cy="464344"/>
          </a:xfrm>
          <a:solidFill>
            <a:schemeClr val="bg1"/>
          </a:solidFill>
        </p:grpSpPr>
        <p:sp>
          <p:nvSpPr>
            <p:cNvPr id="51" name="AutoShape 123">
              <a:extLst>
                <a:ext uri="{FF2B5EF4-FFF2-40B4-BE49-F238E27FC236}">
                  <a16:creationId xmlns:a16="http://schemas.microsoft.com/office/drawing/2014/main" id="{07D929C5-567D-439C-B5BD-E651AA87B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52" name="AutoShape 124">
              <a:extLst>
                <a:ext uri="{FF2B5EF4-FFF2-40B4-BE49-F238E27FC236}">
                  <a16:creationId xmlns:a16="http://schemas.microsoft.com/office/drawing/2014/main" id="{AF90B115-E682-4784-BEC8-8514CBB9E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53" name="AutoShape 125">
              <a:extLst>
                <a:ext uri="{FF2B5EF4-FFF2-40B4-BE49-F238E27FC236}">
                  <a16:creationId xmlns:a16="http://schemas.microsoft.com/office/drawing/2014/main" id="{04DC78A4-C2D1-4048-9FC0-F119562F7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54" name="AutoShape 139">
            <a:extLst>
              <a:ext uri="{FF2B5EF4-FFF2-40B4-BE49-F238E27FC236}">
                <a16:creationId xmlns:a16="http://schemas.microsoft.com/office/drawing/2014/main" id="{609A4140-4112-401D-A54E-67312E82ECFD}"/>
              </a:ext>
            </a:extLst>
          </p:cNvPr>
          <p:cNvSpPr>
            <a:spLocks/>
          </p:cNvSpPr>
          <p:nvPr/>
        </p:nvSpPr>
        <p:spPr bwMode="auto">
          <a:xfrm>
            <a:off x="5252306" y="3194635"/>
            <a:ext cx="428714" cy="415522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2127A7-1085-49AD-B2B0-C3C87B2CE4AE}"/>
              </a:ext>
            </a:extLst>
          </p:cNvPr>
          <p:cNvCxnSpPr/>
          <p:nvPr/>
        </p:nvCxnSpPr>
        <p:spPr>
          <a:xfrm>
            <a:off x="9442679" y="3454350"/>
            <a:ext cx="1159344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CCDCC8-3001-466A-B606-1F2EFCC09CE0}"/>
              </a:ext>
            </a:extLst>
          </p:cNvPr>
          <p:cNvGrpSpPr/>
          <p:nvPr/>
        </p:nvGrpSpPr>
        <p:grpSpPr>
          <a:xfrm>
            <a:off x="8636607" y="4179395"/>
            <a:ext cx="3681202" cy="1944016"/>
            <a:chOff x="-4781" y="7747501"/>
            <a:chExt cx="3681202" cy="194401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768954-D460-4A7F-97B9-F0D4A8962B0B}"/>
                </a:ext>
              </a:extLst>
            </p:cNvPr>
            <p:cNvSpPr txBox="1"/>
            <p:nvPr/>
          </p:nvSpPr>
          <p:spPr>
            <a:xfrm>
              <a:off x="-4781" y="7747501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        Flexible Listing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16FA18-0A75-47A4-A922-727EE1816362}"/>
                </a:ext>
              </a:extLst>
            </p:cNvPr>
            <p:cNvSpPr txBox="1"/>
            <p:nvPr/>
          </p:nvSpPr>
          <p:spPr>
            <a:xfrm>
              <a:off x="911947" y="8214189"/>
              <a:ext cx="263866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Owners can choose from various listing options and customize their listings according to their preferences</a:t>
              </a: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EDE5F56B-EFCE-4F21-A8FA-F50A5BEBDD1A}"/>
              </a:ext>
            </a:extLst>
          </p:cNvPr>
          <p:cNvSpPr/>
          <p:nvPr/>
        </p:nvSpPr>
        <p:spPr>
          <a:xfrm>
            <a:off x="10447079" y="2997154"/>
            <a:ext cx="914392" cy="914392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FF621FE-9658-4F46-BF07-AFA26EDC24D2}"/>
              </a:ext>
            </a:extLst>
          </p:cNvPr>
          <p:cNvSpPr/>
          <p:nvPr/>
        </p:nvSpPr>
        <p:spPr>
          <a:xfrm>
            <a:off x="10557145" y="3107220"/>
            <a:ext cx="694260" cy="694260"/>
          </a:xfrm>
          <a:prstGeom prst="ellipse">
            <a:avLst/>
          </a:prstGeom>
          <a:solidFill>
            <a:srgbClr val="9188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78" name="Google Shape;7826;p14"/>
          <p:cNvGrpSpPr/>
          <p:nvPr/>
        </p:nvGrpSpPr>
        <p:grpSpPr>
          <a:xfrm>
            <a:off x="10642794" y="3229341"/>
            <a:ext cx="522962" cy="450018"/>
            <a:chOff x="6222125" y="2025975"/>
            <a:chExt cx="499450" cy="474125"/>
          </a:xfrm>
        </p:grpSpPr>
        <p:sp>
          <p:nvSpPr>
            <p:cNvPr id="79" name="Google Shape;7827;p14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7828;p14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7829;p14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38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9" grpId="0" animBg="1"/>
      <p:bldP spid="20" grpId="0" animBg="1"/>
      <p:bldP spid="24" grpId="0" animBg="1"/>
      <p:bldP spid="25" grpId="0" animBg="1"/>
      <p:bldP spid="54" grpId="0" animBg="1"/>
      <p:bldP spid="72" grpId="0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91A28B-87F4-4FA0-87F8-B9FA95BE6104}"/>
              </a:ext>
            </a:extLst>
          </p:cNvPr>
          <p:cNvSpPr/>
          <p:nvPr/>
        </p:nvSpPr>
        <p:spPr>
          <a:xfrm>
            <a:off x="-231842" y="3199193"/>
            <a:ext cx="459614" cy="459614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16076A-A52C-49B0-8C1B-C2DD5F56CE5F}"/>
              </a:ext>
            </a:extLst>
          </p:cNvPr>
          <p:cNvCxnSpPr/>
          <p:nvPr/>
        </p:nvCxnSpPr>
        <p:spPr>
          <a:xfrm>
            <a:off x="220154" y="3429000"/>
            <a:ext cx="709486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66ACBFD-98EE-46E8-95D7-E98954850D0B}"/>
              </a:ext>
            </a:extLst>
          </p:cNvPr>
          <p:cNvSpPr/>
          <p:nvPr/>
        </p:nvSpPr>
        <p:spPr>
          <a:xfrm>
            <a:off x="961189" y="2971804"/>
            <a:ext cx="914392" cy="914392"/>
          </a:xfrm>
          <a:prstGeom prst="ellipse">
            <a:avLst/>
          </a:prstGeom>
          <a:solidFill>
            <a:srgbClr val="9188E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8775B9-E6AF-4388-B9AF-06FD9F54F942}"/>
              </a:ext>
            </a:extLst>
          </p:cNvPr>
          <p:cNvSpPr/>
          <p:nvPr/>
        </p:nvSpPr>
        <p:spPr>
          <a:xfrm>
            <a:off x="1071255" y="3081870"/>
            <a:ext cx="694260" cy="694260"/>
          </a:xfrm>
          <a:prstGeom prst="ellipse">
            <a:avLst/>
          </a:prstGeom>
          <a:solidFill>
            <a:srgbClr val="837AD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71DD20-C687-4C2F-82A4-97DFBC0B1C18}"/>
              </a:ext>
            </a:extLst>
          </p:cNvPr>
          <p:cNvCxnSpPr/>
          <p:nvPr/>
        </p:nvCxnSpPr>
        <p:spPr>
          <a:xfrm flipV="1">
            <a:off x="1875581" y="3429000"/>
            <a:ext cx="890479" cy="2192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8A579-0E15-4D10-BD33-B1F539A6FAE8}"/>
              </a:ext>
            </a:extLst>
          </p:cNvPr>
          <p:cNvCxnSpPr/>
          <p:nvPr/>
        </p:nvCxnSpPr>
        <p:spPr>
          <a:xfrm>
            <a:off x="3680452" y="3429000"/>
            <a:ext cx="826624" cy="2192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97945A-3C3E-4CC5-BE8F-8E05EE29F5C7}"/>
              </a:ext>
            </a:extLst>
          </p:cNvPr>
          <p:cNvSpPr/>
          <p:nvPr/>
        </p:nvSpPr>
        <p:spPr>
          <a:xfrm>
            <a:off x="4487137" y="2945709"/>
            <a:ext cx="914392" cy="914392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4CE155-F7D1-4092-871D-321285DD6439}"/>
              </a:ext>
            </a:extLst>
          </p:cNvPr>
          <p:cNvSpPr/>
          <p:nvPr/>
        </p:nvSpPr>
        <p:spPr>
          <a:xfrm>
            <a:off x="4597203" y="3055775"/>
            <a:ext cx="694260" cy="694260"/>
          </a:xfrm>
          <a:prstGeom prst="ellipse">
            <a:avLst/>
          </a:prstGeom>
          <a:solidFill>
            <a:srgbClr val="9188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190E25-B513-490F-A3B7-04C3C77AF7FE}"/>
              </a:ext>
            </a:extLst>
          </p:cNvPr>
          <p:cNvSpPr/>
          <p:nvPr/>
        </p:nvSpPr>
        <p:spPr>
          <a:xfrm>
            <a:off x="2766060" y="2958756"/>
            <a:ext cx="914392" cy="914392"/>
          </a:xfrm>
          <a:prstGeom prst="ellipse">
            <a:avLst/>
          </a:prstGeom>
          <a:solidFill>
            <a:srgbClr val="9188E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B5FA41-880F-4468-AC5D-99B358A3082E}"/>
              </a:ext>
            </a:extLst>
          </p:cNvPr>
          <p:cNvSpPr/>
          <p:nvPr/>
        </p:nvSpPr>
        <p:spPr>
          <a:xfrm>
            <a:off x="2876579" y="3084062"/>
            <a:ext cx="694260" cy="694260"/>
          </a:xfrm>
          <a:prstGeom prst="ellipse">
            <a:avLst/>
          </a:prstGeom>
          <a:solidFill>
            <a:srgbClr val="837AD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2FAFF2-04BF-4408-B381-D50D70BE4FDB}"/>
              </a:ext>
            </a:extLst>
          </p:cNvPr>
          <p:cNvSpPr/>
          <p:nvPr/>
        </p:nvSpPr>
        <p:spPr>
          <a:xfrm>
            <a:off x="7954872" y="3160051"/>
            <a:ext cx="459614" cy="459614"/>
          </a:xfrm>
          <a:prstGeom prst="ellipse">
            <a:avLst/>
          </a:prstGeom>
          <a:solidFill>
            <a:srgbClr val="837A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1A416-B992-4244-8796-BCFD02880F7C}"/>
              </a:ext>
            </a:extLst>
          </p:cNvPr>
          <p:cNvSpPr/>
          <p:nvPr/>
        </p:nvSpPr>
        <p:spPr>
          <a:xfrm>
            <a:off x="8184679" y="0"/>
            <a:ext cx="4007321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C3FF6-F963-4241-A1CC-9DB95D450544}"/>
              </a:ext>
            </a:extLst>
          </p:cNvPr>
          <p:cNvSpPr txBox="1"/>
          <p:nvPr/>
        </p:nvSpPr>
        <p:spPr>
          <a:xfrm>
            <a:off x="8489071" y="1809548"/>
            <a:ext cx="3389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Why would buyers use this?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0F786-DD7F-4EBA-AA9E-23A545F0C603}"/>
              </a:ext>
            </a:extLst>
          </p:cNvPr>
          <p:cNvSpPr txBox="1"/>
          <p:nvPr/>
        </p:nvSpPr>
        <p:spPr>
          <a:xfrm>
            <a:off x="8089928" y="3537397"/>
            <a:ext cx="378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6DABB0-9DEA-4216-8153-BEF87126A0BF}"/>
              </a:ext>
            </a:extLst>
          </p:cNvPr>
          <p:cNvGrpSpPr/>
          <p:nvPr/>
        </p:nvGrpSpPr>
        <p:grpSpPr>
          <a:xfrm>
            <a:off x="-133091" y="560297"/>
            <a:ext cx="3566650" cy="2153229"/>
            <a:chOff x="643815" y="4824676"/>
            <a:chExt cx="3855342" cy="17099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83B94E-81C4-4C9F-8C9E-365BD046C844}"/>
                </a:ext>
              </a:extLst>
            </p:cNvPr>
            <p:cNvSpPr txBox="1"/>
            <p:nvPr/>
          </p:nvSpPr>
          <p:spPr>
            <a:xfrm>
              <a:off x="643815" y="4824676"/>
              <a:ext cx="385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Immersive Property Viewing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14776E-954F-48B3-9331-141DC3236C0C}"/>
                </a:ext>
              </a:extLst>
            </p:cNvPr>
            <p:cNvSpPr txBox="1"/>
            <p:nvPr/>
          </p:nvSpPr>
          <p:spPr>
            <a:xfrm>
              <a:off x="1103192" y="5457366"/>
              <a:ext cx="26386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Offers virtual reality (VR) tours, allowing buyers to explore properties from the comfort of their own homes.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BC5605-1634-4F14-B567-B8A2B2E7C0DC}"/>
              </a:ext>
            </a:extLst>
          </p:cNvPr>
          <p:cNvGrpSpPr/>
          <p:nvPr/>
        </p:nvGrpSpPr>
        <p:grpSpPr>
          <a:xfrm>
            <a:off x="3033746" y="540401"/>
            <a:ext cx="3681202" cy="1790127"/>
            <a:chOff x="581924" y="4824676"/>
            <a:chExt cx="3681202" cy="179012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9F77B4-F55A-46D1-935E-DE4A85A0F312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Transparent Transactions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F7D6C7-95DD-4A0F-B34C-C93F2AD3DCB8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Transparent pricing, detailed property information, and secure transaction processes instill confidence and trust in buyers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E0883F-80DE-4056-9674-5D69C2F373E7}"/>
              </a:ext>
            </a:extLst>
          </p:cNvPr>
          <p:cNvGrpSpPr/>
          <p:nvPr/>
        </p:nvGrpSpPr>
        <p:grpSpPr>
          <a:xfrm>
            <a:off x="1379515" y="3969520"/>
            <a:ext cx="3681202" cy="1543906"/>
            <a:chOff x="230966" y="4824676"/>
            <a:chExt cx="3681202" cy="15439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3164BD-034F-4DB9-9D70-F31A02C769EA}"/>
                </a:ext>
              </a:extLst>
            </p:cNvPr>
            <p:cNvSpPr txBox="1"/>
            <p:nvPr/>
          </p:nvSpPr>
          <p:spPr>
            <a:xfrm>
              <a:off x="230966" y="4824676"/>
              <a:ext cx="3681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Access to Market Insights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6C9092-9609-4FA4-BF6D-906FCAD1CC13}"/>
                </a:ext>
              </a:extLst>
            </p:cNvPr>
            <p:cNvSpPr txBox="1"/>
            <p:nvPr/>
          </p:nvSpPr>
          <p:spPr>
            <a:xfrm>
              <a:off x="731590" y="5291364"/>
              <a:ext cx="26386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App provides valuable insights into market trends, pricing dynamics, and neighborhood statistics</a:t>
              </a:r>
            </a:p>
          </p:txBody>
        </p:sp>
      </p:grpSp>
      <p:sp>
        <p:nvSpPr>
          <p:cNvPr id="45" name="AutoShape 46">
            <a:extLst>
              <a:ext uri="{FF2B5EF4-FFF2-40B4-BE49-F238E27FC236}">
                <a16:creationId xmlns:a16="http://schemas.microsoft.com/office/drawing/2014/main" id="{2F756A90-75E4-4472-B3DA-2875DF8AF0D6}"/>
              </a:ext>
            </a:extLst>
          </p:cNvPr>
          <p:cNvSpPr>
            <a:spLocks/>
          </p:cNvSpPr>
          <p:nvPr/>
        </p:nvSpPr>
        <p:spPr bwMode="auto">
          <a:xfrm>
            <a:off x="3009352" y="3199193"/>
            <a:ext cx="428714" cy="42871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8F2E09-112C-4066-AC42-392CEDC72E88}"/>
              </a:ext>
            </a:extLst>
          </p:cNvPr>
          <p:cNvGrpSpPr/>
          <p:nvPr/>
        </p:nvGrpSpPr>
        <p:grpSpPr>
          <a:xfrm>
            <a:off x="1237843" y="3222716"/>
            <a:ext cx="361084" cy="412568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47" name="AutoShape 48">
              <a:extLst>
                <a:ext uri="{FF2B5EF4-FFF2-40B4-BE49-F238E27FC236}">
                  <a16:creationId xmlns:a16="http://schemas.microsoft.com/office/drawing/2014/main" id="{EC98B738-34D7-458E-95FE-117CC854C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48" name="AutoShape 49">
              <a:extLst>
                <a:ext uri="{FF2B5EF4-FFF2-40B4-BE49-F238E27FC236}">
                  <a16:creationId xmlns:a16="http://schemas.microsoft.com/office/drawing/2014/main" id="{EF3DE012-D47D-41A7-9269-46A64EDBE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49" name="AutoShape 50">
              <a:extLst>
                <a:ext uri="{FF2B5EF4-FFF2-40B4-BE49-F238E27FC236}">
                  <a16:creationId xmlns:a16="http://schemas.microsoft.com/office/drawing/2014/main" id="{91267AA6-7E4F-4C2F-95A1-602405B64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50" name="AutoShape 51">
              <a:extLst>
                <a:ext uri="{FF2B5EF4-FFF2-40B4-BE49-F238E27FC236}">
                  <a16:creationId xmlns:a16="http://schemas.microsoft.com/office/drawing/2014/main" id="{2FC6A5CA-BBEA-4A37-80C9-EE4B857E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888BB1-1B01-4CEA-A31A-0F5D9CE119D0}"/>
              </a:ext>
            </a:extLst>
          </p:cNvPr>
          <p:cNvGrpSpPr/>
          <p:nvPr/>
        </p:nvGrpSpPr>
        <p:grpSpPr>
          <a:xfrm>
            <a:off x="4712303" y="3230840"/>
            <a:ext cx="458274" cy="401872"/>
            <a:chOff x="1640798" y="2149003"/>
            <a:chExt cx="464344" cy="407194"/>
          </a:xfrm>
          <a:solidFill>
            <a:schemeClr val="bg1"/>
          </a:solidFill>
        </p:grpSpPr>
        <p:sp>
          <p:nvSpPr>
            <p:cNvPr id="52" name="AutoShape 147">
              <a:extLst>
                <a:ext uri="{FF2B5EF4-FFF2-40B4-BE49-F238E27FC236}">
                  <a16:creationId xmlns:a16="http://schemas.microsoft.com/office/drawing/2014/main" id="{46A4AC8E-0C9B-4362-BB28-112F2E826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53" name="AutoShape 148">
              <a:extLst>
                <a:ext uri="{FF2B5EF4-FFF2-40B4-BE49-F238E27FC236}">
                  <a16:creationId xmlns:a16="http://schemas.microsoft.com/office/drawing/2014/main" id="{008CECF9-B7EA-4AC0-B281-441F4A15F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5A1697-C87F-4AA1-894D-9D4E8D6F1588}"/>
              </a:ext>
            </a:extLst>
          </p:cNvPr>
          <p:cNvCxnSpPr>
            <a:endCxn id="56" idx="2"/>
          </p:cNvCxnSpPr>
          <p:nvPr/>
        </p:nvCxnSpPr>
        <p:spPr>
          <a:xfrm>
            <a:off x="5401529" y="3402905"/>
            <a:ext cx="856223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197945A-3C3E-4CC5-BE8F-8E05EE29F5C7}"/>
              </a:ext>
            </a:extLst>
          </p:cNvPr>
          <p:cNvSpPr/>
          <p:nvPr/>
        </p:nvSpPr>
        <p:spPr>
          <a:xfrm>
            <a:off x="6257752" y="2945709"/>
            <a:ext cx="914392" cy="914392"/>
          </a:xfrm>
          <a:prstGeom prst="ellipse">
            <a:avLst/>
          </a:prstGeom>
          <a:solidFill>
            <a:srgbClr val="9188E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4CE155-F7D1-4092-871D-321285DD6439}"/>
              </a:ext>
            </a:extLst>
          </p:cNvPr>
          <p:cNvSpPr/>
          <p:nvPr/>
        </p:nvSpPr>
        <p:spPr>
          <a:xfrm>
            <a:off x="6367818" y="3066420"/>
            <a:ext cx="694260" cy="694260"/>
          </a:xfrm>
          <a:prstGeom prst="ellipse">
            <a:avLst/>
          </a:prstGeom>
          <a:solidFill>
            <a:srgbClr val="837AD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B8A579-0E15-4D10-BD33-B1F539A6FAE8}"/>
              </a:ext>
            </a:extLst>
          </p:cNvPr>
          <p:cNvCxnSpPr>
            <a:stCxn id="56" idx="6"/>
          </p:cNvCxnSpPr>
          <p:nvPr/>
        </p:nvCxnSpPr>
        <p:spPr>
          <a:xfrm>
            <a:off x="7172144" y="3402905"/>
            <a:ext cx="782728" cy="13047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9" name="Google Shape;8433;p16"/>
          <p:cNvGrpSpPr/>
          <p:nvPr/>
        </p:nvGrpSpPr>
        <p:grpSpPr>
          <a:xfrm>
            <a:off x="6524989" y="3219886"/>
            <a:ext cx="379918" cy="366038"/>
            <a:chOff x="-63665750" y="1914325"/>
            <a:chExt cx="328450" cy="316450"/>
          </a:xfrm>
          <a:solidFill>
            <a:schemeClr val="bg1"/>
          </a:solidFill>
        </p:grpSpPr>
        <p:sp>
          <p:nvSpPr>
            <p:cNvPr id="60" name="Google Shape;8434;p16"/>
            <p:cNvSpPr/>
            <p:nvPr/>
          </p:nvSpPr>
          <p:spPr>
            <a:xfrm>
              <a:off x="-63665750" y="1914325"/>
              <a:ext cx="328450" cy="316450"/>
            </a:xfrm>
            <a:custGeom>
              <a:avLst/>
              <a:gdLst/>
              <a:ahLst/>
              <a:cxnLst/>
              <a:rect l="l" t="t" r="r" b="b"/>
              <a:pathLst>
                <a:path w="13138" h="12658" extrusionOk="0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8435;p16"/>
            <p:cNvSpPr/>
            <p:nvPr/>
          </p:nvSpPr>
          <p:spPr>
            <a:xfrm>
              <a:off x="-63524775" y="1955275"/>
              <a:ext cx="123675" cy="134700"/>
            </a:xfrm>
            <a:custGeom>
              <a:avLst/>
              <a:gdLst/>
              <a:ahLst/>
              <a:cxnLst/>
              <a:rect l="l" t="t" r="r" b="b"/>
              <a:pathLst>
                <a:path w="4947" h="5388" extrusionOk="0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FBC5605-1634-4F14-B567-B8A2B2E7C0DC}"/>
              </a:ext>
            </a:extLst>
          </p:cNvPr>
          <p:cNvGrpSpPr/>
          <p:nvPr/>
        </p:nvGrpSpPr>
        <p:grpSpPr>
          <a:xfrm>
            <a:off x="4897562" y="4035022"/>
            <a:ext cx="3681202" cy="1790127"/>
            <a:chOff x="581924" y="4824676"/>
            <a:chExt cx="3681202" cy="179012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9F77B4-F55A-46D1-935E-DE4A85A0F312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Convenience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1F7D6C7-95DD-4A0F-B34C-C93F2AD3DCB8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Buyers can browse through property listings, schedule viewings, and communicate with sellers or agents directly within the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780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45" grpId="0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5591340" y="28581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38181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5719024" y="29857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6806359" y="2955009"/>
            <a:ext cx="3769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Subscription Plan and Transaction Fees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3A210A-3366-43AA-8E9F-141057DA669B}"/>
              </a:ext>
            </a:extLst>
          </p:cNvPr>
          <p:cNvSpPr txBox="1"/>
          <p:nvPr/>
        </p:nvSpPr>
        <p:spPr>
          <a:xfrm>
            <a:off x="1403807" y="2955215"/>
            <a:ext cx="3997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Offer tiered subscription plans for property owners, providing different levels of access and features such as enhanced listings, analytics, and marketing tools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94445F-D448-40F3-8F2A-FF2A29D292AC}"/>
              </a:ext>
            </a:extLst>
          </p:cNvPr>
          <p:cNvSpPr txBox="1"/>
          <p:nvPr/>
        </p:nvSpPr>
        <p:spPr>
          <a:xfrm>
            <a:off x="5822698" y="30096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B137645-EFCA-46AE-9957-E8CD92BC8BBB}"/>
              </a:ext>
            </a:extLst>
          </p:cNvPr>
          <p:cNvSpPr/>
          <p:nvPr/>
        </p:nvSpPr>
        <p:spPr>
          <a:xfrm>
            <a:off x="5591340" y="48554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58154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D8C657C-DA5D-4CCD-81EA-DE73E10F4FBD}"/>
              </a:ext>
            </a:extLst>
          </p:cNvPr>
          <p:cNvSpPr/>
          <p:nvPr/>
        </p:nvSpPr>
        <p:spPr>
          <a:xfrm>
            <a:off x="5719024" y="49830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B8AF58-5ECD-47EA-AA83-B442D7826F81}"/>
              </a:ext>
            </a:extLst>
          </p:cNvPr>
          <p:cNvSpPr txBox="1"/>
          <p:nvPr/>
        </p:nvSpPr>
        <p:spPr>
          <a:xfrm>
            <a:off x="5822698" y="50069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3A2531-51AA-4685-8B18-DBFA3E545914}"/>
              </a:ext>
            </a:extLst>
          </p:cNvPr>
          <p:cNvSpPr txBox="1"/>
          <p:nvPr/>
        </p:nvSpPr>
        <p:spPr>
          <a:xfrm>
            <a:off x="6789477" y="4952309"/>
            <a:ext cx="3314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Targeted advertising for real estate-related businesses to advertise their services to app users.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320C63-18AF-4069-B25C-D2DA88A64BAC}"/>
              </a:ext>
            </a:extLst>
          </p:cNvPr>
          <p:cNvSpPr txBox="1"/>
          <p:nvPr/>
        </p:nvSpPr>
        <p:spPr>
          <a:xfrm>
            <a:off x="1989113" y="4952309"/>
            <a:ext cx="3412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Advertising Revenue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2EA0D-D707-427C-A18E-48EEABDBC975}"/>
              </a:ext>
            </a:extLst>
          </p:cNvPr>
          <p:cNvSpPr/>
          <p:nvPr/>
        </p:nvSpPr>
        <p:spPr>
          <a:xfrm>
            <a:off x="-871" y="2638425"/>
            <a:ext cx="1436528" cy="421427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AC92B2-C69B-4AAD-B31B-AD104C7359FB}"/>
              </a:ext>
            </a:extLst>
          </p:cNvPr>
          <p:cNvSpPr/>
          <p:nvPr/>
        </p:nvSpPr>
        <p:spPr>
          <a:xfrm>
            <a:off x="10490994" y="4524669"/>
            <a:ext cx="1706375" cy="232596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14288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5591340" y="10308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19909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5719024" y="11585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6806359" y="1133285"/>
            <a:ext cx="3315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Affiliate Marketing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3A210A-3366-43AA-8E9F-141057DA669B}"/>
              </a:ext>
            </a:extLst>
          </p:cNvPr>
          <p:cNvSpPr txBox="1"/>
          <p:nvPr/>
        </p:nvSpPr>
        <p:spPr>
          <a:xfrm>
            <a:off x="2346806" y="1127983"/>
            <a:ext cx="3054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Partner with relevant businesses such as mortgage lenders, home insurance providers, or moving companies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94445F-D448-40F3-8F2A-FF2A29D292AC}"/>
              </a:ext>
            </a:extLst>
          </p:cNvPr>
          <p:cNvSpPr txBox="1"/>
          <p:nvPr/>
        </p:nvSpPr>
        <p:spPr>
          <a:xfrm>
            <a:off x="5833797" y="11839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B137645-EFCA-46AE-9957-E8CD92BC8BBB}"/>
              </a:ext>
            </a:extLst>
          </p:cNvPr>
          <p:cNvSpPr/>
          <p:nvPr/>
        </p:nvSpPr>
        <p:spPr>
          <a:xfrm>
            <a:off x="5591340" y="30281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39882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D8C657C-DA5D-4CCD-81EA-DE73E10F4FBD}"/>
              </a:ext>
            </a:extLst>
          </p:cNvPr>
          <p:cNvSpPr/>
          <p:nvPr/>
        </p:nvSpPr>
        <p:spPr>
          <a:xfrm>
            <a:off x="5719024" y="31558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B8AF58-5ECD-47EA-AA83-B442D7826F81}"/>
              </a:ext>
            </a:extLst>
          </p:cNvPr>
          <p:cNvSpPr txBox="1"/>
          <p:nvPr/>
        </p:nvSpPr>
        <p:spPr>
          <a:xfrm>
            <a:off x="5833797" y="31812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3A2531-51AA-4685-8B18-DBFA3E545914}"/>
              </a:ext>
            </a:extLst>
          </p:cNvPr>
          <p:cNvSpPr txBox="1"/>
          <p:nvPr/>
        </p:nvSpPr>
        <p:spPr>
          <a:xfrm>
            <a:off x="6557860" y="3023539"/>
            <a:ext cx="3629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Monetize user data by offering anonymized insights and analytics to third-party companies or researchers for a fee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320C63-18AF-4069-B25C-D2DA88A64BAC}"/>
              </a:ext>
            </a:extLst>
          </p:cNvPr>
          <p:cNvSpPr txBox="1"/>
          <p:nvPr/>
        </p:nvSpPr>
        <p:spPr>
          <a:xfrm>
            <a:off x="2104350" y="3122669"/>
            <a:ext cx="329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Data Licensing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2EA0D-D707-427C-A18E-48EEABDBC975}"/>
              </a:ext>
            </a:extLst>
          </p:cNvPr>
          <p:cNvSpPr/>
          <p:nvPr/>
        </p:nvSpPr>
        <p:spPr>
          <a:xfrm>
            <a:off x="-872" y="1"/>
            <a:ext cx="2174762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AC92B2-C69B-4AAD-B31B-AD104C7359FB}"/>
              </a:ext>
            </a:extLst>
          </p:cNvPr>
          <p:cNvSpPr/>
          <p:nvPr/>
        </p:nvSpPr>
        <p:spPr>
          <a:xfrm>
            <a:off x="9955705" y="-245096"/>
            <a:ext cx="2252821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D25BEF-70F3-473C-B81B-9EED301A4F2C}"/>
              </a:ext>
            </a:extLst>
          </p:cNvPr>
          <p:cNvCxnSpPr>
            <a:cxnSpLocks/>
          </p:cNvCxnSpPr>
          <p:nvPr/>
        </p:nvCxnSpPr>
        <p:spPr>
          <a:xfrm>
            <a:off x="6103951" y="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AC3F5E4-D7DD-4439-BA25-FE0A5054DEA7}"/>
              </a:ext>
            </a:extLst>
          </p:cNvPr>
          <p:cNvSpPr/>
          <p:nvPr/>
        </p:nvSpPr>
        <p:spPr>
          <a:xfrm>
            <a:off x="5591340" y="5020245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99B65-5BBD-40EA-9110-0B5193F6342C}"/>
              </a:ext>
            </a:extLst>
          </p:cNvPr>
          <p:cNvSpPr/>
          <p:nvPr/>
        </p:nvSpPr>
        <p:spPr>
          <a:xfrm>
            <a:off x="5719024" y="5147929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10ED0A-18DB-4952-ADB6-1E1C79DE2592}"/>
              </a:ext>
            </a:extLst>
          </p:cNvPr>
          <p:cNvSpPr txBox="1"/>
          <p:nvPr/>
        </p:nvSpPr>
        <p:spPr>
          <a:xfrm>
            <a:off x="6789477" y="5117356"/>
            <a:ext cx="3314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Premium Listings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9A458-9620-4317-94B2-74A6489914F6}"/>
              </a:ext>
            </a:extLst>
          </p:cNvPr>
          <p:cNvSpPr txBox="1"/>
          <p:nvPr/>
        </p:nvSpPr>
        <p:spPr>
          <a:xfrm>
            <a:off x="1767840" y="5117356"/>
            <a:ext cx="3633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Introduce premium listing options for property owners, allowing them to highlight their listings and gain increased visibility for a fee.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8A7AAC-1CB9-4D3A-90AC-7731E7D13B7F}"/>
              </a:ext>
            </a:extLst>
          </p:cNvPr>
          <p:cNvSpPr txBox="1"/>
          <p:nvPr/>
        </p:nvSpPr>
        <p:spPr>
          <a:xfrm>
            <a:off x="5833797" y="5173329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3755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  <p:bldP spid="30" grpId="0" animBg="1"/>
      <p:bldP spid="31" grpId="0" animBg="1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263525" y="394222"/>
            <a:ext cx="116649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SWOT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5A49D4-FF14-4114-BDE1-423C7EF055D2}"/>
              </a:ext>
            </a:extLst>
          </p:cNvPr>
          <p:cNvSpPr txBox="1"/>
          <p:nvPr/>
        </p:nvSpPr>
        <p:spPr>
          <a:xfrm>
            <a:off x="4124275" y="3375765"/>
            <a:ext cx="4905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8504029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728940" y="1748638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2309006" y="453305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3979744" y="1953776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1498558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2919212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3739842" y="728523"/>
            <a:ext cx="787400" cy="787400"/>
          </a:xfrm>
          <a:prstGeom prst="mathMultiply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6638874" y="111977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Strengths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488" y="906007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85649-27F9-48EA-B6D3-EE3AA491EA09}"/>
              </a:ext>
            </a:extLst>
          </p:cNvPr>
          <p:cNvGrpSpPr/>
          <p:nvPr/>
        </p:nvGrpSpPr>
        <p:grpSpPr>
          <a:xfrm>
            <a:off x="6638874" y="1462783"/>
            <a:ext cx="5476926" cy="1600438"/>
            <a:chOff x="6638874" y="2056527"/>
            <a:chExt cx="5476926" cy="16004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4381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Targeted Marketing Tools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BC3A25-9CCF-40EF-9AF5-E25B5F7D21CC}"/>
                </a:ext>
              </a:extLst>
            </p:cNvPr>
            <p:cNvSpPr txBox="1"/>
            <p:nvPr/>
          </p:nvSpPr>
          <p:spPr>
            <a:xfrm>
              <a:off x="6638874" y="2641302"/>
              <a:ext cx="54769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Integrated marketing tools enable effective promotion of properties, maximizing visibility and attracting potential buyers/renters.</a:t>
              </a: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691" y="3180105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6638874" y="3725926"/>
            <a:ext cx="5476926" cy="1908214"/>
            <a:chOff x="6638875" y="4583026"/>
            <a:chExt cx="5476926" cy="19082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Data Analytics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5" y="5167801"/>
              <a:ext cx="547692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Access to valuable user data allows for personalized recommendations, targeted advertising, and strategic decision-making, improving efficiency and effectiveness.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0" y="5326364"/>
            <a:ext cx="5553126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10534650" y="4558"/>
            <a:ext cx="1657350" cy="1531636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2D8CA6-349D-4375-807C-0766C7EC1A64}"/>
              </a:ext>
            </a:extLst>
          </p:cNvPr>
          <p:cNvSpPr txBox="1"/>
          <p:nvPr/>
        </p:nvSpPr>
        <p:spPr>
          <a:xfrm>
            <a:off x="1567551" y="1783369"/>
            <a:ext cx="2208991" cy="3456994"/>
          </a:xfrm>
          <a:custGeom>
            <a:avLst/>
            <a:gdLst/>
            <a:ahLst/>
            <a:cxnLst/>
            <a:rect l="l" t="t" r="r" b="b"/>
            <a:pathLst>
              <a:path w="2208991" h="3456994">
                <a:moveTo>
                  <a:pt x="1181374" y="0"/>
                </a:moveTo>
                <a:cubicBezTo>
                  <a:pt x="1553810" y="0"/>
                  <a:pt x="1866452" y="117027"/>
                  <a:pt x="2119299" y="351081"/>
                </a:cubicBezTo>
                <a:lnTo>
                  <a:pt x="1668275" y="845669"/>
                </a:lnTo>
                <a:cubicBezTo>
                  <a:pt x="1430804" y="705579"/>
                  <a:pt x="1259962" y="635533"/>
                  <a:pt x="1155748" y="635533"/>
                </a:cubicBezTo>
                <a:cubicBezTo>
                  <a:pt x="1075452" y="635533"/>
                  <a:pt x="1006261" y="665851"/>
                  <a:pt x="948175" y="726487"/>
                </a:cubicBezTo>
                <a:cubicBezTo>
                  <a:pt x="890088" y="787122"/>
                  <a:pt x="861045" y="859283"/>
                  <a:pt x="861045" y="942969"/>
                </a:cubicBezTo>
                <a:cubicBezTo>
                  <a:pt x="861045" y="1108633"/>
                  <a:pt x="1011386" y="1252140"/>
                  <a:pt x="1312069" y="1373492"/>
                </a:cubicBezTo>
                <a:cubicBezTo>
                  <a:pt x="1532455" y="1467508"/>
                  <a:pt x="1699026" y="1552529"/>
                  <a:pt x="1811782" y="1628554"/>
                </a:cubicBezTo>
                <a:cubicBezTo>
                  <a:pt x="1924538" y="1704579"/>
                  <a:pt x="2018928" y="1810074"/>
                  <a:pt x="2094954" y="1945039"/>
                </a:cubicBezTo>
                <a:cubicBezTo>
                  <a:pt x="2170978" y="2080005"/>
                  <a:pt x="2208991" y="2226075"/>
                  <a:pt x="2208991" y="2383250"/>
                </a:cubicBezTo>
                <a:cubicBezTo>
                  <a:pt x="2208991" y="2671973"/>
                  <a:pt x="2092391" y="2923112"/>
                  <a:pt x="1859191" y="3136664"/>
                </a:cubicBezTo>
                <a:cubicBezTo>
                  <a:pt x="1625991" y="3350218"/>
                  <a:pt x="1350508" y="3456994"/>
                  <a:pt x="1032742" y="3456994"/>
                </a:cubicBezTo>
                <a:cubicBezTo>
                  <a:pt x="684223" y="3456994"/>
                  <a:pt x="339976" y="3292985"/>
                  <a:pt x="0" y="2964968"/>
                </a:cubicBezTo>
                <a:lnTo>
                  <a:pt x="476650" y="2408876"/>
                </a:lnTo>
                <a:cubicBezTo>
                  <a:pt x="690203" y="2629263"/>
                  <a:pt x="890088" y="2739456"/>
                  <a:pt x="1076306" y="2739456"/>
                </a:cubicBezTo>
                <a:cubicBezTo>
                  <a:pt x="1163436" y="2739456"/>
                  <a:pt x="1247149" y="2700690"/>
                  <a:pt x="1327444" y="2623156"/>
                </a:cubicBezTo>
                <a:cubicBezTo>
                  <a:pt x="1407740" y="2545623"/>
                  <a:pt x="1447888" y="2464253"/>
                  <a:pt x="1447888" y="2379046"/>
                </a:cubicBezTo>
                <a:cubicBezTo>
                  <a:pt x="1447888" y="2203532"/>
                  <a:pt x="1262524" y="2048813"/>
                  <a:pt x="891797" y="1914888"/>
                </a:cubicBezTo>
                <a:cubicBezTo>
                  <a:pt x="679952" y="1837609"/>
                  <a:pt x="529611" y="1765228"/>
                  <a:pt x="440773" y="1697745"/>
                </a:cubicBezTo>
                <a:cubicBezTo>
                  <a:pt x="351935" y="1630262"/>
                  <a:pt x="277192" y="1532028"/>
                  <a:pt x="216542" y="1403042"/>
                </a:cubicBezTo>
                <a:cubicBezTo>
                  <a:pt x="155893" y="1274056"/>
                  <a:pt x="125569" y="1142081"/>
                  <a:pt x="125569" y="1007115"/>
                </a:cubicBezTo>
                <a:cubicBezTo>
                  <a:pt x="125569" y="708141"/>
                  <a:pt x="222949" y="465545"/>
                  <a:pt x="417709" y="279327"/>
                </a:cubicBezTo>
                <a:cubicBezTo>
                  <a:pt x="612470" y="93109"/>
                  <a:pt x="867025" y="0"/>
                  <a:pt x="1181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38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-0.00046 L 2.70833E-6 0.00023 C -0.00196 -0.00741 -0.00352 -0.01551 -0.00534 -0.02199 L -0.01459 -0.05093 L -0.0168 -0.05833 C -0.01745 -0.06042 -0.01823 -0.06343 -0.01888 -0.06528 C -0.02331 -0.07731 -0.02513 -0.08241 -0.03034 -0.09167 C -0.04128 -0.11134 -0.05313 -0.12454 -0.06524 -0.13519 C -0.06901 -0.13843 -0.07266 -0.14329 -0.0767 -0.14468 C -0.09076 -0.15093 -0.08503 -0.14907 -0.09909 -0.15162 L -0.11198 -0.15417 C -0.12331 -0.15648 -0.11706 -0.15648 -0.12201 -0.15648 L -0.12045 -0.15417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-7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07407E-6 L 1.66667E-6 0.00093 C 0.00234 -0.01805 0.00443 -0.03773 0.00703 -0.05439 L 0.01914 -0.12708 L 0.02213 -0.14513 C 0.02318 -0.15115 0.02422 -0.1581 0.02513 -0.16342 C 0.03099 -0.19282 0.03333 -0.20648 0.04036 -0.22986 C 0.05495 -0.27986 0.07057 -0.31319 0.08672 -0.33865 C 0.0918 -0.34699 0.09661 -0.35902 0.10182 -0.36296 C 0.12083 -0.3787 0.11315 -0.3743 0.13216 -0.38101 L 0.14935 -0.38703 C 0.16419 -0.39398 0.15599 -0.39305 0.1625 -0.39305 L 0.16042 -0.38703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0.00023 L -2.5E-6 0.00069 C 0.00052 -0.01042 0.00091 -0.02176 0.00157 -0.03148 L 0.00443 -0.07385 L 0.00508 -0.08426 C 0.00534 -0.08797 0.0056 -0.0919 0.00586 -0.09514 C 0.00716 -0.11227 0.00768 -0.11991 0.00938 -0.1338 C 0.01289 -0.16273 0.01667 -0.18172 0.02032 -0.19676 C 0.02162 -0.20139 0.02279 -0.20834 0.02396 -0.21088 C 0.02852 -0.21991 0.0267 -0.21736 0.03112 -0.2213 L 0.03516 -0.22477 C 0.03867 -0.22871 0.03672 -0.22847 0.03841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7.40741E-7 L -2.70833E-6 0.0007 C -2.70833E-6 -0.01458 0.00013 -0.03032 0.00026 -0.04375 L 0.00065 -0.10208 L 0.00078 -0.11667 C 0.00091 -0.12153 0.00091 -0.12731 0.00091 -0.13148 C 0.00117 -0.15532 0.0013 -0.16574 0.00157 -0.18495 C 0.00222 -0.22477 0.00287 -0.25093 0.00352 -0.27176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11111E-6 L -4.58333E-6 0.0007 C -0.0013 -0.00787 -0.0026 -0.01667 -0.00403 -0.0243 L -0.01145 -0.05671 L -0.01328 -0.06481 C -0.0138 -0.06759 -0.01432 -0.07083 -0.01497 -0.07315 C -0.01848 -0.08634 -0.01966 -0.09236 -0.02408 -0.10278 C -0.03268 -0.125 -0.04231 -0.13935 -0.05182 -0.15069 C -0.05468 -0.15463 -0.05781 -0.15995 -0.06093 -0.16157 C -0.07226 -0.16875 -0.06757 -0.1669 -0.07916 -0.16967 L -0.08932 -0.17222 C -0.0983 -0.17569 -0.09309 -0.17546 -0.09726 -0.17546 L -0.09596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0 L -0.00013 0.00069 C -0.00248 -0.00833 -0.00482 -0.0169 -0.00756 -0.02477 L -0.02123 -0.05741 L -0.02461 -0.06574 C -0.02552 -0.06852 -0.02657 -0.07176 -0.02774 -0.07431 C -0.03425 -0.0875 -0.03646 -0.09352 -0.04453 -0.10417 C -0.06055 -0.12685 -0.07826 -0.14144 -0.09584 -0.15278 C -0.10131 -0.15671 -0.1069 -0.16227 -0.11276 -0.16389 C -0.13373 -0.17106 -0.125 -0.16921 -0.14636 -0.17222 L -0.16511 -0.17477 C -0.18151 -0.17778 -0.17201 -0.17778 -0.17995 -0.17778 L -0.17735 -0.17477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-886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2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735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Gill Sans</vt:lpstr>
      <vt:lpstr>Montserrat</vt:lpstr>
      <vt:lpstr>Montserrat ExtraBold</vt:lpstr>
      <vt:lpstr>Tw Cen MT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sumit kumar</cp:lastModifiedBy>
  <cp:revision>102</cp:revision>
  <dcterms:created xsi:type="dcterms:W3CDTF">2020-09-18T21:48:46Z</dcterms:created>
  <dcterms:modified xsi:type="dcterms:W3CDTF">2024-03-29T21:14:09Z</dcterms:modified>
</cp:coreProperties>
</file>