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4"/>
    <p:sldMasterId id="214748373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Staatliches"/>
      <p:regular r:id="rId29"/>
    </p:embeddedFont>
    <p:embeddedFont>
      <p:font typeface="Roboto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  <p:embeddedFont>
      <p:font typeface="Archivo Medium"/>
      <p:regular r:id="rId38"/>
      <p:bold r:id="rId39"/>
      <p:italic r:id="rId40"/>
      <p:boldItalic r:id="rId41"/>
    </p:embeddedFont>
    <p:embeddedFont>
      <p:font typeface="Londrina Solid"/>
      <p:regular r:id="rId42"/>
    </p:embeddedFont>
    <p:embeddedFont>
      <p:font typeface="Albert Sans"/>
      <p:regular r:id="rId43"/>
      <p:bold r:id="rId44"/>
      <p:italic r:id="rId45"/>
      <p:boldItalic r:id="rId46"/>
    </p:embeddedFont>
    <p:embeddedFont>
      <p:font typeface="Archivo"/>
      <p:regular r:id="rId47"/>
      <p:bold r:id="rId48"/>
      <p:italic r:id="rId49"/>
      <p:boldItalic r:id="rId50"/>
    </p:embeddedFont>
    <p:embeddedFont>
      <p:font typeface="Nanum Myeongjo"/>
      <p:regular r:id="rId51"/>
      <p:bold r:id="rId52"/>
    </p:embeddedFont>
    <p:embeddedFont>
      <p:font typeface="Archivo SemiBold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chivoMedium-italic.fntdata"/><Relationship Id="rId42" Type="http://schemas.openxmlformats.org/officeDocument/2006/relationships/font" Target="fonts/LondrinaSolid-regular.fntdata"/><Relationship Id="rId41" Type="http://schemas.openxmlformats.org/officeDocument/2006/relationships/font" Target="fonts/ArchivoMedium-boldItalic.fntdata"/><Relationship Id="rId44" Type="http://schemas.openxmlformats.org/officeDocument/2006/relationships/font" Target="fonts/AlbertSans-bold.fntdata"/><Relationship Id="rId43" Type="http://schemas.openxmlformats.org/officeDocument/2006/relationships/font" Target="fonts/AlbertSans-regular.fntdata"/><Relationship Id="rId46" Type="http://schemas.openxmlformats.org/officeDocument/2006/relationships/font" Target="fonts/AlbertSans-boldItalic.fntdata"/><Relationship Id="rId45" Type="http://schemas.openxmlformats.org/officeDocument/2006/relationships/font" Target="fonts/Albert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rchivo-bold.fntdata"/><Relationship Id="rId47" Type="http://schemas.openxmlformats.org/officeDocument/2006/relationships/font" Target="fonts/Archivo-regular.fntdata"/><Relationship Id="rId49" Type="http://schemas.openxmlformats.org/officeDocument/2006/relationships/font" Target="fonts/Archiv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33" Type="http://schemas.openxmlformats.org/officeDocument/2006/relationships/font" Target="fonts/Roboto-boldItalic.fntdata"/><Relationship Id="rId32" Type="http://schemas.openxmlformats.org/officeDocument/2006/relationships/font" Target="fonts/Roboto-italic.fntdata"/><Relationship Id="rId35" Type="http://schemas.openxmlformats.org/officeDocument/2006/relationships/font" Target="fonts/Lato-bold.fntdata"/><Relationship Id="rId34" Type="http://schemas.openxmlformats.org/officeDocument/2006/relationships/font" Target="fonts/Lato-regular.fntdata"/><Relationship Id="rId37" Type="http://schemas.openxmlformats.org/officeDocument/2006/relationships/font" Target="fonts/Lato-boldItalic.fntdata"/><Relationship Id="rId36" Type="http://schemas.openxmlformats.org/officeDocument/2006/relationships/font" Target="fonts/Lato-italic.fntdata"/><Relationship Id="rId39" Type="http://schemas.openxmlformats.org/officeDocument/2006/relationships/font" Target="fonts/ArchivoMedium-bold.fntdata"/><Relationship Id="rId38" Type="http://schemas.openxmlformats.org/officeDocument/2006/relationships/font" Target="fonts/ArchivoMedium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Staatliches-regular.fntdata"/><Relationship Id="rId51" Type="http://schemas.openxmlformats.org/officeDocument/2006/relationships/font" Target="fonts/NanumMyeongjo-regular.fntdata"/><Relationship Id="rId50" Type="http://schemas.openxmlformats.org/officeDocument/2006/relationships/font" Target="fonts/Archivo-boldItalic.fntdata"/><Relationship Id="rId53" Type="http://schemas.openxmlformats.org/officeDocument/2006/relationships/font" Target="fonts/ArchivoSemiBold-regular.fntdata"/><Relationship Id="rId52" Type="http://schemas.openxmlformats.org/officeDocument/2006/relationships/font" Target="fonts/NanumMyeongjo-bold.fntdata"/><Relationship Id="rId11" Type="http://schemas.openxmlformats.org/officeDocument/2006/relationships/slide" Target="slides/slide5.xml"/><Relationship Id="rId55" Type="http://schemas.openxmlformats.org/officeDocument/2006/relationships/font" Target="fonts/ArchivoSemiBold-italic.fntdata"/><Relationship Id="rId10" Type="http://schemas.openxmlformats.org/officeDocument/2006/relationships/slide" Target="slides/slide4.xml"/><Relationship Id="rId54" Type="http://schemas.openxmlformats.org/officeDocument/2006/relationships/font" Target="fonts/Archivo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schemas.openxmlformats.org/officeDocument/2006/relationships/font" Target="fonts/ArchivoSemiBold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31b24d0e32_0_1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31b24d0e32_0_1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31b24d0e32_0_2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31b24d0e32_0_2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31b24d0e32_0_2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31b24d0e32_0_2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31b24d0e32_0_2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31b24d0e32_0_2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31b24d0e32_0_2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331b24d0e32_0_2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31b24d0e32_0_2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31b24d0e32_0_2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31b24d0e32_0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31b24d0e32_0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31b24d0e32_0_2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31b24d0e32_0_2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31b24d0e32_0_2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331b24d0e32_0_2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31b24d0e32_0_2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331b24d0e32_0_2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31b24d0e32_0_2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31b24d0e32_0_2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31b24d0e32_0_1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31b24d0e32_0_1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31b24d0e32_0_2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331b24d0e32_0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31b24d0e32_0_2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31b24d0e32_0_2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331b24d0e32_0_2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331b24d0e32_0_2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31b24d0e32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31b24d0e32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31b24d0e32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31b24d0e32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31b24d0e32_0_20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31b24d0e32_0_2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31b24d0e32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31b24d0e32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31b24d0e32_0_2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31b24d0e32_0_2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31b24d0e32_0_2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31b24d0e32_0_2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31b24d0e32_0_20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31b24d0e32_0_20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78450" y="407875"/>
            <a:ext cx="6862175" cy="4880700"/>
          </a:xfrm>
          <a:custGeom>
            <a:rect b="b" l="l" r="r" t="t"/>
            <a:pathLst>
              <a:path extrusionOk="0" h="195228" w="274487">
                <a:moveTo>
                  <a:pt x="105679" y="0"/>
                </a:moveTo>
                <a:lnTo>
                  <a:pt x="0" y="107348"/>
                </a:lnTo>
                <a:lnTo>
                  <a:pt x="0" y="195228"/>
                </a:lnTo>
                <a:lnTo>
                  <a:pt x="244730" y="195228"/>
                </a:lnTo>
                <a:lnTo>
                  <a:pt x="274487" y="1685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2459800" y="407525"/>
            <a:ext cx="4224300" cy="422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536250" y="483800"/>
            <a:ext cx="4071600" cy="4071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620025" y="567700"/>
            <a:ext cx="3903900" cy="390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2786850" y="734600"/>
            <a:ext cx="3570000" cy="357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861875" y="809625"/>
            <a:ext cx="3420000" cy="3420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2939900" y="887600"/>
            <a:ext cx="3264000" cy="326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3020750" y="1646800"/>
            <a:ext cx="3102600" cy="14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020750" y="2954970"/>
            <a:ext cx="31026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SECTION_HEADER_1_1_1_1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328350" y="1423725"/>
            <a:ext cx="27156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2" type="body"/>
          </p:nvPr>
        </p:nvSpPr>
        <p:spPr>
          <a:xfrm>
            <a:off x="328425" y="3652575"/>
            <a:ext cx="2715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/>
          <p:nvPr>
            <p:ph idx="3" type="pic"/>
          </p:nvPr>
        </p:nvSpPr>
        <p:spPr>
          <a:xfrm>
            <a:off x="328275" y="2172225"/>
            <a:ext cx="2715600" cy="14646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4" type="subTitle"/>
          </p:nvPr>
        </p:nvSpPr>
        <p:spPr>
          <a:xfrm>
            <a:off x="3200050" y="1423725"/>
            <a:ext cx="27156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5" type="body"/>
          </p:nvPr>
        </p:nvSpPr>
        <p:spPr>
          <a:xfrm>
            <a:off x="3200125" y="3652575"/>
            <a:ext cx="2715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1"/>
          <p:cNvSpPr/>
          <p:nvPr>
            <p:ph idx="6" type="pic"/>
          </p:nvPr>
        </p:nvSpPr>
        <p:spPr>
          <a:xfrm>
            <a:off x="3199975" y="2172225"/>
            <a:ext cx="2715600" cy="14646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1"/>
          <p:cNvSpPr txBox="1"/>
          <p:nvPr>
            <p:ph idx="7" type="subTitle"/>
          </p:nvPr>
        </p:nvSpPr>
        <p:spPr>
          <a:xfrm>
            <a:off x="6071900" y="1423725"/>
            <a:ext cx="27156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8" type="body"/>
          </p:nvPr>
        </p:nvSpPr>
        <p:spPr>
          <a:xfrm>
            <a:off x="6071975" y="3652575"/>
            <a:ext cx="27156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1"/>
          <p:cNvSpPr/>
          <p:nvPr>
            <p:ph idx="9" type="pic"/>
          </p:nvPr>
        </p:nvSpPr>
        <p:spPr>
          <a:xfrm>
            <a:off x="6071825" y="2172225"/>
            <a:ext cx="2715600" cy="146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SECTION_HEADER_1_1_1_1_1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subTitle"/>
          </p:nvPr>
        </p:nvSpPr>
        <p:spPr>
          <a:xfrm>
            <a:off x="1048484" y="1423725"/>
            <a:ext cx="30621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1048569" y="3652575"/>
            <a:ext cx="30621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1" name="Google Shape;91;p12"/>
          <p:cNvSpPr/>
          <p:nvPr>
            <p:ph idx="3" type="pic"/>
          </p:nvPr>
        </p:nvSpPr>
        <p:spPr>
          <a:xfrm>
            <a:off x="1048399" y="2172225"/>
            <a:ext cx="3062100" cy="14646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2"/>
          <p:cNvSpPr txBox="1"/>
          <p:nvPr>
            <p:ph idx="4" type="subTitle"/>
          </p:nvPr>
        </p:nvSpPr>
        <p:spPr>
          <a:xfrm>
            <a:off x="5033560" y="1423725"/>
            <a:ext cx="3061800" cy="748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5" type="body"/>
          </p:nvPr>
        </p:nvSpPr>
        <p:spPr>
          <a:xfrm>
            <a:off x="5033644" y="3652575"/>
            <a:ext cx="3061800" cy="9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4" name="Google Shape;94;p12"/>
          <p:cNvSpPr/>
          <p:nvPr>
            <p:ph idx="6" type="pic"/>
          </p:nvPr>
        </p:nvSpPr>
        <p:spPr>
          <a:xfrm>
            <a:off x="5033475" y="2172225"/>
            <a:ext cx="3061800" cy="1464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Does It Do?" type="tx">
  <p:cSld name="TITLE_AND_BODY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>
            <p:ph idx="2" type="pic"/>
          </p:nvPr>
        </p:nvSpPr>
        <p:spPr>
          <a:xfrm>
            <a:off x="5154300" y="0"/>
            <a:ext cx="398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/>
          <p:nvPr/>
        </p:nvSpPr>
        <p:spPr>
          <a:xfrm>
            <a:off x="245600" y="205150"/>
            <a:ext cx="46626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328850" y="279550"/>
            <a:ext cx="4496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450150" y="2405400"/>
            <a:ext cx="42501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BODY_3">
    <p:bg>
      <p:bgPr>
        <a:solidFill>
          <a:schemeClr val="accent4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245600" y="205150"/>
            <a:ext cx="34839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328850" y="279550"/>
            <a:ext cx="33174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447800" y="391325"/>
            <a:ext cx="30714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5" name="Google Shape;105;p14"/>
          <p:cNvSpPr/>
          <p:nvPr>
            <p:ph idx="2" type="pic"/>
          </p:nvPr>
        </p:nvSpPr>
        <p:spPr>
          <a:xfrm>
            <a:off x="7425556" y="0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4"/>
          <p:cNvSpPr/>
          <p:nvPr>
            <p:ph idx="3" type="pic"/>
          </p:nvPr>
        </p:nvSpPr>
        <p:spPr>
          <a:xfrm>
            <a:off x="7425556" y="1716137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4"/>
          <p:cNvSpPr/>
          <p:nvPr>
            <p:ph idx="4" type="pic"/>
          </p:nvPr>
        </p:nvSpPr>
        <p:spPr>
          <a:xfrm>
            <a:off x="7425556" y="3425052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4"/>
          <p:cNvSpPr/>
          <p:nvPr>
            <p:ph idx="5" type="pic"/>
          </p:nvPr>
        </p:nvSpPr>
        <p:spPr>
          <a:xfrm>
            <a:off x="5714789" y="25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4"/>
          <p:cNvSpPr/>
          <p:nvPr>
            <p:ph idx="6" type="pic"/>
          </p:nvPr>
        </p:nvSpPr>
        <p:spPr>
          <a:xfrm>
            <a:off x="5714789" y="1716162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4"/>
          <p:cNvSpPr/>
          <p:nvPr>
            <p:ph idx="7" type="pic"/>
          </p:nvPr>
        </p:nvSpPr>
        <p:spPr>
          <a:xfrm>
            <a:off x="5714789" y="3425077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4"/>
          <p:cNvSpPr/>
          <p:nvPr>
            <p:ph idx="8" type="pic"/>
          </p:nvPr>
        </p:nvSpPr>
        <p:spPr>
          <a:xfrm>
            <a:off x="3996389" y="25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4"/>
          <p:cNvSpPr/>
          <p:nvPr>
            <p:ph idx="9" type="pic"/>
          </p:nvPr>
        </p:nvSpPr>
        <p:spPr>
          <a:xfrm>
            <a:off x="3996389" y="1716162"/>
            <a:ext cx="1718400" cy="171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4"/>
          <p:cNvSpPr/>
          <p:nvPr>
            <p:ph idx="13" type="pic"/>
          </p:nvPr>
        </p:nvSpPr>
        <p:spPr>
          <a:xfrm>
            <a:off x="3996389" y="3425077"/>
            <a:ext cx="1718400" cy="171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_AND_BODY_2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>
            <p:ph idx="2" type="pic"/>
          </p:nvPr>
        </p:nvSpPr>
        <p:spPr>
          <a:xfrm>
            <a:off x="5154300" y="0"/>
            <a:ext cx="398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5"/>
          <p:cNvSpPr/>
          <p:nvPr/>
        </p:nvSpPr>
        <p:spPr>
          <a:xfrm>
            <a:off x="245600" y="205150"/>
            <a:ext cx="4662600" cy="4715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28850" y="279550"/>
            <a:ext cx="4496100" cy="4566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465075" y="2802900"/>
            <a:ext cx="42327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●"/>
              <a:defRPr>
                <a:solidFill>
                  <a:schemeClr val="accent3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○"/>
              <a:defRPr>
                <a:solidFill>
                  <a:schemeClr val="accent3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AND_BODY_1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>
            <p:ph idx="2" type="pic"/>
          </p:nvPr>
        </p:nvSpPr>
        <p:spPr>
          <a:xfrm>
            <a:off x="5154300" y="0"/>
            <a:ext cx="3989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6"/>
          <p:cNvSpPr/>
          <p:nvPr/>
        </p:nvSpPr>
        <p:spPr>
          <a:xfrm>
            <a:off x="245600" y="205150"/>
            <a:ext cx="46626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28850" y="279550"/>
            <a:ext cx="4496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TITLE_AND_TWO_COLUMNS_1_1">
    <p:bg>
      <p:bgPr>
        <a:solidFill>
          <a:schemeClr val="accent4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4572000" y="286475"/>
            <a:ext cx="4243800" cy="4566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7"/>
          <p:cNvSpPr/>
          <p:nvPr/>
        </p:nvSpPr>
        <p:spPr>
          <a:xfrm rot="518252">
            <a:off x="4911085" y="1325858"/>
            <a:ext cx="1600047" cy="1600047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/>
          <p:nvPr/>
        </p:nvSpPr>
        <p:spPr>
          <a:xfrm rot="-851243">
            <a:off x="7166099" y="3641831"/>
            <a:ext cx="1599795" cy="1599795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6657033" y="1291522"/>
            <a:ext cx="1599900" cy="1599900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/>
          <p:nvPr/>
        </p:nvSpPr>
        <p:spPr>
          <a:xfrm rot="-916438">
            <a:off x="4414850" y="3361472"/>
            <a:ext cx="1600017" cy="1600017"/>
          </a:xfrm>
          <a:prstGeom prst="rect">
            <a:avLst/>
          </a:prstGeom>
          <a:solidFill>
            <a:schemeClr val="accent6"/>
          </a:solidFill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7598375" y="3851350"/>
            <a:ext cx="6459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type="title"/>
          </p:nvPr>
        </p:nvSpPr>
        <p:spPr>
          <a:xfrm>
            <a:off x="447800" y="391325"/>
            <a:ext cx="4250100" cy="2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450150" y="2405400"/>
            <a:ext cx="42501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2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ONLY_1_2">
    <p:bg>
      <p:bgPr>
        <a:solidFill>
          <a:schemeClr val="accent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5063775" y="1289756"/>
            <a:ext cx="3199800" cy="31998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5"/>
                </a:solidFill>
              </a:defRPr>
            </a:lvl1pPr>
            <a:lvl2pPr lvl="1" rtl="0">
              <a:buNone/>
              <a:defRPr sz="2000">
                <a:solidFill>
                  <a:schemeClr val="accent5"/>
                </a:solidFill>
              </a:defRPr>
            </a:lvl2pPr>
            <a:lvl3pPr lvl="2" rtl="0">
              <a:buNone/>
              <a:defRPr sz="2000">
                <a:solidFill>
                  <a:schemeClr val="accent5"/>
                </a:solidFill>
              </a:defRPr>
            </a:lvl3pPr>
            <a:lvl4pPr lvl="3" rtl="0">
              <a:buNone/>
              <a:defRPr sz="2000">
                <a:solidFill>
                  <a:schemeClr val="accent5"/>
                </a:solidFill>
              </a:defRPr>
            </a:lvl4pPr>
            <a:lvl5pPr lvl="4" rtl="0">
              <a:buNone/>
              <a:defRPr sz="2000">
                <a:solidFill>
                  <a:schemeClr val="accent5"/>
                </a:solidFill>
              </a:defRPr>
            </a:lvl5pPr>
            <a:lvl6pPr lvl="5" rtl="0">
              <a:buNone/>
              <a:defRPr sz="2000">
                <a:solidFill>
                  <a:schemeClr val="accent5"/>
                </a:solidFill>
              </a:defRPr>
            </a:lvl6pPr>
            <a:lvl7pPr lvl="6" rtl="0">
              <a:buNone/>
              <a:defRPr sz="2000">
                <a:solidFill>
                  <a:schemeClr val="accent5"/>
                </a:solidFill>
              </a:defRPr>
            </a:lvl7pPr>
            <a:lvl8pPr lvl="7" rtl="0">
              <a:buNone/>
              <a:defRPr sz="2000">
                <a:solidFill>
                  <a:schemeClr val="accent5"/>
                </a:solidFill>
              </a:defRPr>
            </a:lvl8pPr>
            <a:lvl9pPr lvl="8" rtl="0">
              <a:buNone/>
              <a:defRPr sz="2000">
                <a:solidFill>
                  <a:schemeClr val="accent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2" type="body"/>
          </p:nvPr>
        </p:nvSpPr>
        <p:spPr>
          <a:xfrm>
            <a:off x="464850" y="1918250"/>
            <a:ext cx="38415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ONLY_1_1_1">
    <p:bg>
      <p:bgPr>
        <a:solidFill>
          <a:schemeClr val="accent6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5063775" y="28896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063775" y="12897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663675" y="28894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663675" y="12895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5"/>
                </a:solidFill>
              </a:defRPr>
            </a:lvl1pPr>
            <a:lvl2pPr lvl="1" rtl="0">
              <a:buNone/>
              <a:defRPr sz="2000">
                <a:solidFill>
                  <a:schemeClr val="accent5"/>
                </a:solidFill>
              </a:defRPr>
            </a:lvl2pPr>
            <a:lvl3pPr lvl="2" rtl="0">
              <a:buNone/>
              <a:defRPr sz="2000">
                <a:solidFill>
                  <a:schemeClr val="accent5"/>
                </a:solidFill>
              </a:defRPr>
            </a:lvl3pPr>
            <a:lvl4pPr lvl="3" rtl="0">
              <a:buNone/>
              <a:defRPr sz="2000">
                <a:solidFill>
                  <a:schemeClr val="accent5"/>
                </a:solidFill>
              </a:defRPr>
            </a:lvl4pPr>
            <a:lvl5pPr lvl="4" rtl="0">
              <a:buNone/>
              <a:defRPr sz="2000">
                <a:solidFill>
                  <a:schemeClr val="accent5"/>
                </a:solidFill>
              </a:defRPr>
            </a:lvl5pPr>
            <a:lvl6pPr lvl="5" rtl="0">
              <a:buNone/>
              <a:defRPr sz="2000">
                <a:solidFill>
                  <a:schemeClr val="accent5"/>
                </a:solidFill>
              </a:defRPr>
            </a:lvl6pPr>
            <a:lvl7pPr lvl="6" rtl="0">
              <a:buNone/>
              <a:defRPr sz="2000">
                <a:solidFill>
                  <a:schemeClr val="accent5"/>
                </a:solidFill>
              </a:defRPr>
            </a:lvl7pPr>
            <a:lvl8pPr lvl="7" rtl="0">
              <a:buNone/>
              <a:defRPr sz="2000">
                <a:solidFill>
                  <a:schemeClr val="accent5"/>
                </a:solidFill>
              </a:defRPr>
            </a:lvl8pPr>
            <a:lvl9pPr lvl="8" rtl="0">
              <a:buNone/>
              <a:defRPr sz="2000">
                <a:solidFill>
                  <a:schemeClr val="accent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9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800"/>
              <a:buNone/>
              <a:defRPr sz="48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2" type="body"/>
          </p:nvPr>
        </p:nvSpPr>
        <p:spPr>
          <a:xfrm>
            <a:off x="464850" y="1918250"/>
            <a:ext cx="38415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●"/>
              <a:defRPr sz="1700">
                <a:solidFill>
                  <a:schemeClr val="accent5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○"/>
              <a:defRPr sz="1700">
                <a:solidFill>
                  <a:schemeClr val="accent5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■"/>
              <a:defRPr sz="17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ONE_COLUMN_TEXT_1">
    <p:bg>
      <p:bgPr>
        <a:solidFill>
          <a:schemeClr val="accen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 rot="899980">
            <a:off x="2243753" y="243674"/>
            <a:ext cx="4656251" cy="46562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/>
          <p:nvPr/>
        </p:nvSpPr>
        <p:spPr>
          <a:xfrm rot="900079">
            <a:off x="2386001" y="385904"/>
            <a:ext cx="4371791" cy="4371791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/>
          <p:nvPr/>
        </p:nvSpPr>
        <p:spPr>
          <a:xfrm rot="899951">
            <a:off x="2513416" y="513084"/>
            <a:ext cx="4117381" cy="4117381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/>
          <p:nvPr/>
        </p:nvSpPr>
        <p:spPr>
          <a:xfrm rot="899898">
            <a:off x="2634988" y="634535"/>
            <a:ext cx="3874180" cy="387418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0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200"/>
              <a:buNone/>
              <a:defRPr sz="42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ONE_COLUMN_TEXT_1_1">
    <p:bg>
      <p:bgPr>
        <a:solidFill>
          <a:schemeClr val="dk2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ONE_COLUMN_TEXT_1_1_1">
    <p:bg>
      <p:bgPr>
        <a:solidFill>
          <a:schemeClr val="accent4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464850" y="1272850"/>
            <a:ext cx="8205000" cy="25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  <a:defRPr sz="2800">
                <a:solidFill>
                  <a:schemeClr val="accent4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○"/>
              <a:defRPr sz="2800">
                <a:solidFill>
                  <a:schemeClr val="accent4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■"/>
              <a:defRPr sz="2800">
                <a:solidFill>
                  <a:schemeClr val="accent4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  <a:defRPr sz="2800">
                <a:solidFill>
                  <a:schemeClr val="accent4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○"/>
              <a:defRPr sz="2800">
                <a:solidFill>
                  <a:schemeClr val="accent4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■"/>
              <a:defRPr sz="2800">
                <a:solidFill>
                  <a:schemeClr val="accent4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●"/>
              <a:defRPr sz="2800">
                <a:solidFill>
                  <a:schemeClr val="accent4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○"/>
              <a:defRPr sz="2800">
                <a:solidFill>
                  <a:schemeClr val="accent4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Char char="■"/>
              <a:defRPr sz="2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ONE_COLUMN_TEXT_1_1_1_1">
    <p:bg>
      <p:bgPr>
        <a:solidFill>
          <a:schemeClr val="accent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5063775" y="28896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5063775" y="128974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6663675" y="28894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6663675" y="1289594"/>
            <a:ext cx="1599900" cy="1599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3"/>
          <p:cNvSpPr txBox="1"/>
          <p:nvPr>
            <p:ph idx="1" type="subTitle"/>
          </p:nvPr>
        </p:nvSpPr>
        <p:spPr>
          <a:xfrm>
            <a:off x="464850" y="432024"/>
            <a:ext cx="4209900" cy="150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2" type="body"/>
          </p:nvPr>
        </p:nvSpPr>
        <p:spPr>
          <a:xfrm>
            <a:off x="464850" y="1918250"/>
            <a:ext cx="3833400" cy="25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 sz="1700">
                <a:solidFill>
                  <a:schemeClr val="accent2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  <a:defRPr sz="1700">
                <a:solidFill>
                  <a:schemeClr val="accent2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■"/>
              <a:defRPr sz="1700">
                <a:solidFill>
                  <a:schemeClr val="accent2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 sz="1700">
                <a:solidFill>
                  <a:schemeClr val="accent2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  <a:defRPr sz="1700">
                <a:solidFill>
                  <a:schemeClr val="accent2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■"/>
              <a:defRPr sz="1700">
                <a:solidFill>
                  <a:schemeClr val="accent2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 sz="1700">
                <a:solidFill>
                  <a:schemeClr val="accent2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○"/>
              <a:defRPr sz="1700">
                <a:solidFill>
                  <a:schemeClr val="accent2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■"/>
              <a:defRPr sz="17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ONE_COLUMN_TEXT_1_1_1_1_1">
    <p:bg>
      <p:bgPr>
        <a:solidFill>
          <a:schemeClr val="accent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4"/>
          <p:cNvSpPr/>
          <p:nvPr>
            <p:ph idx="2" type="pic"/>
          </p:nvPr>
        </p:nvSpPr>
        <p:spPr>
          <a:xfrm>
            <a:off x="351175" y="307450"/>
            <a:ext cx="8445600" cy="45135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CUSTOM_7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/>
          <p:nvPr/>
        </p:nvSpPr>
        <p:spPr>
          <a:xfrm>
            <a:off x="6080450" y="1890000"/>
            <a:ext cx="30633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3044700" y="1890000"/>
            <a:ext cx="3045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633550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5"/>
          <p:cNvSpPr/>
          <p:nvPr/>
        </p:nvSpPr>
        <p:spPr>
          <a:xfrm>
            <a:off x="641350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329535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337335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245600" y="213807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323600" y="2210650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5"/>
          <p:cNvSpPr txBox="1"/>
          <p:nvPr>
            <p:ph idx="1" type="subTitle"/>
          </p:nvPr>
        </p:nvSpPr>
        <p:spPr>
          <a:xfrm>
            <a:off x="450150" y="10364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5"/>
          <p:cNvSpPr txBox="1"/>
          <p:nvPr>
            <p:ph idx="2" type="subTitle"/>
          </p:nvPr>
        </p:nvSpPr>
        <p:spPr>
          <a:xfrm>
            <a:off x="525100" y="239047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3" type="subTitle"/>
          </p:nvPr>
        </p:nvSpPr>
        <p:spPr>
          <a:xfrm>
            <a:off x="3583975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4" type="subTitle"/>
          </p:nvPr>
        </p:nvSpPr>
        <p:spPr>
          <a:xfrm>
            <a:off x="6595775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idx="5" type="body"/>
          </p:nvPr>
        </p:nvSpPr>
        <p:spPr>
          <a:xfrm>
            <a:off x="64942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5"/>
          <p:cNvSpPr txBox="1"/>
          <p:nvPr>
            <p:ph idx="6" type="body"/>
          </p:nvPr>
        </p:nvSpPr>
        <p:spPr>
          <a:xfrm>
            <a:off x="399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9" name="Google Shape;199;p25"/>
          <p:cNvSpPr txBox="1"/>
          <p:nvPr>
            <p:ph idx="7" type="body"/>
          </p:nvPr>
        </p:nvSpPr>
        <p:spPr>
          <a:xfrm>
            <a:off x="3451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7_2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/>
          <p:nvPr/>
        </p:nvSpPr>
        <p:spPr>
          <a:xfrm>
            <a:off x="6882100" y="1890000"/>
            <a:ext cx="22860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71327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72107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>
            <p:ph idx="1" type="subTitle"/>
          </p:nvPr>
        </p:nvSpPr>
        <p:spPr>
          <a:xfrm>
            <a:off x="7409469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5" name="Google Shape;205;p26"/>
          <p:cNvSpPr txBox="1"/>
          <p:nvPr>
            <p:ph idx="2" type="body"/>
          </p:nvPr>
        </p:nvSpPr>
        <p:spPr>
          <a:xfrm>
            <a:off x="72892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6" name="Google Shape;206;p26"/>
          <p:cNvSpPr/>
          <p:nvPr/>
        </p:nvSpPr>
        <p:spPr>
          <a:xfrm>
            <a:off x="0" y="1890000"/>
            <a:ext cx="22860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2506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3286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None/>
              <a:defRPr sz="5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11" name="Google Shape;211;p26"/>
          <p:cNvSpPr txBox="1"/>
          <p:nvPr>
            <p:ph idx="3" type="subTitle"/>
          </p:nvPr>
        </p:nvSpPr>
        <p:spPr>
          <a:xfrm>
            <a:off x="527369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6"/>
          <p:cNvSpPr txBox="1"/>
          <p:nvPr>
            <p:ph idx="4" type="body"/>
          </p:nvPr>
        </p:nvSpPr>
        <p:spPr>
          <a:xfrm>
            <a:off x="4071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4" name="Google Shape;214;p26"/>
          <p:cNvSpPr/>
          <p:nvPr/>
        </p:nvSpPr>
        <p:spPr>
          <a:xfrm>
            <a:off x="2296700" y="1890000"/>
            <a:ext cx="2286000" cy="325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25473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6253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6"/>
          <p:cNvSpPr txBox="1"/>
          <p:nvPr>
            <p:ph idx="5" type="subTitle"/>
          </p:nvPr>
        </p:nvSpPr>
        <p:spPr>
          <a:xfrm>
            <a:off x="2824069" y="239012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18" name="Google Shape;218;p26"/>
          <p:cNvSpPr txBox="1"/>
          <p:nvPr>
            <p:ph idx="6" type="body"/>
          </p:nvPr>
        </p:nvSpPr>
        <p:spPr>
          <a:xfrm>
            <a:off x="27038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9" name="Google Shape;219;p26"/>
          <p:cNvSpPr/>
          <p:nvPr/>
        </p:nvSpPr>
        <p:spPr>
          <a:xfrm>
            <a:off x="4596100" y="1890000"/>
            <a:ext cx="2286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4846750" y="2145150"/>
            <a:ext cx="17874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4924750" y="2217775"/>
            <a:ext cx="16314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6"/>
          <p:cNvSpPr txBox="1"/>
          <p:nvPr>
            <p:ph idx="7" type="subTitle"/>
          </p:nvPr>
        </p:nvSpPr>
        <p:spPr>
          <a:xfrm>
            <a:off x="5123469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3" name="Google Shape;223;p26"/>
          <p:cNvSpPr txBox="1"/>
          <p:nvPr>
            <p:ph idx="8" type="body"/>
          </p:nvPr>
        </p:nvSpPr>
        <p:spPr>
          <a:xfrm>
            <a:off x="5003200" y="3026475"/>
            <a:ext cx="14817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7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6080450" y="1890000"/>
            <a:ext cx="3063300" cy="325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3044700" y="1890000"/>
            <a:ext cx="3045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33550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641350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3295350" y="214515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373350" y="2217769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245600" y="2138075"/>
            <a:ext cx="25533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323600" y="2210650"/>
            <a:ext cx="2397300" cy="26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7"/>
          <p:cNvSpPr txBox="1"/>
          <p:nvPr>
            <p:ph idx="1" type="subTitle"/>
          </p:nvPr>
        </p:nvSpPr>
        <p:spPr>
          <a:xfrm>
            <a:off x="525100" y="239047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6" name="Google Shape;236;p27"/>
          <p:cNvSpPr txBox="1"/>
          <p:nvPr>
            <p:ph idx="2" type="subTitle"/>
          </p:nvPr>
        </p:nvSpPr>
        <p:spPr>
          <a:xfrm>
            <a:off x="3583975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7" name="Google Shape;237;p27"/>
          <p:cNvSpPr txBox="1"/>
          <p:nvPr>
            <p:ph idx="3" type="subTitle"/>
          </p:nvPr>
        </p:nvSpPr>
        <p:spPr>
          <a:xfrm>
            <a:off x="6595775" y="2390125"/>
            <a:ext cx="592500" cy="592500"/>
          </a:xfrm>
          <a:prstGeom prst="rect">
            <a:avLst/>
          </a:prstGeom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8" name="Google Shape;238;p27"/>
          <p:cNvSpPr txBox="1"/>
          <p:nvPr>
            <p:ph idx="4" type="body"/>
          </p:nvPr>
        </p:nvSpPr>
        <p:spPr>
          <a:xfrm>
            <a:off x="64942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●"/>
              <a:defRPr>
                <a:solidFill>
                  <a:schemeClr val="accen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○"/>
              <a:defRPr>
                <a:solidFill>
                  <a:schemeClr val="accen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9" name="Google Shape;239;p27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2"/>
                </a:solidFill>
              </a:defRPr>
            </a:lvl1pPr>
            <a:lvl2pPr lvl="1" rtl="0">
              <a:buNone/>
              <a:defRPr sz="2000">
                <a:solidFill>
                  <a:schemeClr val="accent2"/>
                </a:solidFill>
              </a:defRPr>
            </a:lvl2pPr>
            <a:lvl3pPr lvl="2" rtl="0">
              <a:buNone/>
              <a:defRPr sz="2000">
                <a:solidFill>
                  <a:schemeClr val="accent2"/>
                </a:solidFill>
              </a:defRPr>
            </a:lvl3pPr>
            <a:lvl4pPr lvl="3" rtl="0">
              <a:buNone/>
              <a:defRPr sz="2000">
                <a:solidFill>
                  <a:schemeClr val="accent2"/>
                </a:solidFill>
              </a:defRPr>
            </a:lvl4pPr>
            <a:lvl5pPr lvl="4" rtl="0">
              <a:buNone/>
              <a:defRPr sz="2000">
                <a:solidFill>
                  <a:schemeClr val="accent2"/>
                </a:solidFill>
              </a:defRPr>
            </a:lvl5pPr>
            <a:lvl6pPr lvl="5" rtl="0">
              <a:buNone/>
              <a:defRPr sz="2000">
                <a:solidFill>
                  <a:schemeClr val="accent2"/>
                </a:solidFill>
              </a:defRPr>
            </a:lvl6pPr>
            <a:lvl7pPr lvl="6" rtl="0">
              <a:buNone/>
              <a:defRPr sz="2000">
                <a:solidFill>
                  <a:schemeClr val="accent2"/>
                </a:solidFill>
              </a:defRPr>
            </a:lvl7pPr>
            <a:lvl8pPr lvl="7" rtl="0">
              <a:buNone/>
              <a:defRPr sz="2000">
                <a:solidFill>
                  <a:schemeClr val="accent2"/>
                </a:solidFill>
              </a:defRPr>
            </a:lvl8pPr>
            <a:lvl9pPr lvl="8" rtl="0">
              <a:buNone/>
              <a:defRPr sz="2000">
                <a:solidFill>
                  <a:schemeClr val="accent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27"/>
          <p:cNvSpPr txBox="1"/>
          <p:nvPr>
            <p:ph idx="5" type="body"/>
          </p:nvPr>
        </p:nvSpPr>
        <p:spPr>
          <a:xfrm>
            <a:off x="399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6" type="body"/>
          </p:nvPr>
        </p:nvSpPr>
        <p:spPr>
          <a:xfrm>
            <a:off x="3451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7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/>
          <p:nvPr/>
        </p:nvSpPr>
        <p:spPr>
          <a:xfrm>
            <a:off x="4559150" y="1890000"/>
            <a:ext cx="4572000" cy="325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8"/>
          <p:cNvSpPr/>
          <p:nvPr/>
        </p:nvSpPr>
        <p:spPr>
          <a:xfrm>
            <a:off x="0" y="0"/>
            <a:ext cx="9144000" cy="189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4809800" y="2145150"/>
            <a:ext cx="4080300" cy="2781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4887800" y="2217775"/>
            <a:ext cx="3924300" cy="2638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245600" y="2138075"/>
            <a:ext cx="4080300" cy="2781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23600" y="2210650"/>
            <a:ext cx="3924300" cy="2638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8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400"/>
              <a:buNone/>
              <a:defRPr sz="5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0" name="Google Shape;250;p28"/>
          <p:cNvSpPr txBox="1"/>
          <p:nvPr>
            <p:ph idx="1" type="subTitle"/>
          </p:nvPr>
        </p:nvSpPr>
        <p:spPr>
          <a:xfrm>
            <a:off x="525100" y="2390475"/>
            <a:ext cx="592500" cy="592500"/>
          </a:xfrm>
          <a:prstGeom prst="rect">
            <a:avLst/>
          </a:prstGeom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  <a:defRPr sz="4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51" name="Google Shape;251;p28"/>
          <p:cNvSpPr txBox="1"/>
          <p:nvPr>
            <p:ph idx="2" type="subTitle"/>
          </p:nvPr>
        </p:nvSpPr>
        <p:spPr>
          <a:xfrm>
            <a:off x="5098425" y="2390125"/>
            <a:ext cx="592500" cy="592500"/>
          </a:xfrm>
          <a:prstGeom prst="rect">
            <a:avLst/>
          </a:prstGeom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None/>
              <a:defRPr sz="4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2" name="Google Shape;252;p28"/>
          <p:cNvSpPr txBox="1"/>
          <p:nvPr>
            <p:ph idx="3" type="body"/>
          </p:nvPr>
        </p:nvSpPr>
        <p:spPr>
          <a:xfrm>
            <a:off x="399800" y="3026475"/>
            <a:ext cx="2240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3" name="Google Shape;253;p28"/>
          <p:cNvSpPr txBox="1"/>
          <p:nvPr>
            <p:ph idx="4" type="body"/>
          </p:nvPr>
        </p:nvSpPr>
        <p:spPr>
          <a:xfrm>
            <a:off x="4966250" y="3026475"/>
            <a:ext cx="37794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  <a:defRPr>
                <a:solidFill>
                  <a:schemeClr val="accent5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>
                <a:solidFill>
                  <a:schemeClr val="accent5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5"/>
                </a:solidFill>
              </a:defRPr>
            </a:lvl1pPr>
            <a:lvl2pPr lvl="1" rtl="0">
              <a:buNone/>
              <a:defRPr sz="2000">
                <a:solidFill>
                  <a:schemeClr val="accent5"/>
                </a:solidFill>
              </a:defRPr>
            </a:lvl2pPr>
            <a:lvl3pPr lvl="2" rtl="0">
              <a:buNone/>
              <a:defRPr sz="2000">
                <a:solidFill>
                  <a:schemeClr val="accent5"/>
                </a:solidFill>
              </a:defRPr>
            </a:lvl3pPr>
            <a:lvl4pPr lvl="3" rtl="0">
              <a:buNone/>
              <a:defRPr sz="2000">
                <a:solidFill>
                  <a:schemeClr val="accent5"/>
                </a:solidFill>
              </a:defRPr>
            </a:lvl4pPr>
            <a:lvl5pPr lvl="4" rtl="0">
              <a:buNone/>
              <a:defRPr sz="2000">
                <a:solidFill>
                  <a:schemeClr val="accent5"/>
                </a:solidFill>
              </a:defRPr>
            </a:lvl5pPr>
            <a:lvl6pPr lvl="5" rtl="0">
              <a:buNone/>
              <a:defRPr sz="2000">
                <a:solidFill>
                  <a:schemeClr val="accent5"/>
                </a:solidFill>
              </a:defRPr>
            </a:lvl6pPr>
            <a:lvl7pPr lvl="6" rtl="0">
              <a:buNone/>
              <a:defRPr sz="2000">
                <a:solidFill>
                  <a:schemeClr val="accent5"/>
                </a:solidFill>
              </a:defRPr>
            </a:lvl7pPr>
            <a:lvl8pPr lvl="7" rtl="0">
              <a:buNone/>
              <a:defRPr sz="2000">
                <a:solidFill>
                  <a:schemeClr val="accent5"/>
                </a:solidFill>
              </a:defRPr>
            </a:lvl8pPr>
            <a:lvl9pPr lvl="8" rtl="0">
              <a:buNone/>
              <a:defRPr sz="2000">
                <a:solidFill>
                  <a:schemeClr val="accent5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CUSTOM_5_1">
    <p:bg>
      <p:bgPr>
        <a:solidFill>
          <a:schemeClr val="accent3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/>
          <p:nvPr/>
        </p:nvSpPr>
        <p:spPr>
          <a:xfrm>
            <a:off x="-178450" y="407875"/>
            <a:ext cx="6862175" cy="4880700"/>
          </a:xfrm>
          <a:custGeom>
            <a:rect b="b" l="l" r="r" t="t"/>
            <a:pathLst>
              <a:path extrusionOk="0" h="195228" w="274487">
                <a:moveTo>
                  <a:pt x="105679" y="0"/>
                </a:moveTo>
                <a:lnTo>
                  <a:pt x="0" y="107348"/>
                </a:lnTo>
                <a:lnTo>
                  <a:pt x="0" y="195228"/>
                </a:lnTo>
                <a:lnTo>
                  <a:pt x="244730" y="195228"/>
                </a:lnTo>
                <a:lnTo>
                  <a:pt x="274487" y="1685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57" name="Google Shape;257;p29"/>
          <p:cNvSpPr/>
          <p:nvPr/>
        </p:nvSpPr>
        <p:spPr>
          <a:xfrm>
            <a:off x="2459800" y="407525"/>
            <a:ext cx="4224300" cy="4224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2536250" y="483800"/>
            <a:ext cx="4071600" cy="4071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2620025" y="567700"/>
            <a:ext cx="3903900" cy="39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2786850" y="734600"/>
            <a:ext cx="3570000" cy="357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2861875" y="809625"/>
            <a:ext cx="3420000" cy="3420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2939900" y="887600"/>
            <a:ext cx="3264000" cy="3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9"/>
          <p:cNvSpPr txBox="1"/>
          <p:nvPr>
            <p:ph type="title"/>
          </p:nvPr>
        </p:nvSpPr>
        <p:spPr>
          <a:xfrm>
            <a:off x="3020750" y="1646800"/>
            <a:ext cx="3102600" cy="14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29"/>
          <p:cNvSpPr txBox="1"/>
          <p:nvPr>
            <p:ph idx="1" type="subTitle"/>
          </p:nvPr>
        </p:nvSpPr>
        <p:spPr>
          <a:xfrm>
            <a:off x="3020750" y="2954970"/>
            <a:ext cx="31026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600"/>
              <a:buNone/>
              <a:defRPr sz="26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5_1_1"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404750" y="407525"/>
            <a:ext cx="4224300" cy="422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0"/>
          <p:cNvSpPr/>
          <p:nvPr/>
        </p:nvSpPr>
        <p:spPr>
          <a:xfrm>
            <a:off x="481200" y="483800"/>
            <a:ext cx="4071600" cy="4071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0"/>
          <p:cNvSpPr/>
          <p:nvPr/>
        </p:nvSpPr>
        <p:spPr>
          <a:xfrm>
            <a:off x="564975" y="567700"/>
            <a:ext cx="3903900" cy="390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731800" y="734600"/>
            <a:ext cx="3570000" cy="357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806825" y="809625"/>
            <a:ext cx="3420000" cy="34200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884850" y="887600"/>
            <a:ext cx="3264000" cy="32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0"/>
          <p:cNvSpPr txBox="1"/>
          <p:nvPr>
            <p:ph type="title"/>
          </p:nvPr>
        </p:nvSpPr>
        <p:spPr>
          <a:xfrm>
            <a:off x="965700" y="1825950"/>
            <a:ext cx="3102600" cy="149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4809206" y="1281900"/>
            <a:ext cx="3833400" cy="25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3">
    <p:bg>
      <p:bgPr>
        <a:solidFill>
          <a:schemeClr val="accent6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1"/>
          <p:cNvSpPr/>
          <p:nvPr/>
        </p:nvSpPr>
        <p:spPr>
          <a:xfrm rot="899980">
            <a:off x="2243753" y="243674"/>
            <a:ext cx="4656251" cy="46562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1"/>
          <p:cNvSpPr/>
          <p:nvPr/>
        </p:nvSpPr>
        <p:spPr>
          <a:xfrm rot="900079">
            <a:off x="2386001" y="385904"/>
            <a:ext cx="4371791" cy="437179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1"/>
          <p:cNvSpPr/>
          <p:nvPr/>
        </p:nvSpPr>
        <p:spPr>
          <a:xfrm rot="899951">
            <a:off x="2513416" y="513084"/>
            <a:ext cx="4117381" cy="411738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1"/>
          <p:cNvSpPr/>
          <p:nvPr/>
        </p:nvSpPr>
        <p:spPr>
          <a:xfrm rot="899898">
            <a:off x="2634988" y="634535"/>
            <a:ext cx="3874180" cy="387418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31"/>
          <p:cNvSpPr txBox="1"/>
          <p:nvPr>
            <p:ph idx="1" type="subTitle"/>
          </p:nvPr>
        </p:nvSpPr>
        <p:spPr>
          <a:xfrm>
            <a:off x="2139625" y="1728800"/>
            <a:ext cx="4864500" cy="168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3_1">
    <p:bg>
      <p:bgPr>
        <a:solidFill>
          <a:schemeClr val="accent6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32"/>
          <p:cNvSpPr/>
          <p:nvPr/>
        </p:nvSpPr>
        <p:spPr>
          <a:xfrm rot="899980">
            <a:off x="2243753" y="243674"/>
            <a:ext cx="4656251" cy="46562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32"/>
          <p:cNvSpPr/>
          <p:nvPr/>
        </p:nvSpPr>
        <p:spPr>
          <a:xfrm rot="900079">
            <a:off x="2386001" y="385904"/>
            <a:ext cx="4371791" cy="4371791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2"/>
          <p:cNvSpPr/>
          <p:nvPr/>
        </p:nvSpPr>
        <p:spPr>
          <a:xfrm rot="899951">
            <a:off x="2513416" y="513084"/>
            <a:ext cx="4117381" cy="4117381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2"/>
          <p:cNvSpPr/>
          <p:nvPr/>
        </p:nvSpPr>
        <p:spPr>
          <a:xfrm rot="899898">
            <a:off x="2634988" y="634535"/>
            <a:ext cx="3874180" cy="3874180"/>
          </a:xfrm>
          <a:prstGeom prst="rect">
            <a:avLst/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2"/>
          <p:cNvSpPr txBox="1"/>
          <p:nvPr>
            <p:ph type="title"/>
          </p:nvPr>
        </p:nvSpPr>
        <p:spPr>
          <a:xfrm>
            <a:off x="2446825" y="1524800"/>
            <a:ext cx="4250100" cy="20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3" name="Google Shape;293;p34"/>
          <p:cNvSpPr txBox="1"/>
          <p:nvPr>
            <p:ph type="title"/>
          </p:nvPr>
        </p:nvSpPr>
        <p:spPr>
          <a:xfrm>
            <a:off x="3780304" y="889050"/>
            <a:ext cx="4446900" cy="18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7200"/>
              <a:buFont typeface="Nanum Myeongjo"/>
              <a:buNone/>
              <a:defRPr sz="7200"/>
            </a:lvl1pPr>
            <a:lvl2pPr lvl="1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34"/>
          <p:cNvSpPr txBox="1"/>
          <p:nvPr>
            <p:ph idx="3" type="title"/>
          </p:nvPr>
        </p:nvSpPr>
        <p:spPr>
          <a:xfrm>
            <a:off x="3821131" y="38070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4"/>
          <p:cNvSpPr txBox="1"/>
          <p:nvPr>
            <p:ph idx="1" type="subTitle"/>
          </p:nvPr>
        </p:nvSpPr>
        <p:spPr>
          <a:xfrm>
            <a:off x="3829943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296" name="Google Shape;296;p34"/>
          <p:cNvSpPr txBox="1"/>
          <p:nvPr>
            <p:ph idx="4" type="subTitle"/>
          </p:nvPr>
        </p:nvSpPr>
        <p:spPr>
          <a:xfrm>
            <a:off x="5258968" y="4016050"/>
            <a:ext cx="13092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0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9pPr>
          </a:lstStyle>
          <a:p/>
        </p:txBody>
      </p:sp>
      <p:sp>
        <p:nvSpPr>
          <p:cNvPr id="297" name="Google Shape;297;p34"/>
          <p:cNvSpPr/>
          <p:nvPr>
            <p:ph idx="5" type="pic"/>
          </p:nvPr>
        </p:nvSpPr>
        <p:spPr>
          <a:xfrm>
            <a:off x="228600" y="223475"/>
            <a:ext cx="2857200" cy="2348100"/>
          </a:xfrm>
          <a:prstGeom prst="round2SameRect">
            <a:avLst>
              <a:gd fmla="val 4621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8" name="Google Shape;298;p34"/>
          <p:cNvSpPr/>
          <p:nvPr>
            <p:ph idx="6" type="pic"/>
          </p:nvPr>
        </p:nvSpPr>
        <p:spPr>
          <a:xfrm rot="10800000">
            <a:off x="228600" y="2564446"/>
            <a:ext cx="2857200" cy="2348100"/>
          </a:xfrm>
          <a:prstGeom prst="round2SameRect">
            <a:avLst>
              <a:gd fmla="val 5506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List of 4" type="secHead">
  <p:cSld name="SECTION_HEADER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type="title"/>
          </p:nvPr>
        </p:nvSpPr>
        <p:spPr>
          <a:xfrm>
            <a:off x="948175" y="797675"/>
            <a:ext cx="2852100" cy="26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lbert Sans"/>
              <a:buNone/>
              <a:defRPr sz="48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idx="2" type="title"/>
          </p:nvPr>
        </p:nvSpPr>
        <p:spPr>
          <a:xfrm>
            <a:off x="4469650" y="9364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2" name="Google Shape;302;p35"/>
          <p:cNvSpPr txBox="1"/>
          <p:nvPr>
            <p:ph idx="3" type="title"/>
          </p:nvPr>
        </p:nvSpPr>
        <p:spPr>
          <a:xfrm>
            <a:off x="4469650" y="175405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35"/>
          <p:cNvSpPr txBox="1"/>
          <p:nvPr>
            <p:ph idx="4" type="title"/>
          </p:nvPr>
        </p:nvSpPr>
        <p:spPr>
          <a:xfrm>
            <a:off x="4469650" y="2574700"/>
            <a:ext cx="44403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4" name="Google Shape;304;p35"/>
          <p:cNvSpPr txBox="1"/>
          <p:nvPr>
            <p:ph idx="5" type="title"/>
          </p:nvPr>
        </p:nvSpPr>
        <p:spPr>
          <a:xfrm>
            <a:off x="4454025" y="3395350"/>
            <a:ext cx="4453200" cy="8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5" name="Google Shape;305;p35"/>
          <p:cNvSpPr/>
          <p:nvPr>
            <p:ph idx="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Purple">
  <p:cSld name="CUSTOM">
    <p:bg>
      <p:bgPr>
        <a:solidFill>
          <a:schemeClr val="lt2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6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0" name="Google Shape;310;p36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Green">
  <p:cSld name="CUSTOM_5">
    <p:bg>
      <p:bgPr>
        <a:solidFill>
          <a:schemeClr val="accen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3" name="Google Shape;313;p37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7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Teal">
  <p:cSld name="CUSTOM_5_1">
    <p:bg>
      <p:bgPr>
        <a:solidFill>
          <a:schemeClr val="accent2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18" name="Google Shape;318;p38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anum Myeongjo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3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 Blue">
  <p:cSld name="CUSTOM_5_1_1">
    <p:bg>
      <p:bgPr>
        <a:solidFill>
          <a:schemeClr val="accent4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23" name="Google Shape;323;p39"/>
          <p:cNvSpPr txBox="1"/>
          <p:nvPr>
            <p:ph type="title"/>
          </p:nvPr>
        </p:nvSpPr>
        <p:spPr>
          <a:xfrm>
            <a:off x="884890" y="1024150"/>
            <a:ext cx="6123900" cy="14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None/>
              <a:defRPr sz="9600">
                <a:solidFill>
                  <a:schemeClr val="dk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9"/>
          <p:cNvSpPr txBox="1"/>
          <p:nvPr>
            <p:ph idx="1" type="subTitle"/>
          </p:nvPr>
        </p:nvSpPr>
        <p:spPr>
          <a:xfrm>
            <a:off x="966811" y="321575"/>
            <a:ext cx="230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">
  <p:cSld name="CUSTOM_1"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28" name="Google Shape;328;p40"/>
          <p:cNvSpPr txBox="1"/>
          <p:nvPr>
            <p:ph idx="1" type="subTitle"/>
          </p:nvPr>
        </p:nvSpPr>
        <p:spPr>
          <a:xfrm>
            <a:off x="4627750" y="1204950"/>
            <a:ext cx="24897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9" name="Google Shape;329;p40"/>
          <p:cNvSpPr txBox="1"/>
          <p:nvPr>
            <p:ph idx="3" type="body"/>
          </p:nvPr>
        </p:nvSpPr>
        <p:spPr>
          <a:xfrm>
            <a:off x="4627750" y="1592350"/>
            <a:ext cx="25392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30" name="Google Shape;330;p40"/>
          <p:cNvSpPr/>
          <p:nvPr>
            <p:ph idx="4" type="pic"/>
          </p:nvPr>
        </p:nvSpPr>
        <p:spPr>
          <a:xfrm rot="-5400000">
            <a:off x="1529325" y="1257825"/>
            <a:ext cx="3114600" cy="2619600"/>
          </a:xfrm>
          <a:prstGeom prst="round2SameRect">
            <a:avLst>
              <a:gd fmla="val 3848" name="adj1"/>
              <a:gd fmla="val 0" name="adj2"/>
            </a:avLst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36">
          <p15:clr>
            <a:srgbClr val="E46962"/>
          </p15:clr>
        </p15:guide>
        <p15:guide id="2" orient="horz" pos="2604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age Image">
  <p:cSld name="CUSTOM_2">
    <p:bg>
      <p:bgPr>
        <a:solidFill>
          <a:schemeClr val="lt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/>
          <p:nvPr>
            <p:ph idx="2" type="pic"/>
          </p:nvPr>
        </p:nvSpPr>
        <p:spPr>
          <a:xfrm>
            <a:off x="120000" y="114300"/>
            <a:ext cx="8904000" cy="49149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+ Content">
  <p:cSld name="CUSTOM_3"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idx="1" type="body"/>
          </p:nvPr>
        </p:nvSpPr>
        <p:spPr>
          <a:xfrm>
            <a:off x="5235220" y="2573350"/>
            <a:ext cx="3798300" cy="19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p42"/>
          <p:cNvSpPr txBox="1"/>
          <p:nvPr>
            <p:ph idx="2" type="body"/>
          </p:nvPr>
        </p:nvSpPr>
        <p:spPr>
          <a:xfrm>
            <a:off x="5235220" y="750863"/>
            <a:ext cx="37299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37" name="Google Shape;337;p42"/>
          <p:cNvSpPr txBox="1"/>
          <p:nvPr>
            <p:ph type="title"/>
          </p:nvPr>
        </p:nvSpPr>
        <p:spPr>
          <a:xfrm>
            <a:off x="5257467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4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39" name="Google Shape;339;p42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2"/>
          <p:cNvSpPr/>
          <p:nvPr>
            <p:ph idx="5" type="pic"/>
          </p:nvPr>
        </p:nvSpPr>
        <p:spPr>
          <a:xfrm rot="10800000">
            <a:off x="228600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341" name="Google Shape;341;p42"/>
          <p:cNvSpPr/>
          <p:nvPr>
            <p:ph idx="6" type="pic"/>
          </p:nvPr>
        </p:nvSpPr>
        <p:spPr>
          <a:xfrm>
            <a:off x="2486554" y="22352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342" name="Google Shape;342;p42"/>
          <p:cNvSpPr/>
          <p:nvPr>
            <p:ph idx="7" type="pic"/>
          </p:nvPr>
        </p:nvSpPr>
        <p:spPr>
          <a:xfrm flipH="1" rot="10800000">
            <a:off x="2486554" y="2561290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  <p:sp>
        <p:nvSpPr>
          <p:cNvPr id="343" name="Google Shape;343;p42"/>
          <p:cNvSpPr/>
          <p:nvPr>
            <p:ph idx="8" type="pic"/>
          </p:nvPr>
        </p:nvSpPr>
        <p:spPr>
          <a:xfrm flipH="1">
            <a:off x="228600" y="224575"/>
            <a:ext cx="2262600" cy="2348400"/>
          </a:xfrm>
          <a:prstGeom prst="round1Rect">
            <a:avLst>
              <a:gd fmla="val 4873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3_1">
    <p:bg>
      <p:bgPr>
        <a:solidFill>
          <a:schemeClr val="lt2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"/>
          <p:cNvSpPr/>
          <p:nvPr>
            <p:ph idx="2" type="pic"/>
          </p:nvPr>
        </p:nvSpPr>
        <p:spPr>
          <a:xfrm>
            <a:off x="114275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46" name="Google Shape;346;p43"/>
          <p:cNvSpPr/>
          <p:nvPr>
            <p:ph idx="3" type="pic"/>
          </p:nvPr>
        </p:nvSpPr>
        <p:spPr>
          <a:xfrm>
            <a:off x="3117080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47" name="Google Shape;347;p43"/>
          <p:cNvSpPr/>
          <p:nvPr>
            <p:ph idx="4" type="pic"/>
          </p:nvPr>
        </p:nvSpPr>
        <p:spPr>
          <a:xfrm>
            <a:off x="114275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48" name="Google Shape;348;p43"/>
          <p:cNvSpPr/>
          <p:nvPr>
            <p:ph idx="5" type="pic"/>
          </p:nvPr>
        </p:nvSpPr>
        <p:spPr>
          <a:xfrm>
            <a:off x="3117080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49" name="Google Shape;349;p43"/>
          <p:cNvSpPr/>
          <p:nvPr>
            <p:ph idx="6" type="pic"/>
          </p:nvPr>
        </p:nvSpPr>
        <p:spPr>
          <a:xfrm>
            <a:off x="6109898" y="114300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  <p:sp>
        <p:nvSpPr>
          <p:cNvPr id="350" name="Google Shape;350;p43"/>
          <p:cNvSpPr/>
          <p:nvPr>
            <p:ph idx="7" type="pic"/>
          </p:nvPr>
        </p:nvSpPr>
        <p:spPr>
          <a:xfrm>
            <a:off x="6109898" y="2604796"/>
            <a:ext cx="2919900" cy="2424300"/>
          </a:xfrm>
          <a:prstGeom prst="roundRect">
            <a:avLst>
              <a:gd fmla="val 213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">
  <p:cSld name="CUSTOM_4"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4"/>
          <p:cNvSpPr txBox="1"/>
          <p:nvPr>
            <p:ph idx="1" type="body"/>
          </p:nvPr>
        </p:nvSpPr>
        <p:spPr>
          <a:xfrm>
            <a:off x="970234" y="770775"/>
            <a:ext cx="3729900" cy="1613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53" name="Google Shape;353;p44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4"/>
          <p:cNvSpPr txBox="1"/>
          <p:nvPr>
            <p:ph idx="2" type="body"/>
          </p:nvPr>
        </p:nvSpPr>
        <p:spPr>
          <a:xfrm>
            <a:off x="5235225" y="824225"/>
            <a:ext cx="3321600" cy="347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55" name="Google Shape;355;p44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6" name="Google Shape;356;p44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">
  <p:cSld name="CUSTOM_4_1"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949503" y="770775"/>
            <a:ext cx="7171500" cy="16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●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○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Char char="■"/>
              <a:defRPr sz="2400" u="none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59" name="Google Shape;359;p45"/>
          <p:cNvSpPr txBox="1"/>
          <p:nvPr>
            <p:ph type="title"/>
          </p:nvPr>
        </p:nvSpPr>
        <p:spPr>
          <a:xfrm>
            <a:off x="956138" y="327150"/>
            <a:ext cx="27432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"/>
              <a:buNone/>
              <a:defRPr b="1" sz="1400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5"/>
          <p:cNvSpPr txBox="1"/>
          <p:nvPr>
            <p:ph idx="2" type="body"/>
          </p:nvPr>
        </p:nvSpPr>
        <p:spPr>
          <a:xfrm>
            <a:off x="961716" y="2599900"/>
            <a:ext cx="7145100" cy="18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 u="none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u="none"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u="none"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400"/>
              <a:buChar char="■"/>
              <a:defRPr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1" name="Google Shape;361;p4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2" name="Google Shape;362;p45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Problem">
  <p:cSld name="CUSTOM_6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5" name="Google Shape;365;p46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6" name="Google Shape;366;p46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b="0"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67" name="Google Shape;367;p46"/>
          <p:cNvSpPr txBox="1"/>
          <p:nvPr>
            <p:ph idx="3"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8" name="Google Shape;368;p46"/>
          <p:cNvSpPr txBox="1"/>
          <p:nvPr>
            <p:ph idx="4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&amp; Benefits">
  <p:cSld name="CUSTOM_7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7"/>
          <p:cNvSpPr txBox="1"/>
          <p:nvPr>
            <p:ph idx="1" type="subTitle"/>
          </p:nvPr>
        </p:nvSpPr>
        <p:spPr>
          <a:xfrm>
            <a:off x="-394525" y="762900"/>
            <a:ext cx="29583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71" name="Google Shape;371;p47"/>
          <p:cNvSpPr txBox="1"/>
          <p:nvPr>
            <p:ph idx="2" type="subTitle"/>
          </p:nvPr>
        </p:nvSpPr>
        <p:spPr>
          <a:xfrm>
            <a:off x="7780000" y="76290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372" name="Google Shape;372;p47"/>
          <p:cNvSpPr txBox="1"/>
          <p:nvPr>
            <p:ph idx="3" type="subTitle"/>
          </p:nvPr>
        </p:nvSpPr>
        <p:spPr>
          <a:xfrm>
            <a:off x="-867225" y="1991550"/>
            <a:ext cx="2011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373" name="Google Shape;373;p47"/>
          <p:cNvSpPr txBox="1"/>
          <p:nvPr>
            <p:ph idx="4" type="subTitle"/>
          </p:nvPr>
        </p:nvSpPr>
        <p:spPr>
          <a:xfrm>
            <a:off x="1384800" y="1991550"/>
            <a:ext cx="19617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74" name="Google Shape;374;p47"/>
          <p:cNvSpPr txBox="1"/>
          <p:nvPr>
            <p:ph idx="5" type="subTitle"/>
          </p:nvPr>
        </p:nvSpPr>
        <p:spPr>
          <a:xfrm>
            <a:off x="3556975" y="1991550"/>
            <a:ext cx="4403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/>
            </a:lvl9pPr>
          </a:lstStyle>
          <a:p/>
        </p:txBody>
      </p:sp>
      <p:sp>
        <p:nvSpPr>
          <p:cNvPr id="375" name="Google Shape;375;p47"/>
          <p:cNvSpPr txBox="1"/>
          <p:nvPr>
            <p:ph idx="6" type="subTitle"/>
          </p:nvPr>
        </p:nvSpPr>
        <p:spPr>
          <a:xfrm>
            <a:off x="8207225" y="1991550"/>
            <a:ext cx="22164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76" name="Google Shape;376;p47"/>
          <p:cNvSpPr txBox="1"/>
          <p:nvPr>
            <p:ph idx="7" type="subTitle"/>
          </p:nvPr>
        </p:nvSpPr>
        <p:spPr>
          <a:xfrm>
            <a:off x="307950" y="3220200"/>
            <a:ext cx="38076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77" name="Google Shape;377;p47"/>
          <p:cNvSpPr txBox="1"/>
          <p:nvPr>
            <p:ph idx="8" type="subTitle"/>
          </p:nvPr>
        </p:nvSpPr>
        <p:spPr>
          <a:xfrm>
            <a:off x="4367925" y="3220200"/>
            <a:ext cx="21210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378" name="Google Shape;378;p47"/>
          <p:cNvSpPr txBox="1"/>
          <p:nvPr>
            <p:ph idx="9" type="subTitle"/>
          </p:nvPr>
        </p:nvSpPr>
        <p:spPr>
          <a:xfrm>
            <a:off x="6718750" y="3220200"/>
            <a:ext cx="238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79" name="Google Shape;379;p47"/>
          <p:cNvSpPr txBox="1"/>
          <p:nvPr>
            <p:ph idx="13" type="subTitle"/>
          </p:nvPr>
        </p:nvSpPr>
        <p:spPr>
          <a:xfrm>
            <a:off x="2793625" y="762900"/>
            <a:ext cx="21435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380" name="Google Shape;380;p47"/>
          <p:cNvSpPr txBox="1"/>
          <p:nvPr>
            <p:ph idx="14" type="subTitle"/>
          </p:nvPr>
        </p:nvSpPr>
        <p:spPr>
          <a:xfrm>
            <a:off x="5151963" y="762900"/>
            <a:ext cx="2413200" cy="116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81" name="Google Shape;381;p47"/>
          <p:cNvSpPr/>
          <p:nvPr>
            <p:ph idx="1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2" name="Google Shape;382;p47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8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8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5" name="Google Shape;385;p48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6" name="Google Shape;386;p48"/>
          <p:cNvSpPr txBox="1"/>
          <p:nvPr>
            <p:ph idx="1" type="subTitle"/>
          </p:nvPr>
        </p:nvSpPr>
        <p:spPr>
          <a:xfrm>
            <a:off x="3831000" y="327150"/>
            <a:ext cx="4500300" cy="1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4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Graph">
  <p:cSld name="CUSTOM_8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idx="1" type="subTitle"/>
          </p:nvPr>
        </p:nvSpPr>
        <p:spPr>
          <a:xfrm>
            <a:off x="955475" y="1615450"/>
            <a:ext cx="3291600" cy="28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49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None/>
              <a:defRPr b="1" sz="140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91" name="Google Shape;391;p49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2" name="Google Shape;392;p49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Solution">
  <p:cSld name="CUSTOM_9">
    <p:bg>
      <p:bgPr>
        <a:solidFill>
          <a:schemeClr val="accen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0"/>
          <p:cNvSpPr txBox="1"/>
          <p:nvPr>
            <p:ph idx="1" type="subTitle"/>
          </p:nvPr>
        </p:nvSpPr>
        <p:spPr>
          <a:xfrm>
            <a:off x="958450" y="2692875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396" name="Google Shape;396;p50"/>
          <p:cNvSpPr txBox="1"/>
          <p:nvPr>
            <p:ph type="title"/>
          </p:nvPr>
        </p:nvSpPr>
        <p:spPr>
          <a:xfrm>
            <a:off x="956150" y="5557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" name="Google Shape;397;p50"/>
          <p:cNvSpPr txBox="1"/>
          <p:nvPr>
            <p:ph idx="2" type="title"/>
          </p:nvPr>
        </p:nvSpPr>
        <p:spPr>
          <a:xfrm>
            <a:off x="941263" y="866159"/>
            <a:ext cx="7137900" cy="20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8" name="Google Shape;398;p50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50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It Works">
  <p:cSld name="CUSTOM_9_1">
    <p:bg>
      <p:bgPr>
        <a:solidFill>
          <a:schemeClr val="accent1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1"/>
          <p:cNvSpPr/>
          <p:nvPr>
            <p:ph idx="2" type="pic"/>
          </p:nvPr>
        </p:nvSpPr>
        <p:spPr>
          <a:xfrm rot="-5400000">
            <a:off x="-113050" y="322725"/>
            <a:ext cx="4911300" cy="4450500"/>
          </a:xfrm>
          <a:prstGeom prst="round2SameRect">
            <a:avLst>
              <a:gd fmla="val 2860" name="adj1"/>
              <a:gd fmla="val 0" name="adj2"/>
            </a:avLst>
          </a:prstGeom>
          <a:noFill/>
          <a:ln>
            <a:noFill/>
          </a:ln>
        </p:spPr>
      </p:sp>
      <p:sp>
        <p:nvSpPr>
          <p:cNvPr id="403" name="Google Shape;403;p51"/>
          <p:cNvSpPr txBox="1"/>
          <p:nvPr>
            <p:ph idx="1" type="body"/>
          </p:nvPr>
        </p:nvSpPr>
        <p:spPr>
          <a:xfrm>
            <a:off x="5364025" y="704025"/>
            <a:ext cx="3437700" cy="3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4" name="Google Shape;404;p51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5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Audience Venn Diagram">
  <p:cSld name="CUSTOM_10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2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52"/>
          <p:cNvSpPr txBox="1"/>
          <p:nvPr>
            <p:ph idx="2" type="title"/>
          </p:nvPr>
        </p:nvSpPr>
        <p:spPr>
          <a:xfrm>
            <a:off x="956150" y="39420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09" name="Google Shape;409;p52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3 Concepts">
  <p:cSld name="CUSTOM_11">
    <p:bg>
      <p:bgPr>
        <a:solidFill>
          <a:schemeClr val="accent2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3"/>
          <p:cNvSpPr txBox="1"/>
          <p:nvPr>
            <p:ph type="title"/>
          </p:nvPr>
        </p:nvSpPr>
        <p:spPr>
          <a:xfrm>
            <a:off x="941780" y="715125"/>
            <a:ext cx="7860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13" name="Google Shape;413;p53"/>
          <p:cNvSpPr txBox="1"/>
          <p:nvPr>
            <p:ph idx="1" type="body"/>
          </p:nvPr>
        </p:nvSpPr>
        <p:spPr>
          <a:xfrm>
            <a:off x="1188971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4" name="Google Shape;414;p53"/>
          <p:cNvSpPr txBox="1"/>
          <p:nvPr>
            <p:ph idx="2" type="body"/>
          </p:nvPr>
        </p:nvSpPr>
        <p:spPr>
          <a:xfrm>
            <a:off x="3628515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5" name="Google Shape;415;p53"/>
          <p:cNvSpPr txBox="1"/>
          <p:nvPr>
            <p:ph idx="3" type="subTitle"/>
          </p:nvPr>
        </p:nvSpPr>
        <p:spPr>
          <a:xfrm>
            <a:off x="1078092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6" name="Google Shape;416;p53"/>
          <p:cNvSpPr txBox="1"/>
          <p:nvPr>
            <p:ph idx="4" type="subTitle"/>
          </p:nvPr>
        </p:nvSpPr>
        <p:spPr>
          <a:xfrm>
            <a:off x="3524146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7" name="Google Shape;417;p53"/>
          <p:cNvSpPr txBox="1"/>
          <p:nvPr>
            <p:ph idx="5" type="subTitle"/>
          </p:nvPr>
        </p:nvSpPr>
        <p:spPr>
          <a:xfrm>
            <a:off x="5970200" y="1852966"/>
            <a:ext cx="21255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8" name="Google Shape;418;p53"/>
          <p:cNvSpPr txBox="1"/>
          <p:nvPr>
            <p:ph idx="6" type="body"/>
          </p:nvPr>
        </p:nvSpPr>
        <p:spPr>
          <a:xfrm>
            <a:off x="6068972" y="2402817"/>
            <a:ext cx="1893300" cy="16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9" name="Google Shape;419;p53"/>
          <p:cNvSpPr/>
          <p:nvPr>
            <p:ph idx="7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f 6 Concepts">
  <p:cSld name="CUSTOM_11_1">
    <p:bg>
      <p:bgPr>
        <a:solidFill>
          <a:schemeClr val="accent2"/>
        </a:soli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4"/>
          <p:cNvSpPr/>
          <p:nvPr/>
        </p:nvSpPr>
        <p:spPr>
          <a:xfrm>
            <a:off x="116350" y="93175"/>
            <a:ext cx="8904000" cy="4914900"/>
          </a:xfrm>
          <a:prstGeom prst="roundRect">
            <a:avLst>
              <a:gd fmla="val 261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4"/>
          <p:cNvSpPr txBox="1"/>
          <p:nvPr>
            <p:ph idx="1" type="subTitle"/>
          </p:nvPr>
        </p:nvSpPr>
        <p:spPr>
          <a:xfrm>
            <a:off x="1062065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3" name="Google Shape;423;p54"/>
          <p:cNvSpPr txBox="1"/>
          <p:nvPr>
            <p:ph idx="2" type="subTitle"/>
          </p:nvPr>
        </p:nvSpPr>
        <p:spPr>
          <a:xfrm>
            <a:off x="350769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4" name="Google Shape;424;p54"/>
          <p:cNvSpPr txBox="1"/>
          <p:nvPr>
            <p:ph idx="3" type="subTitle"/>
          </p:nvPr>
        </p:nvSpPr>
        <p:spPr>
          <a:xfrm>
            <a:off x="5956640" y="917207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p54"/>
          <p:cNvSpPr txBox="1"/>
          <p:nvPr>
            <p:ph idx="4" type="body"/>
          </p:nvPr>
        </p:nvSpPr>
        <p:spPr>
          <a:xfrm>
            <a:off x="1172475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6" name="Google Shape;426;p54"/>
          <p:cNvSpPr txBox="1"/>
          <p:nvPr>
            <p:ph idx="5" type="body"/>
          </p:nvPr>
        </p:nvSpPr>
        <p:spPr>
          <a:xfrm>
            <a:off x="361810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54"/>
          <p:cNvSpPr txBox="1"/>
          <p:nvPr>
            <p:ph idx="6" type="body"/>
          </p:nvPr>
        </p:nvSpPr>
        <p:spPr>
          <a:xfrm>
            <a:off x="6067050" y="1372575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8" name="Google Shape;428;p54"/>
          <p:cNvSpPr txBox="1"/>
          <p:nvPr>
            <p:ph idx="7" type="subTitle"/>
          </p:nvPr>
        </p:nvSpPr>
        <p:spPr>
          <a:xfrm>
            <a:off x="5956640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9" name="Google Shape;429;p54"/>
          <p:cNvSpPr txBox="1"/>
          <p:nvPr>
            <p:ph idx="8" type="body"/>
          </p:nvPr>
        </p:nvSpPr>
        <p:spPr>
          <a:xfrm>
            <a:off x="3618088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54"/>
          <p:cNvSpPr txBox="1"/>
          <p:nvPr>
            <p:ph idx="9" type="subTitle"/>
          </p:nvPr>
        </p:nvSpPr>
        <p:spPr>
          <a:xfrm>
            <a:off x="3508752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1" name="Google Shape;431;p54"/>
          <p:cNvSpPr txBox="1"/>
          <p:nvPr>
            <p:ph idx="13" type="body"/>
          </p:nvPr>
        </p:nvSpPr>
        <p:spPr>
          <a:xfrm>
            <a:off x="1171275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2" name="Google Shape;432;p54"/>
          <p:cNvSpPr txBox="1"/>
          <p:nvPr>
            <p:ph idx="14" type="subTitle"/>
          </p:nvPr>
        </p:nvSpPr>
        <p:spPr>
          <a:xfrm>
            <a:off x="1060865" y="2552219"/>
            <a:ext cx="2021100" cy="3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3" name="Google Shape;433;p54"/>
          <p:cNvSpPr txBox="1"/>
          <p:nvPr>
            <p:ph idx="15" type="body"/>
          </p:nvPr>
        </p:nvSpPr>
        <p:spPr>
          <a:xfrm>
            <a:off x="6067050" y="3007588"/>
            <a:ext cx="1913100" cy="8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4" name="Google Shape;434;p54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5" name="Google Shape;435;p54"/>
          <p:cNvSpPr/>
          <p:nvPr>
            <p:ph idx="16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Graph">
  <p:cSld name="CUSTOM_12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5"/>
          <p:cNvSpPr txBox="1"/>
          <p:nvPr>
            <p:ph idx="1" type="subTitle"/>
          </p:nvPr>
        </p:nvSpPr>
        <p:spPr>
          <a:xfrm>
            <a:off x="960850" y="3191652"/>
            <a:ext cx="4082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None/>
              <a:defRPr/>
            </a:lvl9pPr>
          </a:lstStyle>
          <a:p/>
        </p:txBody>
      </p:sp>
      <p:sp>
        <p:nvSpPr>
          <p:cNvPr id="438" name="Google Shape;438;p55"/>
          <p:cNvSpPr txBox="1"/>
          <p:nvPr>
            <p:ph type="title"/>
          </p:nvPr>
        </p:nvSpPr>
        <p:spPr>
          <a:xfrm>
            <a:off x="932850" y="730375"/>
            <a:ext cx="40827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bert Sans"/>
              <a:buNone/>
              <a:defRPr sz="6000"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39" name="Google Shape;439;p55"/>
          <p:cNvSpPr txBox="1"/>
          <p:nvPr>
            <p:ph idx="2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Graph">
  <p:cSld name="CUSTOM_13">
    <p:bg>
      <p:bgPr>
        <a:solidFill>
          <a:schemeClr val="accent2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6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6"/>
          <p:cNvSpPr txBox="1"/>
          <p:nvPr>
            <p:ph idx="1" type="subTitle"/>
          </p:nvPr>
        </p:nvSpPr>
        <p:spPr>
          <a:xfrm>
            <a:off x="5251039" y="2593520"/>
            <a:ext cx="25716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4" name="Google Shape;444;p56"/>
          <p:cNvSpPr txBox="1"/>
          <p:nvPr>
            <p:ph idx="2" type="subTitle"/>
          </p:nvPr>
        </p:nvSpPr>
        <p:spPr>
          <a:xfrm>
            <a:off x="5233275" y="763675"/>
            <a:ext cx="3576600" cy="13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5" name="Google Shape;445;p56"/>
          <p:cNvSpPr txBox="1"/>
          <p:nvPr>
            <p:ph type="title"/>
          </p:nvPr>
        </p:nvSpPr>
        <p:spPr>
          <a:xfrm>
            <a:off x="956150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6" name="Google Shape;446;p56"/>
          <p:cNvSpPr txBox="1"/>
          <p:nvPr>
            <p:ph idx="3" type="title"/>
          </p:nvPr>
        </p:nvSpPr>
        <p:spPr>
          <a:xfrm>
            <a:off x="5251132" y="327150"/>
            <a:ext cx="3558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7" name="Google Shape;447;p56"/>
          <p:cNvSpPr txBox="1"/>
          <p:nvPr>
            <p:ph idx="4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6"/>
          <p:cNvSpPr/>
          <p:nvPr>
            <p:ph idx="5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Landscape">
  <p:cSld name="CUSTOM_14">
    <p:bg>
      <p:bgPr>
        <a:solidFill>
          <a:schemeClr val="lt1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7"/>
          <p:cNvSpPr txBox="1"/>
          <p:nvPr>
            <p:ph idx="1" type="body"/>
          </p:nvPr>
        </p:nvSpPr>
        <p:spPr>
          <a:xfrm>
            <a:off x="656435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1" name="Google Shape;451;p57"/>
          <p:cNvSpPr txBox="1"/>
          <p:nvPr>
            <p:ph idx="2" type="body"/>
          </p:nvPr>
        </p:nvSpPr>
        <p:spPr>
          <a:xfrm>
            <a:off x="656435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2" name="Google Shape;452;p57"/>
          <p:cNvSpPr txBox="1"/>
          <p:nvPr>
            <p:ph idx="3" type="body"/>
          </p:nvPr>
        </p:nvSpPr>
        <p:spPr>
          <a:xfrm>
            <a:off x="656435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3" name="Google Shape;453;p57"/>
          <p:cNvSpPr txBox="1"/>
          <p:nvPr>
            <p:ph type="title"/>
          </p:nvPr>
        </p:nvSpPr>
        <p:spPr>
          <a:xfrm>
            <a:off x="370630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4" name="Google Shape;454;p57"/>
          <p:cNvSpPr txBox="1"/>
          <p:nvPr>
            <p:ph idx="4" type="body"/>
          </p:nvPr>
        </p:nvSpPr>
        <p:spPr>
          <a:xfrm>
            <a:off x="3706300" y="577612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5" name="Google Shape;455;p57"/>
          <p:cNvSpPr txBox="1"/>
          <p:nvPr>
            <p:ph idx="5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6" name="Google Shape;456;p57"/>
          <p:cNvSpPr txBox="1"/>
          <p:nvPr>
            <p:ph idx="6" type="title"/>
          </p:nvPr>
        </p:nvSpPr>
        <p:spPr>
          <a:xfrm>
            <a:off x="956150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lbert Sans"/>
              <a:buNone/>
              <a:defRPr b="1" sz="14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7" name="Google Shape;457;p57"/>
          <p:cNvSpPr/>
          <p:nvPr>
            <p:ph idx="7" type="pic"/>
          </p:nvPr>
        </p:nvSpPr>
        <p:spPr>
          <a:xfrm>
            <a:off x="320562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8" name="Google Shape;458;p57"/>
          <p:cNvSpPr/>
          <p:nvPr>
            <p:ph idx="8" type="pic"/>
          </p:nvPr>
        </p:nvSpPr>
        <p:spPr>
          <a:xfrm>
            <a:off x="6063675" y="423875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59" name="Google Shape;459;p57"/>
          <p:cNvSpPr/>
          <p:nvPr>
            <p:ph idx="9" type="pic"/>
          </p:nvPr>
        </p:nvSpPr>
        <p:spPr>
          <a:xfrm>
            <a:off x="320562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0" name="Google Shape;460;p57"/>
          <p:cNvSpPr/>
          <p:nvPr>
            <p:ph idx="13" type="pic"/>
          </p:nvPr>
        </p:nvSpPr>
        <p:spPr>
          <a:xfrm>
            <a:off x="6063675" y="1653438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1" name="Google Shape;461;p57"/>
          <p:cNvSpPr/>
          <p:nvPr>
            <p:ph idx="14" type="pic"/>
          </p:nvPr>
        </p:nvSpPr>
        <p:spPr>
          <a:xfrm>
            <a:off x="320562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2" name="Google Shape;462;p57"/>
          <p:cNvSpPr/>
          <p:nvPr>
            <p:ph idx="15" type="pic"/>
          </p:nvPr>
        </p:nvSpPr>
        <p:spPr>
          <a:xfrm>
            <a:off x="6063675" y="2881163"/>
            <a:ext cx="422400" cy="42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3" name="Google Shape;463;p57"/>
          <p:cNvSpPr txBox="1"/>
          <p:nvPr>
            <p:ph idx="16" type="title"/>
          </p:nvPr>
        </p:nvSpPr>
        <p:spPr>
          <a:xfrm>
            <a:off x="6564350" y="32715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4" name="Google Shape;464;p57"/>
          <p:cNvSpPr txBox="1"/>
          <p:nvPr>
            <p:ph idx="17" type="title"/>
          </p:nvPr>
        </p:nvSpPr>
        <p:spPr>
          <a:xfrm>
            <a:off x="370630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5" name="Google Shape;465;p57"/>
          <p:cNvSpPr txBox="1"/>
          <p:nvPr>
            <p:ph idx="18" type="title"/>
          </p:nvPr>
        </p:nvSpPr>
        <p:spPr>
          <a:xfrm>
            <a:off x="6564350" y="1554125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6" name="Google Shape;466;p57"/>
          <p:cNvSpPr txBox="1"/>
          <p:nvPr>
            <p:ph idx="19" type="title"/>
          </p:nvPr>
        </p:nvSpPr>
        <p:spPr>
          <a:xfrm>
            <a:off x="370630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7" name="Google Shape;467;p57"/>
          <p:cNvSpPr txBox="1"/>
          <p:nvPr>
            <p:ph idx="20" type="title"/>
          </p:nvPr>
        </p:nvSpPr>
        <p:spPr>
          <a:xfrm>
            <a:off x="6564350" y="2781100"/>
            <a:ext cx="20091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8" name="Google Shape;468;p57"/>
          <p:cNvSpPr txBox="1"/>
          <p:nvPr>
            <p:ph idx="21" type="body"/>
          </p:nvPr>
        </p:nvSpPr>
        <p:spPr>
          <a:xfrm>
            <a:off x="3706300" y="1810914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9" name="Google Shape;469;p57"/>
          <p:cNvSpPr txBox="1"/>
          <p:nvPr>
            <p:ph idx="22" type="body"/>
          </p:nvPr>
        </p:nvSpPr>
        <p:spPr>
          <a:xfrm>
            <a:off x="3706300" y="3038996"/>
            <a:ext cx="22374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●"/>
              <a:defRPr sz="1000" u="none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○"/>
              <a:defRPr sz="1000" u="none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Char char="■"/>
              <a:defRPr sz="1000" u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0" name="Google Shape;470;p57"/>
          <p:cNvSpPr/>
          <p:nvPr>
            <p:ph idx="2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CUSTOM_15">
    <p:bg>
      <p:bgPr>
        <a:solidFill>
          <a:schemeClr val="l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/>
          <p:nvPr/>
        </p:nvSpPr>
        <p:spPr>
          <a:xfrm rot="5400000">
            <a:off x="4342200" y="341250"/>
            <a:ext cx="4914900" cy="4460100"/>
          </a:xfrm>
          <a:prstGeom prst="round2SameRect">
            <a:avLst>
              <a:gd fmla="val 3491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8"/>
          <p:cNvSpPr txBox="1"/>
          <p:nvPr>
            <p:ph type="title"/>
          </p:nvPr>
        </p:nvSpPr>
        <p:spPr>
          <a:xfrm>
            <a:off x="932850" y="730375"/>
            <a:ext cx="3280800" cy="21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lbert Sans"/>
              <a:buNone/>
              <a:defRPr sz="6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474" name="Google Shape;474;p58"/>
          <p:cNvSpPr txBox="1"/>
          <p:nvPr>
            <p:ph idx="1" type="subTitle"/>
          </p:nvPr>
        </p:nvSpPr>
        <p:spPr>
          <a:xfrm>
            <a:off x="5233275" y="763675"/>
            <a:ext cx="35037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58"/>
          <p:cNvSpPr txBox="1"/>
          <p:nvPr>
            <p:ph idx="2" type="subTitle"/>
          </p:nvPr>
        </p:nvSpPr>
        <p:spPr>
          <a:xfrm>
            <a:off x="955350" y="2928709"/>
            <a:ext cx="28449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6" name="Google Shape;476;p58"/>
          <p:cNvSpPr txBox="1"/>
          <p:nvPr>
            <p:ph idx="3"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58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Phone + Desktop">
  <p:cSld name="CUSTOM_16">
    <p:bg>
      <p:bgPr>
        <a:solidFill>
          <a:schemeClr val="lt1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9"/>
          <p:cNvSpPr/>
          <p:nvPr>
            <p:ph idx="2" type="pic"/>
          </p:nvPr>
        </p:nvSpPr>
        <p:spPr>
          <a:xfrm>
            <a:off x="3768625" y="934850"/>
            <a:ext cx="4630500" cy="26067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59"/>
          <p:cNvSpPr/>
          <p:nvPr>
            <p:ph idx="3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59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59"/>
          <p:cNvSpPr/>
          <p:nvPr>
            <p:ph idx="4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Desktop">
  <p:cSld name="CUSTOM_16_2"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0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60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60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8" name="Google Shape;488;p60"/>
          <p:cNvSpPr/>
          <p:nvPr>
            <p:ph idx="3" type="pic"/>
          </p:nvPr>
        </p:nvSpPr>
        <p:spPr>
          <a:xfrm>
            <a:off x="1931050" y="789375"/>
            <a:ext cx="5281800" cy="2973300"/>
          </a:xfrm>
          <a:prstGeom prst="roundRect">
            <a:avLst>
              <a:gd fmla="val 1120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3 Phone">
  <p:cSld name="CUSTOM_16_1"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1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1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61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4" name="Google Shape;494;p61"/>
          <p:cNvSpPr/>
          <p:nvPr>
            <p:ph idx="4" type="pic"/>
          </p:nvPr>
        </p:nvSpPr>
        <p:spPr>
          <a:xfrm>
            <a:off x="376500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61"/>
          <p:cNvSpPr/>
          <p:nvPr>
            <p:ph idx="5" type="pic"/>
          </p:nvPr>
        </p:nvSpPr>
        <p:spPr>
          <a:xfrm>
            <a:off x="67171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SECTION_HEADER_1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dk2"/>
                </a:solidFill>
              </a:defRPr>
            </a:lvl1pPr>
            <a:lvl2pPr lvl="1" rtl="0">
              <a:buNone/>
              <a:defRPr sz="2000">
                <a:solidFill>
                  <a:schemeClr val="dk2"/>
                </a:solidFill>
              </a:defRPr>
            </a:lvl2pPr>
            <a:lvl3pPr lvl="2" rtl="0">
              <a:buNone/>
              <a:defRPr sz="2000">
                <a:solidFill>
                  <a:schemeClr val="dk2"/>
                </a:solidFill>
              </a:defRPr>
            </a:lvl3pPr>
            <a:lvl4pPr lvl="3" rtl="0">
              <a:buNone/>
              <a:defRPr sz="2000">
                <a:solidFill>
                  <a:schemeClr val="dk2"/>
                </a:solidFill>
              </a:defRPr>
            </a:lvl4pPr>
            <a:lvl5pPr lvl="4" rtl="0">
              <a:buNone/>
              <a:defRPr sz="2000">
                <a:solidFill>
                  <a:schemeClr val="dk2"/>
                </a:solidFill>
              </a:defRPr>
            </a:lvl5pPr>
            <a:lvl6pPr lvl="5" rtl="0">
              <a:buNone/>
              <a:defRPr sz="2000">
                <a:solidFill>
                  <a:schemeClr val="dk2"/>
                </a:solidFill>
              </a:defRPr>
            </a:lvl6pPr>
            <a:lvl7pPr lvl="6" rtl="0">
              <a:buNone/>
              <a:defRPr sz="2000">
                <a:solidFill>
                  <a:schemeClr val="dk2"/>
                </a:solidFill>
              </a:defRPr>
            </a:lvl7pPr>
            <a:lvl8pPr lvl="7" rtl="0">
              <a:buNone/>
              <a:defRPr sz="2000">
                <a:solidFill>
                  <a:schemeClr val="dk2"/>
                </a:solidFill>
              </a:defRPr>
            </a:lvl8pPr>
            <a:lvl9pPr lvl="8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450150" y="10364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4650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 Tablet">
  <p:cSld name="CUSTOM_16_2_1"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2"/>
          <p:cNvSpPr/>
          <p:nvPr/>
        </p:nvSpPr>
        <p:spPr>
          <a:xfrm rot="5400000">
            <a:off x="3618000" y="-382950"/>
            <a:ext cx="4914900" cy="5908500"/>
          </a:xfrm>
          <a:prstGeom prst="round2SameRect">
            <a:avLst>
              <a:gd fmla="val 319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2"/>
          <p:cNvSpPr/>
          <p:nvPr/>
        </p:nvSpPr>
        <p:spPr>
          <a:xfrm rot="-5400000">
            <a:off x="-837600" y="1065750"/>
            <a:ext cx="4914900" cy="3011100"/>
          </a:xfrm>
          <a:prstGeom prst="round2SameRect">
            <a:avLst>
              <a:gd fmla="val 5256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62"/>
          <p:cNvSpPr/>
          <p:nvPr>
            <p:ph idx="2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0" name="Google Shape;500;p62"/>
          <p:cNvSpPr/>
          <p:nvPr>
            <p:ph idx="3" type="pic"/>
          </p:nvPr>
        </p:nvSpPr>
        <p:spPr>
          <a:xfrm>
            <a:off x="1988050" y="627575"/>
            <a:ext cx="5167800" cy="38883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ckups Phone + Tablet">
  <p:cSld name="CUSTOM_16_1_1">
    <p:bg>
      <p:bgPr>
        <a:solidFill>
          <a:schemeClr val="lt1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3"/>
          <p:cNvSpPr/>
          <p:nvPr>
            <p:ph idx="2" type="pic"/>
          </p:nvPr>
        </p:nvSpPr>
        <p:spPr>
          <a:xfrm>
            <a:off x="812850" y="867000"/>
            <a:ext cx="1614000" cy="3409500"/>
          </a:xfrm>
          <a:prstGeom prst="roundRect">
            <a:avLst>
              <a:gd fmla="val 8265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63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63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5" name="Google Shape;505;p63"/>
          <p:cNvSpPr/>
          <p:nvPr>
            <p:ph idx="4" type="pic"/>
          </p:nvPr>
        </p:nvSpPr>
        <p:spPr>
          <a:xfrm>
            <a:off x="3874125" y="866550"/>
            <a:ext cx="4531500" cy="3409500"/>
          </a:xfrm>
          <a:prstGeom prst="roundRect">
            <a:avLst>
              <a:gd fmla="val 4099" name="adj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17">
    <p:bg>
      <p:bgPr>
        <a:solidFill>
          <a:schemeClr val="lt1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4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64"/>
          <p:cNvSpPr txBox="1"/>
          <p:nvPr>
            <p:ph idx="1" type="subTitle"/>
          </p:nvPr>
        </p:nvSpPr>
        <p:spPr>
          <a:xfrm>
            <a:off x="440281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anum Myeongjo"/>
              <a:buNone/>
              <a:defRPr b="0" sz="24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64"/>
          <p:cNvSpPr txBox="1"/>
          <p:nvPr/>
        </p:nvSpPr>
        <p:spPr>
          <a:xfrm>
            <a:off x="871975" y="114300"/>
            <a:ext cx="13854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4"/>
                </a:solidFill>
                <a:latin typeface="Albert Sans"/>
                <a:ea typeface="Albert Sans"/>
                <a:cs typeface="Albert Sans"/>
                <a:sym typeface="Albert Sans"/>
              </a:rPr>
              <a:t>Future Focused</a:t>
            </a:r>
            <a:endParaRPr b="1">
              <a:solidFill>
                <a:schemeClr val="accent4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10" name="Google Shape;510;p64"/>
          <p:cNvSpPr txBox="1"/>
          <p:nvPr>
            <p:ph idx="2" type="subTitle"/>
          </p:nvPr>
        </p:nvSpPr>
        <p:spPr>
          <a:xfrm>
            <a:off x="580888" y="3286575"/>
            <a:ext cx="17571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0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1" name="Google Shape;511;p64"/>
          <p:cNvSpPr txBox="1"/>
          <p:nvPr>
            <p:ph idx="3" type="title"/>
          </p:nvPr>
        </p:nvSpPr>
        <p:spPr>
          <a:xfrm>
            <a:off x="440281" y="327150"/>
            <a:ext cx="2009100" cy="13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bert Sans"/>
              <a:buNone/>
              <a:defRPr b="1" sz="1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ullquote">
  <p:cSld name="CUSTOM_18">
    <p:bg>
      <p:bgPr>
        <a:solidFill>
          <a:schemeClr val="accent2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/>
          <p:nvPr>
            <p:ph idx="1" type="subTitle"/>
          </p:nvPr>
        </p:nvSpPr>
        <p:spPr>
          <a:xfrm>
            <a:off x="821950" y="763675"/>
            <a:ext cx="20703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Nanum Myeongjo"/>
              <a:buNone/>
              <a:defRPr sz="2400"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65"/>
          <p:cNvSpPr/>
          <p:nvPr/>
        </p:nvSpPr>
        <p:spPr>
          <a:xfrm>
            <a:off x="114300" y="114300"/>
            <a:ext cx="8915400" cy="4914900"/>
          </a:xfrm>
          <a:prstGeom prst="roundRect">
            <a:avLst>
              <a:gd fmla="val 330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65"/>
          <p:cNvSpPr txBox="1"/>
          <p:nvPr>
            <p:ph idx="2" type="subTitle"/>
          </p:nvPr>
        </p:nvSpPr>
        <p:spPr>
          <a:xfrm>
            <a:off x="1062075" y="763675"/>
            <a:ext cx="7025400" cy="36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anum Myeongjo"/>
              <a:buNone/>
              <a:defRPr b="0" sz="3600">
                <a:solidFill>
                  <a:schemeClr val="dk2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6" name="Google Shape;516;p65"/>
          <p:cNvSpPr txBox="1"/>
          <p:nvPr>
            <p:ph type="title"/>
          </p:nvPr>
        </p:nvSpPr>
        <p:spPr>
          <a:xfrm>
            <a:off x="7158725" y="4563900"/>
            <a:ext cx="1354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lbert Sans"/>
              <a:buNone/>
              <a:defRPr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7" name="Google Shape;517;p65"/>
          <p:cNvSpPr/>
          <p:nvPr>
            <p:ph idx="3" type="pic"/>
          </p:nvPr>
        </p:nvSpPr>
        <p:spPr>
          <a:xfrm>
            <a:off x="8596800" y="223475"/>
            <a:ext cx="318600" cy="31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0" name="Google Shape;520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1" name="Google Shape;52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4" name="Google Shape;52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8" name="Google Shape;528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6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2" name="Google Shape;532;p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3" name="Google Shape;53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6" name="Google Shape;53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9" name="Google Shape;539;p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40" name="Google Shape;54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SECTION_HEADER_1_2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accent4"/>
                </a:solidFill>
              </a:defRPr>
            </a:lvl1pPr>
            <a:lvl2pPr lvl="1" rtl="0">
              <a:buNone/>
              <a:defRPr sz="2000">
                <a:solidFill>
                  <a:schemeClr val="accent4"/>
                </a:solidFill>
              </a:defRPr>
            </a:lvl2pPr>
            <a:lvl3pPr lvl="2" rtl="0">
              <a:buNone/>
              <a:defRPr sz="2000">
                <a:solidFill>
                  <a:schemeClr val="accent4"/>
                </a:solidFill>
              </a:defRPr>
            </a:lvl3pPr>
            <a:lvl4pPr lvl="3" rtl="0">
              <a:buNone/>
              <a:defRPr sz="2000">
                <a:solidFill>
                  <a:schemeClr val="accent4"/>
                </a:solidFill>
              </a:defRPr>
            </a:lvl4pPr>
            <a:lvl5pPr lvl="4" rtl="0">
              <a:buNone/>
              <a:defRPr sz="2000">
                <a:solidFill>
                  <a:schemeClr val="accent4"/>
                </a:solidFill>
              </a:defRPr>
            </a:lvl5pPr>
            <a:lvl6pPr lvl="5" rtl="0">
              <a:buNone/>
              <a:defRPr sz="2000">
                <a:solidFill>
                  <a:schemeClr val="accent4"/>
                </a:solidFill>
              </a:defRPr>
            </a:lvl6pPr>
            <a:lvl7pPr lvl="6" rtl="0">
              <a:buNone/>
              <a:defRPr sz="2000">
                <a:solidFill>
                  <a:schemeClr val="accent4"/>
                </a:solidFill>
              </a:defRPr>
            </a:lvl7pPr>
            <a:lvl8pPr lvl="7" rtl="0">
              <a:buNone/>
              <a:defRPr sz="2000">
                <a:solidFill>
                  <a:schemeClr val="accent4"/>
                </a:solidFill>
              </a:defRPr>
            </a:lvl8pPr>
            <a:lvl9pPr lvl="8" rtl="0">
              <a:buNone/>
              <a:defRPr sz="2000">
                <a:solidFill>
                  <a:schemeClr val="accent4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450150" y="1036475"/>
            <a:ext cx="8243700" cy="8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65075" y="2802900"/>
            <a:ext cx="52401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●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○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■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●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○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■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●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○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chivo Medium"/>
              <a:buChar char="■"/>
              <a:defRPr sz="1400">
                <a:solidFill>
                  <a:schemeClr val="accent5"/>
                </a:solidFill>
                <a:latin typeface="Archivo Medium"/>
                <a:ea typeface="Archivo Medium"/>
                <a:cs typeface="Archivo Medium"/>
                <a:sym typeface="Archivo Medium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400"/>
              <a:buNone/>
              <a:defRPr sz="54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3" name="Google Shape;543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7" name="Google Shape;547;p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8" name="Google Shape;548;p7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52" name="Google Shape;552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5" name="Google Shape;555;p7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6" name="Google Shape;556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7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3" name="Google Shape;563;p7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4" name="Google Shape;564;p7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5" name="Google Shape;565;p7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7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7" name="Google Shape;567;p7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7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1" name="Google Shape;571;p7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5" name="Google Shape;575;p7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6" name="Google Shape;576;p7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7" name="Google Shape;577;p7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8" name="Google Shape;578;p7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9" name="Google Shape;579;p7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p8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3" name="Google Shape;583;p8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4" name="Google Shape;584;p80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5" name="Google Shape;585;p8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6" name="Google Shape;586;p80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7" name="Google Shape;587;p80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8" name="Google Shape;588;p80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1" name="Google Shape;591;p8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2" name="Google Shape;592;p8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3" name="Google Shape;593;p8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4" name="Google Shape;594;p8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5" name="Google Shape;595;p8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6" name="Google Shape;596;p8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7" name="Google Shape;597;p8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8" name="Google Shape;598;p8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9" name="Google Shape;599;p8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HEADER_1_1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245600" y="205147"/>
            <a:ext cx="8648100" cy="471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323600" y="282875"/>
            <a:ext cx="8492100" cy="4566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98350" y="4497850"/>
            <a:ext cx="645900" cy="646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2000">
                <a:solidFill>
                  <a:schemeClr val="dk2"/>
                </a:solidFill>
              </a:defRPr>
            </a:lvl1pPr>
            <a:lvl2pPr lvl="1" rtl="0">
              <a:buNone/>
              <a:defRPr sz="2000">
                <a:solidFill>
                  <a:schemeClr val="dk2"/>
                </a:solidFill>
              </a:defRPr>
            </a:lvl2pPr>
            <a:lvl3pPr lvl="2" rtl="0">
              <a:buNone/>
              <a:defRPr sz="2000">
                <a:solidFill>
                  <a:schemeClr val="dk2"/>
                </a:solidFill>
              </a:defRPr>
            </a:lvl3pPr>
            <a:lvl4pPr lvl="3" rtl="0">
              <a:buNone/>
              <a:defRPr sz="2000">
                <a:solidFill>
                  <a:schemeClr val="dk2"/>
                </a:solidFill>
              </a:defRPr>
            </a:lvl4pPr>
            <a:lvl5pPr lvl="4" rtl="0">
              <a:buNone/>
              <a:defRPr sz="2000">
                <a:solidFill>
                  <a:schemeClr val="dk2"/>
                </a:solidFill>
              </a:defRPr>
            </a:lvl5pPr>
            <a:lvl6pPr lvl="5" rtl="0">
              <a:buNone/>
              <a:defRPr sz="2000">
                <a:solidFill>
                  <a:schemeClr val="dk2"/>
                </a:solidFill>
              </a:defRPr>
            </a:lvl6pPr>
            <a:lvl7pPr lvl="6" rtl="0">
              <a:buNone/>
              <a:defRPr sz="2000">
                <a:solidFill>
                  <a:schemeClr val="dk2"/>
                </a:solidFill>
              </a:defRPr>
            </a:lvl7pPr>
            <a:lvl8pPr lvl="7" rtl="0">
              <a:buNone/>
              <a:defRPr sz="2000">
                <a:solidFill>
                  <a:schemeClr val="dk2"/>
                </a:solidFill>
              </a:defRPr>
            </a:lvl8pPr>
            <a:lvl9pPr lvl="8" rtl="0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650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3003375" y="2802900"/>
            <a:ext cx="25383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8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_1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6" name="Google Shape;606;p8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8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8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9" name="Google Shape;609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0" name="Google Shape;610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1" name="Google Shape;611;p8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2" name="Google Shape;612;p8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_1"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5" name="Google Shape;615;p8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8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17" name="Google Shape;617;p8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8" name="Google Shape;618;p8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8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0" name="Google Shape;62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1" name="Google Shape;621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2" name="Google Shape;622;p8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3" name="Google Shape;623;p8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24" name="Google Shape;624;p8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_2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8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31" name="Google Shape;631;p8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p8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33" name="Google Shape;633;p8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8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8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8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8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8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p8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SECTION_HEADER_1_1_1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447800" y="391333"/>
            <a:ext cx="8243700" cy="1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8" name="Google Shape;58;p10"/>
          <p:cNvSpPr/>
          <p:nvPr/>
        </p:nvSpPr>
        <p:spPr>
          <a:xfrm>
            <a:off x="250425" y="1433825"/>
            <a:ext cx="2871600" cy="160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0"/>
          <p:cNvSpPr/>
          <p:nvPr/>
        </p:nvSpPr>
        <p:spPr>
          <a:xfrm>
            <a:off x="328425" y="150645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0"/>
          <p:cNvSpPr txBox="1"/>
          <p:nvPr>
            <p:ph idx="1" type="subTitle"/>
          </p:nvPr>
        </p:nvSpPr>
        <p:spPr>
          <a:xfrm>
            <a:off x="372675" y="1546175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>
            <a:off x="250400" y="3041900"/>
            <a:ext cx="2871600" cy="160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0"/>
          <p:cNvSpPr/>
          <p:nvPr/>
        </p:nvSpPr>
        <p:spPr>
          <a:xfrm>
            <a:off x="328400" y="311450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0"/>
          <p:cNvSpPr txBox="1"/>
          <p:nvPr>
            <p:ph idx="2" type="subTitle"/>
          </p:nvPr>
        </p:nvSpPr>
        <p:spPr>
          <a:xfrm>
            <a:off x="370848" y="3154250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4" name="Google Shape;64;p10"/>
          <p:cNvSpPr/>
          <p:nvPr/>
        </p:nvSpPr>
        <p:spPr>
          <a:xfrm>
            <a:off x="3122025" y="1433825"/>
            <a:ext cx="2871600" cy="160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3200025" y="150645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0"/>
          <p:cNvSpPr txBox="1"/>
          <p:nvPr>
            <p:ph idx="3" type="subTitle"/>
          </p:nvPr>
        </p:nvSpPr>
        <p:spPr>
          <a:xfrm>
            <a:off x="3244275" y="1546175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7" name="Google Shape;67;p10"/>
          <p:cNvSpPr/>
          <p:nvPr/>
        </p:nvSpPr>
        <p:spPr>
          <a:xfrm>
            <a:off x="3122000" y="3041900"/>
            <a:ext cx="2871600" cy="160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/>
          <p:nvPr/>
        </p:nvSpPr>
        <p:spPr>
          <a:xfrm>
            <a:off x="3200000" y="311450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0"/>
          <p:cNvSpPr txBox="1"/>
          <p:nvPr>
            <p:ph idx="4" type="subTitle"/>
          </p:nvPr>
        </p:nvSpPr>
        <p:spPr>
          <a:xfrm>
            <a:off x="3242448" y="3154250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>
            <a:off x="5993675" y="1433825"/>
            <a:ext cx="2871600" cy="16083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6071675" y="150645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0"/>
          <p:cNvSpPr txBox="1"/>
          <p:nvPr>
            <p:ph idx="5" type="subTitle"/>
          </p:nvPr>
        </p:nvSpPr>
        <p:spPr>
          <a:xfrm>
            <a:off x="6115925" y="1546175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3" name="Google Shape;73;p10"/>
          <p:cNvSpPr/>
          <p:nvPr/>
        </p:nvSpPr>
        <p:spPr>
          <a:xfrm>
            <a:off x="5993650" y="3041900"/>
            <a:ext cx="2871600" cy="1608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071650" y="3114500"/>
            <a:ext cx="2715600" cy="1464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0"/>
          <p:cNvSpPr txBox="1"/>
          <p:nvPr>
            <p:ph idx="6" type="subTitle"/>
          </p:nvPr>
        </p:nvSpPr>
        <p:spPr>
          <a:xfrm>
            <a:off x="6114098" y="3154250"/>
            <a:ext cx="2627100" cy="1385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600"/>
              <a:buNone/>
              <a:defRPr sz="2600">
                <a:solidFill>
                  <a:schemeClr val="accent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3.xml"/><Relationship Id="rId41" Type="http://schemas.openxmlformats.org/officeDocument/2006/relationships/slideLayout" Target="../slideLayouts/slideLayout72.xml"/><Relationship Id="rId44" Type="http://schemas.openxmlformats.org/officeDocument/2006/relationships/slideLayout" Target="../slideLayouts/slideLayout75.xml"/><Relationship Id="rId43" Type="http://schemas.openxmlformats.org/officeDocument/2006/relationships/slideLayout" Target="../slideLayouts/slideLayout74.xml"/><Relationship Id="rId46" Type="http://schemas.openxmlformats.org/officeDocument/2006/relationships/slideLayout" Target="../slideLayouts/slideLayout77.xml"/><Relationship Id="rId45" Type="http://schemas.openxmlformats.org/officeDocument/2006/relationships/slideLayout" Target="../slideLayouts/slideLayout76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48" Type="http://schemas.openxmlformats.org/officeDocument/2006/relationships/slideLayout" Target="../slideLayouts/slideLayout79.xml"/><Relationship Id="rId47" Type="http://schemas.openxmlformats.org/officeDocument/2006/relationships/slideLayout" Target="../slideLayouts/slideLayout78.xml"/><Relationship Id="rId49" Type="http://schemas.openxmlformats.org/officeDocument/2006/relationships/slideLayout" Target="../slideLayouts/slideLayout8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70.xml"/><Relationship Id="rId38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0.xml"/><Relationship Id="rId51" Type="http://schemas.openxmlformats.org/officeDocument/2006/relationships/slideLayout" Target="../slideLayouts/slideLayout82.xml"/><Relationship Id="rId50" Type="http://schemas.openxmlformats.org/officeDocument/2006/relationships/slideLayout" Target="../slideLayouts/slideLayout81.xml"/><Relationship Id="rId53" Type="http://schemas.openxmlformats.org/officeDocument/2006/relationships/slideLayout" Target="../slideLayouts/slideLayout84.xml"/><Relationship Id="rId52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9050" y="178475"/>
            <a:ext cx="86859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Staatliches"/>
              <a:buNone/>
              <a:defRPr sz="60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●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○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■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●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○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■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●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○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 SemiBold"/>
              <a:buChar char="■"/>
              <a:defRPr sz="1000">
                <a:solidFill>
                  <a:schemeClr val="dk1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algn="ctr">
              <a:buNone/>
              <a:defRPr b="1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9">
          <p15:clr>
            <a:srgbClr val="E46962"/>
          </p15:clr>
        </p15:guide>
        <p15:guide id="2" pos="158">
          <p15:clr>
            <a:srgbClr val="E46962"/>
          </p15:clr>
        </p15:guide>
        <p15:guide id="3" orient="horz" pos="79">
          <p15:clr>
            <a:srgbClr val="E46962"/>
          </p15:clr>
        </p15:guide>
        <p15:guide id="4" pos="581">
          <p15:clr>
            <a:srgbClr val="E46962"/>
          </p15:clr>
        </p15:guide>
        <p15:guide id="5" pos="660">
          <p15:clr>
            <a:srgbClr val="E46962"/>
          </p15:clr>
        </p15:guide>
        <p15:guide id="6" pos="1083">
          <p15:clr>
            <a:srgbClr val="E46962"/>
          </p15:clr>
        </p15:guide>
        <p15:guide id="7" pos="1163">
          <p15:clr>
            <a:srgbClr val="E46962"/>
          </p15:clr>
        </p15:guide>
        <p15:guide id="8" pos="1585">
          <p15:clr>
            <a:srgbClr val="E46962"/>
          </p15:clr>
        </p15:guide>
        <p15:guide id="9" pos="1665">
          <p15:clr>
            <a:srgbClr val="E46962"/>
          </p15:clr>
        </p15:guide>
        <p15:guide id="10" pos="2088">
          <p15:clr>
            <a:srgbClr val="E46962"/>
          </p15:clr>
        </p15:guide>
        <p15:guide id="11" pos="2167">
          <p15:clr>
            <a:srgbClr val="E46962"/>
          </p15:clr>
        </p15:guide>
        <p15:guide id="12" pos="2590">
          <p15:clr>
            <a:srgbClr val="E46962"/>
          </p15:clr>
        </p15:guide>
        <p15:guide id="13" pos="2669">
          <p15:clr>
            <a:srgbClr val="E46962"/>
          </p15:clr>
        </p15:guide>
        <p15:guide id="14" pos="3092">
          <p15:clr>
            <a:srgbClr val="E46962"/>
          </p15:clr>
        </p15:guide>
        <p15:guide id="15" pos="3171">
          <p15:clr>
            <a:srgbClr val="E46962"/>
          </p15:clr>
        </p15:guide>
        <p15:guide id="16" pos="3594">
          <p15:clr>
            <a:srgbClr val="E46962"/>
          </p15:clr>
        </p15:guide>
        <p15:guide id="17" pos="3673">
          <p15:clr>
            <a:srgbClr val="E46962"/>
          </p15:clr>
        </p15:guide>
        <p15:guide id="18" pos="4096">
          <p15:clr>
            <a:srgbClr val="E46962"/>
          </p15:clr>
        </p15:guide>
        <p15:guide id="19" pos="4175">
          <p15:clr>
            <a:srgbClr val="E46962"/>
          </p15:clr>
        </p15:guide>
        <p15:guide id="20" pos="4598">
          <p15:clr>
            <a:srgbClr val="E46962"/>
          </p15:clr>
        </p15:guide>
        <p15:guide id="21" pos="4677">
          <p15:clr>
            <a:srgbClr val="E46962"/>
          </p15:clr>
        </p15:guide>
        <p15:guide id="22" pos="5100">
          <p15:clr>
            <a:srgbClr val="E46962"/>
          </p15:clr>
        </p15:guide>
        <p15:guide id="23" pos="5179">
          <p15:clr>
            <a:srgbClr val="E46962"/>
          </p15:clr>
        </p15:guide>
        <p15:guide id="24" pos="5602">
          <p15:clr>
            <a:srgbClr val="E46962"/>
          </p15:clr>
        </p15:guide>
        <p15:guide id="25" pos="5681">
          <p15:clr>
            <a:srgbClr val="E46962"/>
          </p15:clr>
        </p15:guide>
        <p15:guide id="26" orient="horz" pos="2961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/>
          <p:nvPr>
            <p:ph type="title"/>
          </p:nvPr>
        </p:nvSpPr>
        <p:spPr>
          <a:xfrm>
            <a:off x="347550" y="425875"/>
            <a:ext cx="2916300" cy="12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Myeongjo"/>
              <a:buNone/>
              <a:defRPr sz="2400"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anum Myeongjo"/>
              <a:buNone/>
              <a:defRPr>
                <a:solidFill>
                  <a:schemeClr val="lt1"/>
                </a:solidFill>
                <a:latin typeface="Nanum Myeongjo"/>
                <a:ea typeface="Nanum Myeongjo"/>
                <a:cs typeface="Nanum Myeongjo"/>
                <a:sym typeface="Nanum Myeongjo"/>
              </a:defRPr>
            </a:lvl9pPr>
          </a:lstStyle>
          <a:p/>
        </p:txBody>
      </p:sp>
      <p:sp>
        <p:nvSpPr>
          <p:cNvPr id="290" name="Google Shape;290;p33"/>
          <p:cNvSpPr txBox="1"/>
          <p:nvPr>
            <p:ph idx="1" type="body"/>
          </p:nvPr>
        </p:nvSpPr>
        <p:spPr>
          <a:xfrm>
            <a:off x="347550" y="1714375"/>
            <a:ext cx="5780700" cy="29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○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■"/>
              <a:defRPr u="sng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  <p:sldLayoutId id="2147483728" r:id="rId50"/>
    <p:sldLayoutId id="2147483729" r:id="rId51"/>
    <p:sldLayoutId id="2147483730" r:id="rId52"/>
    <p:sldLayoutId id="214748373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9">
          <p15:clr>
            <a:srgbClr val="E46962"/>
          </p15:clr>
        </p15:guide>
        <p15:guide id="2" pos="593">
          <p15:clr>
            <a:srgbClr val="E46962"/>
          </p15:clr>
        </p15:guide>
        <p15:guide id="3" pos="669">
          <p15:clr>
            <a:srgbClr val="E46962"/>
          </p15:clr>
        </p15:guide>
        <p15:guide id="4" pos="1044">
          <p15:clr>
            <a:srgbClr val="E46962"/>
          </p15:clr>
        </p15:guide>
        <p15:guide id="5" pos="1119">
          <p15:clr>
            <a:srgbClr val="E46962"/>
          </p15:clr>
        </p15:guide>
        <p15:guide id="6" pos="1494">
          <p15:clr>
            <a:srgbClr val="E46962"/>
          </p15:clr>
        </p15:guide>
        <p15:guide id="7" pos="1569">
          <p15:clr>
            <a:srgbClr val="E46962"/>
          </p15:clr>
        </p15:guide>
        <p15:guide id="8" pos="1944">
          <p15:clr>
            <a:srgbClr val="E46962"/>
          </p15:clr>
        </p15:guide>
        <p15:guide id="9" pos="2019">
          <p15:clr>
            <a:srgbClr val="E46962"/>
          </p15:clr>
        </p15:guide>
        <p15:guide id="10" pos="2394">
          <p15:clr>
            <a:srgbClr val="E46962"/>
          </p15:clr>
        </p15:guide>
        <p15:guide id="11" pos="2469">
          <p15:clr>
            <a:srgbClr val="E46962"/>
          </p15:clr>
        </p15:guide>
        <p15:guide id="12" pos="2844">
          <p15:clr>
            <a:srgbClr val="E46962"/>
          </p15:clr>
        </p15:guide>
        <p15:guide id="13" pos="2919">
          <p15:clr>
            <a:srgbClr val="E46962"/>
          </p15:clr>
        </p15:guide>
        <p15:guide id="14" pos="3294">
          <p15:clr>
            <a:srgbClr val="E46962"/>
          </p15:clr>
        </p15:guide>
        <p15:guide id="15" pos="3370">
          <p15:clr>
            <a:srgbClr val="E46962"/>
          </p15:clr>
        </p15:guide>
        <p15:guide id="16" pos="3744">
          <p15:clr>
            <a:srgbClr val="E46962"/>
          </p15:clr>
        </p15:guide>
        <p15:guide id="17" pos="3820">
          <p15:clr>
            <a:srgbClr val="E46962"/>
          </p15:clr>
        </p15:guide>
        <p15:guide id="18" pos="4194">
          <p15:clr>
            <a:srgbClr val="E46962"/>
          </p15:clr>
        </p15:guide>
        <p15:guide id="19" pos="4270">
          <p15:clr>
            <a:srgbClr val="E46962"/>
          </p15:clr>
        </p15:guide>
        <p15:guide id="20" pos="4644">
          <p15:clr>
            <a:srgbClr val="E46962"/>
          </p15:clr>
        </p15:guide>
        <p15:guide id="21" pos="4720">
          <p15:clr>
            <a:srgbClr val="E46962"/>
          </p15:clr>
        </p15:guide>
        <p15:guide id="22" pos="5094">
          <p15:clr>
            <a:srgbClr val="E46962"/>
          </p15:clr>
        </p15:guide>
        <p15:guide id="23" pos="5170">
          <p15:clr>
            <a:srgbClr val="E46962"/>
          </p15:clr>
        </p15:guide>
        <p15:guide id="24" pos="5544">
          <p15:clr>
            <a:srgbClr val="E46962"/>
          </p15:clr>
        </p15:guide>
        <p15:guide id="25" orient="horz" pos="141">
          <p15:clr>
            <a:srgbClr val="E46962"/>
          </p15:clr>
        </p15:guide>
        <p15:guide id="26" orient="horz" pos="3099">
          <p15:clr>
            <a:srgbClr val="E46962"/>
          </p15:clr>
        </p15:guide>
        <p15:guide id="27" pos="144">
          <p15:clr>
            <a:srgbClr val="E46962"/>
          </p15:clr>
        </p15:guide>
        <p15:guide id="28" pos="561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202D"/>
        </a:solidFill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87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5" name="Google Shape;645;p87"/>
          <p:cNvSpPr txBox="1"/>
          <p:nvPr>
            <p:ph type="title"/>
          </p:nvPr>
        </p:nvSpPr>
        <p:spPr>
          <a:xfrm>
            <a:off x="3566900" y="329975"/>
            <a:ext cx="5348400" cy="28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Zomato </a:t>
            </a:r>
            <a:r>
              <a:rPr lang="en"/>
              <a:t>Restaurants</a:t>
            </a:r>
            <a:r>
              <a:rPr lang="en"/>
              <a:t> Analysis</a:t>
            </a:r>
            <a:endParaRPr/>
          </a:p>
        </p:txBody>
      </p:sp>
      <p:sp>
        <p:nvSpPr>
          <p:cNvPr id="646" name="Google Shape;646;p87"/>
          <p:cNvSpPr txBox="1"/>
          <p:nvPr>
            <p:ph idx="1" type="subTitle"/>
          </p:nvPr>
        </p:nvSpPr>
        <p:spPr>
          <a:xfrm>
            <a:off x="5134190" y="3697500"/>
            <a:ext cx="34626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/>
              <a:t>Sumitra Bishnoi</a:t>
            </a:r>
            <a:endParaRPr sz="3400"/>
          </a:p>
        </p:txBody>
      </p:sp>
      <p:pic>
        <p:nvPicPr>
          <p:cNvPr descr="Hexagonal icon." id="647" name="Google Shape;647;p8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648" name="Google Shape;648;p87"/>
          <p:cNvSpPr/>
          <p:nvPr/>
        </p:nvSpPr>
        <p:spPr>
          <a:xfrm>
            <a:off x="8596792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49" name="Google Shape;649;p87"/>
          <p:cNvSpPr txBox="1"/>
          <p:nvPr>
            <p:ph idx="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650" name="Google Shape;650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975" y="494800"/>
            <a:ext cx="2922200" cy="181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975" y="2571750"/>
            <a:ext cx="2922199" cy="202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6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4" name="Google Shape;744;p96"/>
          <p:cNvSpPr txBox="1"/>
          <p:nvPr>
            <p:ph type="title"/>
          </p:nvPr>
        </p:nvSpPr>
        <p:spPr>
          <a:xfrm>
            <a:off x="231300" y="4475"/>
            <a:ext cx="8681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RESTAURANT OPENED IN YEAR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745" name="Google Shape;745;p96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746" name="Google Shape;746;p96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47" name="Google Shape;747;p96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48" name="Google Shape;748;p96"/>
          <p:cNvSpPr txBox="1"/>
          <p:nvPr/>
        </p:nvSpPr>
        <p:spPr>
          <a:xfrm>
            <a:off x="6778200" y="2135100"/>
            <a:ext cx="2252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191919"/>
                </a:solidFill>
              </a:rPr>
              <a:t>As per the findings we can see that Highest number of restaurants opened in 2018 1102 and Lowest number of restaurants opened in 2012 1022</a:t>
            </a:r>
            <a:endParaRPr b="1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749" name="Google Shape;749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00" y="710676"/>
            <a:ext cx="6442276" cy="4010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97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5" name="Google Shape;755;p97"/>
          <p:cNvSpPr txBox="1"/>
          <p:nvPr>
            <p:ph type="title"/>
          </p:nvPr>
        </p:nvSpPr>
        <p:spPr>
          <a:xfrm>
            <a:off x="231300" y="4475"/>
            <a:ext cx="8681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COUNTRY SELECTION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756" name="Google Shape;756;p97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757" name="Google Shape;757;p97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58" name="Google Shape;758;p97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59" name="Google Shape;759;p97"/>
          <p:cNvSpPr txBox="1"/>
          <p:nvPr/>
        </p:nvSpPr>
        <p:spPr>
          <a:xfrm>
            <a:off x="5411850" y="849802"/>
            <a:ext cx="3618600" cy="43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Londrina Solid"/>
              <a:buChar char="●"/>
            </a:pPr>
            <a:r>
              <a:rPr b="1" lang="en">
                <a:solidFill>
                  <a:srgbClr val="191919"/>
                </a:solidFill>
              </a:rPr>
              <a:t>APPROACH : </a:t>
            </a:r>
            <a:r>
              <a:rPr lang="en">
                <a:solidFill>
                  <a:srgbClr val="191919"/>
                </a:solidFill>
              </a:rPr>
              <a:t> Identification of countries with less number of restaurants, and poor average  ratings.</a:t>
            </a:r>
            <a:endParaRPr>
              <a:solidFill>
                <a:srgbClr val="19191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Londrina Solid"/>
              <a:buChar char="●"/>
            </a:pPr>
            <a:r>
              <a:rPr b="1" lang="en">
                <a:solidFill>
                  <a:srgbClr val="191919"/>
                </a:solidFill>
              </a:rPr>
              <a:t>Visualisation tool : </a:t>
            </a:r>
            <a:r>
              <a:rPr lang="en">
                <a:solidFill>
                  <a:srgbClr val="191919"/>
                </a:solidFill>
              </a:rPr>
              <a:t> Stacked Column chart through pivot table construction.</a:t>
            </a:r>
            <a:endParaRPr>
              <a:solidFill>
                <a:srgbClr val="1919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Londrina Solid"/>
              <a:buChar char="●"/>
            </a:pPr>
            <a:r>
              <a:rPr b="1" lang="en">
                <a:solidFill>
                  <a:srgbClr val="191919"/>
                </a:solidFill>
              </a:rPr>
              <a:t>Insights:  </a:t>
            </a:r>
            <a:r>
              <a:rPr lang="en">
                <a:solidFill>
                  <a:srgbClr val="191919"/>
                </a:solidFill>
              </a:rPr>
              <a:t> Across 10 cities of these 5 countries,</a:t>
            </a:r>
            <a:endParaRPr>
              <a:solidFill>
                <a:srgbClr val="1919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We have only 124 restaurants.</a:t>
            </a:r>
            <a:endParaRPr>
              <a:solidFill>
                <a:srgbClr val="1919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Londrina Solid"/>
              <a:buChar char="●"/>
            </a:pPr>
            <a:r>
              <a:rPr b="1" lang="en">
                <a:solidFill>
                  <a:srgbClr val="191919"/>
                </a:solidFill>
              </a:rPr>
              <a:t>Recommended countries : </a:t>
            </a:r>
            <a:r>
              <a:rPr lang="en">
                <a:solidFill>
                  <a:srgbClr val="191919"/>
                </a:solidFill>
              </a:rPr>
              <a:t>   CANADA , QATAR, SINGAPORE, SRI LANKA</a:t>
            </a:r>
            <a:r>
              <a:rPr b="1" lang="en">
                <a:solidFill>
                  <a:srgbClr val="191919"/>
                </a:solidFill>
              </a:rPr>
              <a:t>, </a:t>
            </a:r>
            <a:r>
              <a:rPr b="1" lang="en" sz="1200">
                <a:solidFill>
                  <a:srgbClr val="191919"/>
                </a:solidFill>
              </a:rPr>
              <a:t> </a:t>
            </a:r>
            <a:r>
              <a:rPr lang="en">
                <a:solidFill>
                  <a:srgbClr val="191919"/>
                </a:solidFill>
              </a:rPr>
              <a:t>PHILIPPINES</a:t>
            </a:r>
            <a:endParaRPr b="1" sz="12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760" name="Google Shape;760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25" y="898050"/>
            <a:ext cx="5540300" cy="34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8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6" name="Google Shape;766;p98"/>
          <p:cNvSpPr txBox="1"/>
          <p:nvPr>
            <p:ph type="title"/>
          </p:nvPr>
        </p:nvSpPr>
        <p:spPr>
          <a:xfrm>
            <a:off x="231300" y="4475"/>
            <a:ext cx="8681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COUNTRY VS SUM OF VOTES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767" name="Google Shape;767;p98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768" name="Google Shape;768;p98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9" name="Google Shape;769;p98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70" name="Google Shape;770;p98"/>
          <p:cNvSpPr txBox="1"/>
          <p:nvPr/>
        </p:nvSpPr>
        <p:spPr>
          <a:xfrm>
            <a:off x="7138850" y="1371000"/>
            <a:ext cx="18969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191919"/>
                </a:solidFill>
              </a:rPr>
              <a:t>Sum of votes is highest for Philippines 8963 while is lowest </a:t>
            </a:r>
            <a:endParaRPr>
              <a:solidFill>
                <a:srgbClr val="19191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91919"/>
                </a:solidFill>
              </a:rPr>
              <a:t>for canada as 412.</a:t>
            </a:r>
            <a:endParaRPr>
              <a:solidFill>
                <a:srgbClr val="19191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191919"/>
                </a:solidFill>
              </a:rPr>
              <a:t>We can interpret for the need of better choices in Canada, Singapore after looking the Low count.</a:t>
            </a:r>
            <a:endParaRPr b="1" u="sng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771" name="Google Shape;771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550" y="849800"/>
            <a:ext cx="6724226" cy="42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99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7" name="Google Shape;777;p99"/>
          <p:cNvSpPr txBox="1"/>
          <p:nvPr>
            <p:ph type="title"/>
          </p:nvPr>
        </p:nvSpPr>
        <p:spPr>
          <a:xfrm>
            <a:off x="231300" y="4475"/>
            <a:ext cx="8681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COUNTRY VS AVERAGE RATINGS 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778" name="Google Shape;778;p99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779" name="Google Shape;779;p99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0" name="Google Shape;780;p99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81" name="Google Shape;781;p99"/>
          <p:cNvSpPr txBox="1"/>
          <p:nvPr/>
        </p:nvSpPr>
        <p:spPr>
          <a:xfrm>
            <a:off x="6161025" y="592625"/>
            <a:ext cx="28695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191919"/>
                </a:solidFill>
              </a:rPr>
              <a:t>Our main motive was to choose the countries where present average ratings are below or near by 4.</a:t>
            </a:r>
            <a:endParaRPr>
              <a:solidFill>
                <a:srgbClr val="191919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191919"/>
                </a:solidFill>
              </a:rPr>
              <a:t>The reason was simple, we needed countries where the present restaurants are not offering enough customer satisfaction.</a:t>
            </a:r>
            <a:endParaRPr>
              <a:solidFill>
                <a:srgbClr val="191919"/>
              </a:solidFill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191919"/>
                </a:solidFill>
              </a:rPr>
              <a:t>We can see Philippines has highest rating as 4.47, while Canada got 3.58 only among the countries we choose.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782" name="Google Shape;782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300" y="849800"/>
            <a:ext cx="6171000" cy="38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00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8" name="Google Shape;788;p100"/>
          <p:cNvSpPr txBox="1"/>
          <p:nvPr>
            <p:ph type="title"/>
          </p:nvPr>
        </p:nvSpPr>
        <p:spPr>
          <a:xfrm>
            <a:off x="231300" y="-91875"/>
            <a:ext cx="86814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ondrina Solid"/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CITY  SELECTION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789" name="Google Shape;789;p100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790" name="Google Shape;790;p100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91" name="Google Shape;791;p100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92" name="Google Shape;792;p100"/>
          <p:cNvSpPr txBox="1"/>
          <p:nvPr/>
        </p:nvSpPr>
        <p:spPr>
          <a:xfrm>
            <a:off x="1341300" y="4047700"/>
            <a:ext cx="68658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rial"/>
              <a:buChar char="●"/>
            </a:pPr>
            <a:r>
              <a:rPr b="1" lang="en" u="sng">
                <a:solidFill>
                  <a:srgbClr val="191919"/>
                </a:solidFill>
              </a:rPr>
              <a:t>INSIGHTS: </a:t>
            </a:r>
            <a:r>
              <a:rPr lang="en">
                <a:solidFill>
                  <a:srgbClr val="191919"/>
                </a:solidFill>
              </a:rPr>
              <a:t>  Upon Checking The Relations Between Average Rating, Cost And Sum Of Votes, We Arrived Upon Following Options, That Lacked Good Choices From Present Restaurants.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793" name="Google Shape;793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550" y="542075"/>
            <a:ext cx="7379314" cy="34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01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9" name="Google Shape;799;p101"/>
          <p:cNvSpPr txBox="1"/>
          <p:nvPr>
            <p:ph type="title"/>
          </p:nvPr>
        </p:nvSpPr>
        <p:spPr>
          <a:xfrm>
            <a:off x="231300" y="0"/>
            <a:ext cx="86814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CITY  SELECTION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800" name="Google Shape;800;p101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801" name="Google Shape;801;p101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02" name="Google Shape;802;p101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03" name="Google Shape;803;p101"/>
          <p:cNvSpPr txBox="1"/>
          <p:nvPr/>
        </p:nvSpPr>
        <p:spPr>
          <a:xfrm>
            <a:off x="5772125" y="883350"/>
            <a:ext cx="2623800" cy="3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</a:rPr>
              <a:t>C</a:t>
            </a:r>
            <a:r>
              <a:rPr b="1" lang="en">
                <a:solidFill>
                  <a:srgbClr val="191919"/>
                </a:solidFill>
              </a:rPr>
              <a:t>ITY RECOMMENDATION </a:t>
            </a:r>
            <a:r>
              <a:rPr lang="en">
                <a:solidFill>
                  <a:srgbClr val="191919"/>
                </a:solidFill>
              </a:rPr>
              <a:t>  </a:t>
            </a:r>
            <a:endParaRPr>
              <a:solidFill>
                <a:srgbClr val="191919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91919"/>
                </a:solidFill>
              </a:rPr>
              <a:t>We Applied Conditional Formatting For The Cities That Can Be Ideal Choice For Market Expansion</a:t>
            </a:r>
            <a:endParaRPr sz="1200">
              <a:solidFill>
                <a:srgbClr val="191919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91919"/>
                </a:solidFill>
              </a:rPr>
              <a:t>We Tried Choosing Cities Where Presently Average Ratings Are Not Good.</a:t>
            </a:r>
            <a:endParaRPr sz="1200">
              <a:solidFill>
                <a:srgbClr val="191919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91919"/>
                </a:solidFill>
              </a:rPr>
              <a:t>Other Factors Like Sum Of Votes, Average Expenditure Were Also Checked.</a:t>
            </a:r>
            <a:endParaRPr sz="1200">
              <a:solidFill>
                <a:srgbClr val="19191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804" name="Google Shape;804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25" y="542075"/>
            <a:ext cx="4492203" cy="4415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2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0" name="Google Shape;810;p102"/>
          <p:cNvSpPr txBox="1"/>
          <p:nvPr>
            <p:ph type="title"/>
          </p:nvPr>
        </p:nvSpPr>
        <p:spPr>
          <a:xfrm>
            <a:off x="231300" y="4475"/>
            <a:ext cx="8681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CUISINE SELECTION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811" name="Google Shape;811;p102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812" name="Google Shape;812;p102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13" name="Google Shape;813;p102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14" name="Google Shape;814;p102"/>
          <p:cNvSpPr txBox="1"/>
          <p:nvPr/>
        </p:nvSpPr>
        <p:spPr>
          <a:xfrm>
            <a:off x="5424275" y="785988"/>
            <a:ext cx="3086700" cy="4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</a:rPr>
              <a:t>INSIGHTS:</a:t>
            </a:r>
            <a:endParaRPr b="1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191919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91919"/>
                </a:solidFill>
              </a:rPr>
              <a:t>After looking into the bulky pivot, it became necessary to filter and shortlist </a:t>
            </a:r>
            <a:endParaRPr sz="1200">
              <a:solidFill>
                <a:srgbClr val="191919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91919"/>
                </a:solidFill>
              </a:rPr>
              <a:t>some  some popular cuisines, and that too according to country and so we prepared a table for the same.</a:t>
            </a:r>
            <a:endParaRPr sz="12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</a:rPr>
              <a:t>RECOMMENDATIONS:</a:t>
            </a:r>
            <a:endParaRPr b="1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rgbClr val="191919"/>
              </a:solidFill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191919"/>
                </a:solidFill>
              </a:rPr>
              <a:t> Following are the  cuisines on bases of average ratings nearly  or above 4, that means they are popular and are segregated according to  Recommended countries.</a:t>
            </a:r>
            <a:endParaRPr b="1">
              <a:solidFill>
                <a:srgbClr val="191919"/>
              </a:solidFill>
            </a:endParaRPr>
          </a:p>
        </p:txBody>
      </p:sp>
      <p:pic>
        <p:nvPicPr>
          <p:cNvPr id="815" name="Google Shape;815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00" y="542075"/>
            <a:ext cx="4420851" cy="45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3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1" name="Google Shape;821;p103"/>
          <p:cNvSpPr txBox="1"/>
          <p:nvPr>
            <p:ph type="title"/>
          </p:nvPr>
        </p:nvSpPr>
        <p:spPr>
          <a:xfrm>
            <a:off x="231300" y="4475"/>
            <a:ext cx="8681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ONLINE DELIVERY /TABLE BOOKING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822" name="Google Shape;822;p103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823" name="Google Shape;823;p103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4" name="Google Shape;824;p103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25" name="Google Shape;825;p103"/>
          <p:cNvSpPr txBox="1"/>
          <p:nvPr/>
        </p:nvSpPr>
        <p:spPr>
          <a:xfrm>
            <a:off x="349150" y="693275"/>
            <a:ext cx="86814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1919"/>
                </a:solidFill>
              </a:rPr>
              <a:t>RECOMMENDATIONS</a:t>
            </a:r>
            <a:endParaRPr b="1"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</a:rPr>
              <a:t>The data reveals that over 75% of the market remains untapped for online delivery and table booking, highlighting a significant growth opportunity in this sector. Additionally, restaurants offering these services tend to have higher average ratings, making online delivery and table booking a strategic and customer-preferred choice for expansion.</a:t>
            </a:r>
            <a:endParaRPr>
              <a:solidFill>
                <a:srgbClr val="191919"/>
              </a:solidFill>
            </a:endParaRPr>
          </a:p>
        </p:txBody>
      </p:sp>
      <p:pic>
        <p:nvPicPr>
          <p:cNvPr id="826" name="Google Shape;826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123267"/>
            <a:ext cx="4352925" cy="272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Google Shape;827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649" y="2103175"/>
            <a:ext cx="4383902" cy="27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04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3" name="Google Shape;833;p104"/>
          <p:cNvSpPr txBox="1"/>
          <p:nvPr>
            <p:ph type="title"/>
          </p:nvPr>
        </p:nvSpPr>
        <p:spPr>
          <a:xfrm>
            <a:off x="231300" y="4475"/>
            <a:ext cx="8681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EXPENDITURE ANALYSIS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834" name="Google Shape;834;p104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835" name="Google Shape;835;p104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36" name="Google Shape;836;p104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37" name="Google Shape;837;p104"/>
          <p:cNvSpPr txBox="1"/>
          <p:nvPr/>
        </p:nvSpPr>
        <p:spPr>
          <a:xfrm>
            <a:off x="6600725" y="1162875"/>
            <a:ext cx="23721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</a:pPr>
            <a:r>
              <a:rPr b="1" lang="en" sz="1200">
                <a:solidFill>
                  <a:srgbClr val="191919"/>
                </a:solidFill>
              </a:rPr>
              <a:t>The dataset includes over 9K+ restaurants spanning different price segments.</a:t>
            </a:r>
            <a:endParaRPr b="1"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</a:pPr>
            <a:r>
              <a:rPr b="1" lang="en" sz="1200">
                <a:solidFill>
                  <a:srgbClr val="191919"/>
                </a:solidFill>
              </a:rPr>
              <a:t>Price Range 4 (highest) has the lowest number of restaurants with only 586.</a:t>
            </a:r>
            <a:endParaRPr b="1"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</a:pPr>
            <a:r>
              <a:rPr b="1" lang="en" sz="1200">
                <a:solidFill>
                  <a:srgbClr val="191919"/>
                </a:solidFill>
              </a:rPr>
              <a:t>Price Range 1 (lowest) has the highest count, with 4444 restaurants.</a:t>
            </a:r>
            <a:endParaRPr b="1"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</a:pPr>
            <a:r>
              <a:rPr b="1" lang="en" sz="1200">
                <a:solidFill>
                  <a:srgbClr val="191919"/>
                </a:solidFill>
              </a:rPr>
              <a:t>Price Range 2 includes 3113 restaurants.</a:t>
            </a:r>
            <a:endParaRPr b="1" sz="1200">
              <a:solidFill>
                <a:srgbClr val="191919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Char char="●"/>
            </a:pPr>
            <a:r>
              <a:rPr b="1" lang="en" sz="1200">
                <a:solidFill>
                  <a:srgbClr val="191919"/>
                </a:solidFill>
              </a:rPr>
              <a:t>Price Range 3 consists of 1408 restaurants.</a:t>
            </a:r>
            <a:endParaRPr b="1">
              <a:solidFill>
                <a:srgbClr val="191919"/>
              </a:solidFill>
            </a:endParaRPr>
          </a:p>
        </p:txBody>
      </p:sp>
      <p:pic>
        <p:nvPicPr>
          <p:cNvPr id="838" name="Google Shape;838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50" y="883350"/>
            <a:ext cx="6174925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05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105"/>
          <p:cNvSpPr txBox="1"/>
          <p:nvPr>
            <p:ph type="title"/>
          </p:nvPr>
        </p:nvSpPr>
        <p:spPr>
          <a:xfrm>
            <a:off x="231300" y="4475"/>
            <a:ext cx="8681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845" name="Google Shape;845;p105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846" name="Google Shape;846;p105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47" name="Google Shape;847;p105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848" name="Google Shape;848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238" y="693275"/>
            <a:ext cx="6787526" cy="438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8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7" name="Google Shape;657;p88"/>
          <p:cNvSpPr txBox="1"/>
          <p:nvPr>
            <p:ph idx="3" type="title"/>
          </p:nvPr>
        </p:nvSpPr>
        <p:spPr>
          <a:xfrm>
            <a:off x="1776600" y="223475"/>
            <a:ext cx="6262800" cy="8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Bit About Zomato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88"/>
          <p:cNvSpPr txBox="1"/>
          <p:nvPr>
            <p:ph type="title"/>
          </p:nvPr>
        </p:nvSpPr>
        <p:spPr>
          <a:xfrm>
            <a:off x="744900" y="1375325"/>
            <a:ext cx="7654200" cy="21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15151B"/>
                </a:solidFill>
                <a:latin typeface="Arial"/>
                <a:ea typeface="Arial"/>
                <a:cs typeface="Arial"/>
                <a:sym typeface="Arial"/>
              </a:rPr>
              <a:t>Zomato is your ultimate food companion, connecting you to the best dining experiences around. Whether you're craving a quick bite, a fine dining experience, or the perfect late-night snack, Zomato helps you discover, order, and enjoy with ease. With a vast network of restaurants, real-time reviews, and seamless delivery.</a:t>
            </a:r>
            <a:endParaRPr sz="6800">
              <a:solidFill>
                <a:srgbClr val="15151B"/>
              </a:solidFill>
            </a:endParaRPr>
          </a:p>
        </p:txBody>
      </p:sp>
      <p:pic>
        <p:nvPicPr>
          <p:cNvPr descr="Hexagonal icon." id="659" name="Google Shape;659;p8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660" name="Google Shape;660;p88"/>
          <p:cNvSpPr/>
          <p:nvPr/>
        </p:nvSpPr>
        <p:spPr>
          <a:xfrm>
            <a:off x="8499742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61" name="Google Shape;661;p88"/>
          <p:cNvSpPr txBox="1"/>
          <p:nvPr>
            <p:ph idx="2" type="sldNum"/>
          </p:nvPr>
        </p:nvSpPr>
        <p:spPr>
          <a:xfrm>
            <a:off x="8384700" y="456390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62" name="Google Shape;662;p88"/>
          <p:cNvSpPr/>
          <p:nvPr/>
        </p:nvSpPr>
        <p:spPr>
          <a:xfrm>
            <a:off x="744900" y="3828900"/>
            <a:ext cx="7697700" cy="8538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FF0000"/>
          </a:solidFill>
          <a:ln cap="flat" cmpd="sng" w="9525">
            <a:solidFill>
              <a:srgbClr val="1515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lt1"/>
                </a:solidFill>
              </a:rPr>
              <a:t>E</a:t>
            </a:r>
            <a:r>
              <a:rPr b="1" lang="en" sz="2200">
                <a:solidFill>
                  <a:schemeClr val="lt1"/>
                </a:solidFill>
              </a:rPr>
              <a:t>very meal becomes an experience worth savoring!</a:t>
            </a:r>
            <a:endParaRPr b="1"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6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4" name="Google Shape;854;p106"/>
          <p:cNvSpPr txBox="1"/>
          <p:nvPr>
            <p:ph type="title"/>
          </p:nvPr>
        </p:nvSpPr>
        <p:spPr>
          <a:xfrm>
            <a:off x="231300" y="4475"/>
            <a:ext cx="8681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855" name="Google Shape;855;p106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856" name="Google Shape;856;p106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57" name="Google Shape;857;p106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58" name="Google Shape;858;p106"/>
          <p:cNvSpPr txBox="1"/>
          <p:nvPr/>
        </p:nvSpPr>
        <p:spPr>
          <a:xfrm>
            <a:off x="480800" y="693275"/>
            <a:ext cx="85497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Higher prices correlate with better ratings and a smaller selection of cuisines, making niche markets a strategic choice.</a:t>
            </a:r>
            <a:endParaRPr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Mid-range (Price Range 3-4) dominates the market, making it ideal for budget-friendly options and breakfast offerings.</a:t>
            </a:r>
            <a:endParaRPr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Countries with fewer restaurants present opportunities, provided the right cuisine is offered at an optimal price.</a:t>
            </a:r>
            <a:endParaRPr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Target regions with low competition and poor ratings but a high volume of votes.</a:t>
            </a:r>
            <a:endParaRPr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Enhance quality in low-rated restaurants to justify premium pricing and increase customer spending.</a:t>
            </a:r>
            <a:endParaRPr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Capitalize on the untapped potential of online delivery and table booking services.</a:t>
            </a:r>
            <a:endParaRPr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07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4" name="Google Shape;864;p107"/>
          <p:cNvSpPr txBox="1"/>
          <p:nvPr>
            <p:ph type="title"/>
          </p:nvPr>
        </p:nvSpPr>
        <p:spPr>
          <a:xfrm>
            <a:off x="231300" y="295200"/>
            <a:ext cx="8681400" cy="10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0000"/>
              </a:solidFill>
              <a:latin typeface="Londrina Solid"/>
              <a:ea typeface="Londrina Solid"/>
              <a:cs typeface="Londrina Solid"/>
              <a:sym typeface="Londrina Solid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865" name="Google Shape;865;p107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866" name="Google Shape;866;p107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67" name="Google Shape;867;p107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68" name="Google Shape;868;p107"/>
          <p:cNvSpPr txBox="1"/>
          <p:nvPr/>
        </p:nvSpPr>
        <p:spPr>
          <a:xfrm>
            <a:off x="421300" y="1409702"/>
            <a:ext cx="84267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Analyzed data from 9,000+ restaurants to identify key expansion opportunities.</a:t>
            </a:r>
            <a:endParaRPr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Focused on selecting the best locations, cuisines, and price brackets for Zomato’s growth.</a:t>
            </a:r>
            <a:endParaRPr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Applied data science and analytical techniques to refine 10-15 optimal choices.</a:t>
            </a:r>
            <a:endParaRPr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Incorporated ratings, local preferences, and votes to ensure strategic decision-making.</a:t>
            </a:r>
            <a:endParaRPr>
              <a:solidFill>
                <a:srgbClr val="191919"/>
              </a:solidFill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>
                <a:solidFill>
                  <a:srgbClr val="191919"/>
                </a:solidFill>
              </a:rPr>
              <a:t>Mapped price specialization to consumer preferences for maximum market impact.</a:t>
            </a:r>
            <a:endParaRPr>
              <a:solidFill>
                <a:srgbClr val="19191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9191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D202D"/>
        </a:solidFill>
      </p:bgPr>
    </p:bg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08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4" name="Google Shape;874;p108"/>
          <p:cNvSpPr txBox="1"/>
          <p:nvPr>
            <p:ph type="title"/>
          </p:nvPr>
        </p:nvSpPr>
        <p:spPr>
          <a:xfrm>
            <a:off x="1521800" y="856575"/>
            <a:ext cx="5970900" cy="32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5900">
                <a:latin typeface="Arial"/>
                <a:ea typeface="Arial"/>
                <a:cs typeface="Arial"/>
                <a:sym typeface="Arial"/>
              </a:rPr>
              <a:t>THANK</a:t>
            </a:r>
            <a:endParaRPr b="1" sz="5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5900">
                <a:latin typeface="Arial"/>
                <a:ea typeface="Arial"/>
                <a:cs typeface="Arial"/>
                <a:sym typeface="Arial"/>
              </a:rPr>
              <a:t>YOU</a:t>
            </a:r>
            <a:endParaRPr b="1" sz="5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875" name="Google Shape;875;p10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876" name="Google Shape;876;p108"/>
          <p:cNvSpPr/>
          <p:nvPr/>
        </p:nvSpPr>
        <p:spPr>
          <a:xfrm>
            <a:off x="8596792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877" name="Google Shape;877;p108"/>
          <p:cNvSpPr txBox="1"/>
          <p:nvPr>
            <p:ph idx="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9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8" name="Google Shape;668;p89"/>
          <p:cNvSpPr txBox="1"/>
          <p:nvPr>
            <p:ph idx="3" type="title"/>
          </p:nvPr>
        </p:nvSpPr>
        <p:spPr>
          <a:xfrm>
            <a:off x="1776600" y="223475"/>
            <a:ext cx="62628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Zomato Works</a:t>
            </a: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exagonal icon." id="669" name="Google Shape;669;p8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670" name="Google Shape;670;p89"/>
          <p:cNvSpPr/>
          <p:nvPr/>
        </p:nvSpPr>
        <p:spPr>
          <a:xfrm>
            <a:off x="8481742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71" name="Google Shape;671;p89"/>
          <p:cNvSpPr txBox="1"/>
          <p:nvPr>
            <p:ph idx="2" type="sldNum"/>
          </p:nvPr>
        </p:nvSpPr>
        <p:spPr>
          <a:xfrm>
            <a:off x="836670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672" name="Google Shape;672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375" y="774300"/>
            <a:ext cx="4978876" cy="42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0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90"/>
          <p:cNvSpPr txBox="1"/>
          <p:nvPr>
            <p:ph type="title"/>
          </p:nvPr>
        </p:nvSpPr>
        <p:spPr>
          <a:xfrm>
            <a:off x="231300" y="67100"/>
            <a:ext cx="8681400" cy="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Expanding Zomato’s Reach: Data-Driven Strategy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679" name="Google Shape;679;p90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680" name="Google Shape;680;p90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81" name="Google Shape;681;p90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82" name="Google Shape;682;p90"/>
          <p:cNvSpPr txBox="1"/>
          <p:nvPr/>
        </p:nvSpPr>
        <p:spPr>
          <a:xfrm>
            <a:off x="562825" y="1677225"/>
            <a:ext cx="79038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Key Focus Areas: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📌 </a:t>
            </a:r>
            <a:r>
              <a:rPr b="1" lang="en" sz="1300">
                <a:solidFill>
                  <a:schemeClr val="dk2"/>
                </a:solidFill>
              </a:rPr>
              <a:t>Market Analysis</a:t>
            </a:r>
            <a:r>
              <a:rPr lang="en" sz="1300">
                <a:solidFill>
                  <a:schemeClr val="dk2"/>
                </a:solidFill>
              </a:rPr>
              <a:t>                                                                                          </a:t>
            </a:r>
            <a:r>
              <a:rPr lang="en" sz="1300">
                <a:solidFill>
                  <a:schemeClr val="dk2"/>
                </a:solidFill>
              </a:rPr>
              <a:t>📌 </a:t>
            </a:r>
            <a:r>
              <a:rPr b="1" lang="en" sz="1300">
                <a:solidFill>
                  <a:schemeClr val="dk2"/>
                </a:solidFill>
              </a:rPr>
              <a:t>Concept Development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📌 </a:t>
            </a:r>
            <a:r>
              <a:rPr b="1" lang="en" sz="1300">
                <a:solidFill>
                  <a:schemeClr val="dk2"/>
                </a:solidFill>
              </a:rPr>
              <a:t>Marketing &amp; Growth        </a:t>
            </a:r>
            <a:r>
              <a:rPr b="1" lang="en" sz="1300">
                <a:solidFill>
                  <a:schemeClr val="dk2"/>
                </a:solidFill>
              </a:rPr>
              <a:t>                                                                            </a:t>
            </a:r>
            <a:r>
              <a:rPr lang="en" sz="1300">
                <a:solidFill>
                  <a:schemeClr val="dk2"/>
                </a:solidFill>
              </a:rPr>
              <a:t>📌 </a:t>
            </a:r>
            <a:r>
              <a:rPr b="1" lang="en" sz="1300">
                <a:solidFill>
                  <a:schemeClr val="dk2"/>
                </a:solidFill>
              </a:rPr>
              <a:t>Customer Engagement</a:t>
            </a:r>
            <a:r>
              <a:rPr lang="en" sz="1300">
                <a:solidFill>
                  <a:schemeClr val="dk2"/>
                </a:solidFill>
              </a:rPr>
              <a:t> 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📌 </a:t>
            </a:r>
            <a:r>
              <a:rPr b="1" lang="en" sz="1300">
                <a:solidFill>
                  <a:schemeClr val="dk2"/>
                </a:solidFill>
              </a:rPr>
              <a:t>Optimal Location Selection</a:t>
            </a:r>
            <a:r>
              <a:rPr lang="en" sz="1300">
                <a:solidFill>
                  <a:schemeClr val="dk2"/>
                </a:solidFill>
              </a:rPr>
              <a:t> 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Challenge:</a:t>
            </a:r>
            <a:endParaRPr b="1" sz="1600"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b="1" lang="en" sz="1600">
                <a:solidFill>
                  <a:srgbClr val="191919"/>
                </a:solidFill>
              </a:rPr>
              <a:t>You are hired as a consultant data analyst by Zomato where the team is looking for expansion and opening restaurants. Your task is to come up with strategies/suggestions about    opening  newer  restaurants. </a:t>
            </a:r>
            <a:endParaRPr b="1"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1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8" name="Google Shape;688;p91"/>
          <p:cNvSpPr txBox="1"/>
          <p:nvPr>
            <p:ph type="title"/>
          </p:nvPr>
        </p:nvSpPr>
        <p:spPr>
          <a:xfrm>
            <a:off x="231300" y="4475"/>
            <a:ext cx="86814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689" name="Google Shape;689;p91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690" name="Google Shape;690;p91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1" name="Google Shape;691;p91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692" name="Google Shape;692;p91"/>
          <p:cNvSpPr txBox="1"/>
          <p:nvPr/>
        </p:nvSpPr>
        <p:spPr>
          <a:xfrm>
            <a:off x="122400" y="852125"/>
            <a:ext cx="45360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Restaurant ID: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Unique identifier for each restaurant.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Restaurant Name: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name of the restaurant.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CountryCode: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Country code of the location where the restaurant is situated.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City: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city where the restaurant is located.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Address: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specific address of the restaurant.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Locality: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locality or neighborhood where the restaurant is situated.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Locality Verbose: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Detailed information about the locality.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Longitude: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geographical longitude coordinate of the restaurant.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Latitude: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geographical latitude coordinate of the restaurant.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ato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Cuisines: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type of cuisine offered by the restaurant.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Currency: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currency used for transactions in the restaurant.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91"/>
          <p:cNvSpPr txBox="1"/>
          <p:nvPr/>
        </p:nvSpPr>
        <p:spPr>
          <a:xfrm>
            <a:off x="4574700" y="852125"/>
            <a:ext cx="4407000" cy="4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Has_Table_booking: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Indicates whether the restaurant has a table booking option (Yes/No).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Has_Online_delivery: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Indicates whether the restaurant offers online delivery (Yes/No).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Is_delivering_now: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Indicates whether the restaurant is currently delivering (Yes/No).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Switch_to_order_menu: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Indicates whether users can switch to the order menu (Yes/No).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Price_range: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numeric value indicating the price range category of the restaurant.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Votes: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number of votes or ratings/(feedback) received by the restaurant.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Average_Cost_for_two: </a:t>
            </a:r>
            <a:r>
              <a:rPr b="0" i="0" lang="en" sz="13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average cost for two people dining at the restaurant.</a:t>
            </a:r>
            <a:endParaRPr b="0" i="0" sz="13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Rating: </a:t>
            </a: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overall rating of the restaurant is based on user reviews.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●"/>
            </a:pP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Datekey_opening: </a:t>
            </a:r>
            <a:r>
              <a:rPr b="0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date when the restaurant was opened.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92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92"/>
          <p:cNvSpPr txBox="1"/>
          <p:nvPr>
            <p:ph type="title"/>
          </p:nvPr>
        </p:nvSpPr>
        <p:spPr>
          <a:xfrm>
            <a:off x="231300" y="137975"/>
            <a:ext cx="8681400" cy="9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700" name="Google Shape;700;p92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701" name="Google Shape;701;p92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02" name="Google Shape;702;p92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03" name="Google Shape;703;p92"/>
          <p:cNvSpPr txBox="1"/>
          <p:nvPr/>
        </p:nvSpPr>
        <p:spPr>
          <a:xfrm>
            <a:off x="782825" y="1155038"/>
            <a:ext cx="8019000" cy="3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</a:rPr>
              <a:t>Optimized Data Strategy for Expansion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Refined Data Processing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Data Standardization</a:t>
            </a:r>
            <a:r>
              <a:rPr lang="en">
                <a:solidFill>
                  <a:schemeClr val="dk2"/>
                </a:solidFill>
              </a:rPr>
              <a:t> – Cleaning city names to  ensuring format consistency.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Dataset Enrichment</a:t>
            </a:r>
            <a:r>
              <a:rPr lang="en">
                <a:solidFill>
                  <a:schemeClr val="dk2"/>
                </a:solidFill>
              </a:rPr>
              <a:t> – Adding country descriptions for deeper insights.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Analytical Approach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Excel-Driven Insights</a:t>
            </a:r>
            <a:r>
              <a:rPr lang="en">
                <a:solidFill>
                  <a:schemeClr val="dk2"/>
                </a:solidFill>
              </a:rPr>
              <a:t> – Utilizing pivot tables, IF functions, and statistical tools.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Pattern Recognition</a:t>
            </a:r>
            <a:r>
              <a:rPr lang="en">
                <a:solidFill>
                  <a:schemeClr val="dk2"/>
                </a:solidFill>
              </a:rPr>
              <a:t> – Identifying key trends for strategic decision-making.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Essential Toolkit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Data Analysis</a:t>
            </a:r>
            <a:r>
              <a:rPr lang="en">
                <a:solidFill>
                  <a:schemeClr val="dk2"/>
                </a:solidFill>
              </a:rPr>
              <a:t> – Extracting meaningful insights from raw data.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Excel Mastery</a:t>
            </a:r>
            <a:r>
              <a:rPr lang="en">
                <a:solidFill>
                  <a:schemeClr val="dk2"/>
                </a:solidFill>
              </a:rPr>
              <a:t> – Leveraging LOOKUP functions, logical operators, and pivots.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Clarity &amp; Precision</a:t>
            </a:r>
            <a:r>
              <a:rPr lang="en">
                <a:solidFill>
                  <a:schemeClr val="dk2"/>
                </a:solidFill>
              </a:rPr>
              <a:t> – Translating technical insights into actionable strategies.</a:t>
            </a:r>
            <a:endParaRPr b="1"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3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93"/>
          <p:cNvSpPr txBox="1"/>
          <p:nvPr>
            <p:ph type="title"/>
          </p:nvPr>
        </p:nvSpPr>
        <p:spPr>
          <a:xfrm>
            <a:off x="231300" y="0"/>
            <a:ext cx="8681400" cy="8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Methodology: Data Optimization &amp; Analysis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710" name="Google Shape;710;p93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711" name="Google Shape;711;p93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12" name="Google Shape;712;p93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13" name="Google Shape;713;p93"/>
          <p:cNvSpPr txBox="1"/>
          <p:nvPr/>
        </p:nvSpPr>
        <p:spPr>
          <a:xfrm>
            <a:off x="347550" y="1263500"/>
            <a:ext cx="8454300" cy="3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 Processing &amp; Enrichment</a:t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Geolocation Cleanup</a:t>
            </a:r>
            <a:r>
              <a:rPr lang="en" sz="1200">
                <a:solidFill>
                  <a:schemeClr val="dk2"/>
                </a:solidFill>
              </a:rPr>
              <a:t> – Removed and filled zero values for latitude &amp; longitude.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Country Mapping</a:t>
            </a:r>
            <a:r>
              <a:rPr lang="en" sz="1200">
                <a:solidFill>
                  <a:schemeClr val="dk2"/>
                </a:solidFill>
              </a:rPr>
              <a:t> – Used VLOOKUP to retrieve country names from codes.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 Transformation</a:t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Extracting Year</a:t>
            </a:r>
            <a:r>
              <a:rPr lang="en" sz="1200">
                <a:solidFill>
                  <a:schemeClr val="dk2"/>
                </a:solidFill>
              </a:rPr>
              <a:t> – Applied LEFT() function to derive years and CHOOSE() function to derive quarters from full dates.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Custom Pricing</a:t>
            </a:r>
            <a:r>
              <a:rPr lang="en" sz="1200">
                <a:solidFill>
                  <a:schemeClr val="dk2"/>
                </a:solidFill>
              </a:rPr>
              <a:t> – Created tailored price columns for better segmentation.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Currency Conversion</a:t>
            </a:r>
            <a:r>
              <a:rPr lang="en" sz="1200">
                <a:solidFill>
                  <a:schemeClr val="dk2"/>
                </a:solidFill>
              </a:rPr>
              <a:t> – Standardized values into INR for consistency.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Handling Missing Data</a:t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Cuisine Imputation</a:t>
            </a:r>
            <a:r>
              <a:rPr lang="en" sz="1200">
                <a:solidFill>
                  <a:schemeClr val="dk2"/>
                </a:solidFill>
              </a:rPr>
              <a:t> – Filled missing values with popular choices in respective cities.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Price Adjustments</a:t>
            </a:r>
            <a:r>
              <a:rPr lang="en" sz="1200">
                <a:solidFill>
                  <a:schemeClr val="dk2"/>
                </a:solidFill>
              </a:rPr>
              <a:t> – Used average values based on given price ranges.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Analysis &amp; Visualization</a:t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Pivot Tables</a:t>
            </a:r>
            <a:r>
              <a:rPr lang="en" sz="1200">
                <a:solidFill>
                  <a:schemeClr val="dk2"/>
                </a:solidFill>
              </a:rPr>
              <a:t> – Generated descriptive summaries for deeper insights.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Dashboards &amp; Charts</a:t>
            </a:r>
            <a:r>
              <a:rPr lang="en" sz="1200">
                <a:solidFill>
                  <a:schemeClr val="dk2"/>
                </a:solidFill>
              </a:rPr>
              <a:t> – Designed visual representations for strategic decision-making.</a:t>
            </a:r>
            <a:endParaRPr b="1"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4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9" name="Google Shape;719;p94"/>
          <p:cNvSpPr txBox="1"/>
          <p:nvPr>
            <p:ph type="title"/>
          </p:nvPr>
        </p:nvSpPr>
        <p:spPr>
          <a:xfrm>
            <a:off x="231300" y="4475"/>
            <a:ext cx="8681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Analysis &amp; Insights</a:t>
            </a:r>
            <a:endParaRPr b="1"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720" name="Google Shape;720;p94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721" name="Google Shape;721;p94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22" name="Google Shape;722;p94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23" name="Google Shape;723;p94"/>
          <p:cNvSpPr txBox="1"/>
          <p:nvPr/>
        </p:nvSpPr>
        <p:spPr>
          <a:xfrm>
            <a:off x="782825" y="894525"/>
            <a:ext cx="8019000" cy="4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Understanding the Dataset</a:t>
            </a:r>
            <a:endParaRPr b="1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Familiarization &amp; Key Insights</a:t>
            </a:r>
            <a:r>
              <a:rPr lang="en" sz="1200">
                <a:solidFill>
                  <a:schemeClr val="dk2"/>
                </a:solidFill>
              </a:rPr>
              <a:t> – Explored data structure and identified crucial elements.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Data Cleaning</a:t>
            </a:r>
            <a:r>
              <a:rPr lang="en" sz="1200">
                <a:solidFill>
                  <a:schemeClr val="dk2"/>
                </a:solidFill>
              </a:rPr>
              <a:t> – Removed duplicates and inconsistent values for accuracy.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Analytical Approach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Pivot Table Insights</a:t>
            </a:r>
            <a:r>
              <a:rPr lang="en" sz="1200">
                <a:solidFill>
                  <a:schemeClr val="dk2"/>
                </a:solidFill>
              </a:rPr>
              <a:t> – Generated key insights through multiple pivot tables: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Restaurant Distribution</a:t>
            </a:r>
            <a:r>
              <a:rPr lang="en" sz="1200">
                <a:solidFill>
                  <a:schemeClr val="dk2"/>
                </a:solidFill>
              </a:rPr>
              <a:t> – Number of restaurants by country.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Service Availability</a:t>
            </a:r>
            <a:r>
              <a:rPr lang="en" sz="1200">
                <a:solidFill>
                  <a:schemeClr val="dk2"/>
                </a:solidFill>
              </a:rPr>
              <a:t> – Online delivery &amp; table booking preferences.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 sz="1200">
                <a:solidFill>
                  <a:schemeClr val="dk2"/>
                </a:solidFill>
              </a:rPr>
              <a:t>Customer Engagement</a:t>
            </a:r>
            <a:r>
              <a:rPr lang="en" sz="1200">
                <a:solidFill>
                  <a:schemeClr val="dk2"/>
                </a:solidFill>
              </a:rPr>
              <a:t> – Average votes, ratings, and review patterns.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Formula Application</a:t>
            </a:r>
            <a:r>
              <a:rPr lang="en" sz="1200">
                <a:solidFill>
                  <a:schemeClr val="dk2"/>
                </a:solidFill>
              </a:rPr>
              <a:t> – Utilized IF, AND, COUNTIF functions for refined analysis.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Conditional Formatting</a:t>
            </a:r>
            <a:r>
              <a:rPr lang="en" sz="1200">
                <a:solidFill>
                  <a:schemeClr val="dk2"/>
                </a:solidFill>
              </a:rPr>
              <a:t> – Highlighted key countries for better visualization.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Market Expansion Research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Identified strategic locations for expansion in:</a:t>
            </a:r>
            <a:br>
              <a:rPr b="1" lang="en" sz="1200">
                <a:solidFill>
                  <a:schemeClr val="dk2"/>
                </a:solidFill>
              </a:rPr>
            </a:br>
            <a:r>
              <a:rPr b="1" lang="en" sz="1200">
                <a:solidFill>
                  <a:schemeClr val="dk2"/>
                </a:solidFill>
              </a:rPr>
              <a:t>1. Canada          2. Qatar          3. Singapore          4. Sri Lanka          5. Philippines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00"/>
        </a:solidFill>
      </p:bgPr>
    </p:bg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5"/>
          <p:cNvSpPr txBox="1"/>
          <p:nvPr>
            <p:ph idx="12" type="sldNum"/>
          </p:nvPr>
        </p:nvSpPr>
        <p:spPr>
          <a:xfrm>
            <a:off x="8481759" y="4563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9" name="Google Shape;729;p95"/>
          <p:cNvSpPr txBox="1"/>
          <p:nvPr>
            <p:ph type="title"/>
          </p:nvPr>
        </p:nvSpPr>
        <p:spPr>
          <a:xfrm>
            <a:off x="231300" y="4475"/>
            <a:ext cx="8681400" cy="10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KPI’s</a:t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exagonal icon." id="730" name="Google Shape;730;p95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6732" l="0" r="0" t="6732"/>
          <a:stretch/>
        </p:blipFill>
        <p:spPr>
          <a:xfrm>
            <a:off x="8596800" y="223475"/>
            <a:ext cx="318600" cy="318600"/>
          </a:xfrm>
          <a:prstGeom prst="ellipse">
            <a:avLst/>
          </a:prstGeom>
        </p:spPr>
      </p:pic>
      <p:sp>
        <p:nvSpPr>
          <p:cNvPr id="731" name="Google Shape;731;p95"/>
          <p:cNvSpPr/>
          <p:nvPr/>
        </p:nvSpPr>
        <p:spPr>
          <a:xfrm>
            <a:off x="8510967" y="4601400"/>
            <a:ext cx="318600" cy="318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5151B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2" name="Google Shape;732;p95"/>
          <p:cNvSpPr txBox="1"/>
          <p:nvPr>
            <p:ph idx="2" type="sldNum"/>
          </p:nvPr>
        </p:nvSpPr>
        <p:spPr>
          <a:xfrm>
            <a:off x="8395934" y="455512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‹#›</a:t>
            </a:fld>
            <a:endParaRPr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3" name="Google Shape;733;p95"/>
          <p:cNvSpPr/>
          <p:nvPr/>
        </p:nvSpPr>
        <p:spPr>
          <a:xfrm>
            <a:off x="735475" y="1422075"/>
            <a:ext cx="2350200" cy="95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</a:t>
            </a:r>
            <a:r>
              <a:rPr lang="en">
                <a:solidFill>
                  <a:schemeClr val="lt1"/>
                </a:solidFill>
              </a:rPr>
              <a:t>Restaurants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FEFEF"/>
                </a:solidFill>
              </a:rPr>
              <a:t>9551</a:t>
            </a:r>
            <a:endParaRPr sz="2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4" name="Google Shape;734;p95"/>
          <p:cNvSpPr/>
          <p:nvPr/>
        </p:nvSpPr>
        <p:spPr>
          <a:xfrm>
            <a:off x="3399575" y="1422075"/>
            <a:ext cx="2350200" cy="95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Countries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FEFEF"/>
                </a:solidFill>
              </a:rPr>
              <a:t>15</a:t>
            </a:r>
            <a:endParaRPr sz="2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5" name="Google Shape;735;p95"/>
          <p:cNvSpPr/>
          <p:nvPr/>
        </p:nvSpPr>
        <p:spPr>
          <a:xfrm>
            <a:off x="6063675" y="1422075"/>
            <a:ext cx="2350200" cy="95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Cities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FEFEF"/>
                </a:solidFill>
              </a:rPr>
              <a:t>141</a:t>
            </a:r>
            <a:endParaRPr sz="2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6" name="Google Shape;736;p95"/>
          <p:cNvSpPr/>
          <p:nvPr/>
        </p:nvSpPr>
        <p:spPr>
          <a:xfrm>
            <a:off x="735475" y="2942175"/>
            <a:ext cx="2350200" cy="95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Average Rating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FEFEF"/>
                </a:solidFill>
              </a:rPr>
              <a:t>9551</a:t>
            </a:r>
            <a:endParaRPr sz="2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7" name="Google Shape;737;p95"/>
          <p:cNvSpPr/>
          <p:nvPr/>
        </p:nvSpPr>
        <p:spPr>
          <a:xfrm>
            <a:off x="3399575" y="2942175"/>
            <a:ext cx="2350200" cy="95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Sales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FEFEF"/>
                </a:solidFill>
              </a:rPr>
              <a:t>8.12M</a:t>
            </a:r>
            <a:endParaRPr sz="2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8" name="Google Shape;738;p95"/>
          <p:cNvSpPr/>
          <p:nvPr/>
        </p:nvSpPr>
        <p:spPr>
          <a:xfrm>
            <a:off x="6063675" y="2942163"/>
            <a:ext cx="2350200" cy="950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Cuisines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EFEFEF"/>
                </a:solidFill>
              </a:rPr>
              <a:t>1826</a:t>
            </a:r>
            <a:endParaRPr sz="2800">
              <a:solidFill>
                <a:srgbClr val="EFEFE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les Pitch">
  <a:themeElements>
    <a:clrScheme name="Simple Light">
      <a:dk1>
        <a:srgbClr val="08005F"/>
      </a:dk1>
      <a:lt1>
        <a:srgbClr val="FFFFFF"/>
      </a:lt1>
      <a:dk2>
        <a:srgbClr val="000000"/>
      </a:dk2>
      <a:lt2>
        <a:srgbClr val="B1A1FF"/>
      </a:lt2>
      <a:accent1>
        <a:srgbClr val="A1FF5F"/>
      </a:accent1>
      <a:accent2>
        <a:srgbClr val="1BBE90"/>
      </a:accent2>
      <a:accent3>
        <a:srgbClr val="0A485F"/>
      </a:accent3>
      <a:accent4>
        <a:srgbClr val="9ACAE0"/>
      </a:accent4>
      <a:accent5>
        <a:srgbClr val="D1D1EB"/>
      </a:accent5>
      <a:accent6>
        <a:srgbClr val="2837DB"/>
      </a:accent6>
      <a:hlink>
        <a:srgbClr val="2837D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ssignment #1">
  <a:themeElements>
    <a:clrScheme name="Simple Light">
      <a:dk1>
        <a:srgbClr val="590D22"/>
      </a:dk1>
      <a:lt1>
        <a:srgbClr val="FFF0F3"/>
      </a:lt1>
      <a:dk2>
        <a:srgbClr val="E9395D"/>
      </a:dk2>
      <a:lt2>
        <a:srgbClr val="590D22"/>
      </a:lt2>
      <a:accent1>
        <a:srgbClr val="23869E"/>
      </a:accent1>
      <a:accent2>
        <a:srgbClr val="0D4B59"/>
      </a:accent2>
      <a:accent3>
        <a:srgbClr val="F0FBFF"/>
      </a:accent3>
      <a:accent4>
        <a:srgbClr val="A67C27"/>
      </a:accent4>
      <a:accent5>
        <a:srgbClr val="2D2107"/>
      </a:accent5>
      <a:accent6>
        <a:srgbClr val="FFFBF0"/>
      </a:accent6>
      <a:hlink>
        <a:srgbClr val="590D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