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06B67-7120-A415-C47E-0FB59DFC07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02A741-CF7F-73E2-8989-084ACF2C06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A616CC-6802-622A-3D6A-275AC4A7495D}"/>
              </a:ext>
            </a:extLst>
          </p:cNvPr>
          <p:cNvSpPr>
            <a:spLocks noGrp="1"/>
          </p:cNvSpPr>
          <p:nvPr>
            <p:ph type="dt" sz="half" idx="10"/>
          </p:nvPr>
        </p:nvSpPr>
        <p:spPr/>
        <p:txBody>
          <a:bodyPr/>
          <a:lstStyle/>
          <a:p>
            <a:fld id="{7C92BCF5-2EB2-4079-9F47-658AD7110126}" type="datetimeFigureOut">
              <a:rPr lang="en-IN" smtClean="0"/>
              <a:t>17-10-2023</a:t>
            </a:fld>
            <a:endParaRPr lang="en-IN"/>
          </a:p>
        </p:txBody>
      </p:sp>
      <p:sp>
        <p:nvSpPr>
          <p:cNvPr id="5" name="Footer Placeholder 4">
            <a:extLst>
              <a:ext uri="{FF2B5EF4-FFF2-40B4-BE49-F238E27FC236}">
                <a16:creationId xmlns:a16="http://schemas.microsoft.com/office/drawing/2014/main" id="{A366FEE4-09CE-9D8D-24CF-A12DCCAF5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9B38F-ADCE-9487-3F00-12A95CD306F0}"/>
              </a:ext>
            </a:extLst>
          </p:cNvPr>
          <p:cNvSpPr>
            <a:spLocks noGrp="1"/>
          </p:cNvSpPr>
          <p:nvPr>
            <p:ph type="sldNum" sz="quarter" idx="12"/>
          </p:nvPr>
        </p:nvSpPr>
        <p:spPr/>
        <p:txBody>
          <a:bodyPr/>
          <a:lstStyle/>
          <a:p>
            <a:fld id="{83EB3D57-9DFC-453C-A502-BE1F77A28290}" type="slidenum">
              <a:rPr lang="en-IN" smtClean="0"/>
              <a:t>‹#›</a:t>
            </a:fld>
            <a:endParaRPr lang="en-IN"/>
          </a:p>
        </p:txBody>
      </p:sp>
    </p:spTree>
    <p:extLst>
      <p:ext uri="{BB962C8B-B14F-4D97-AF65-F5344CB8AC3E}">
        <p14:creationId xmlns:p14="http://schemas.microsoft.com/office/powerpoint/2010/main" val="274334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A222-3669-5FC5-5A7B-5858E2BF7B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9DCB91-209A-EA1F-FE5C-47EE73B56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C8F86C-2C54-AAFA-692F-4433BA4D8700}"/>
              </a:ext>
            </a:extLst>
          </p:cNvPr>
          <p:cNvSpPr>
            <a:spLocks noGrp="1"/>
          </p:cNvSpPr>
          <p:nvPr>
            <p:ph type="dt" sz="half" idx="10"/>
          </p:nvPr>
        </p:nvSpPr>
        <p:spPr/>
        <p:txBody>
          <a:bodyPr/>
          <a:lstStyle/>
          <a:p>
            <a:fld id="{7C92BCF5-2EB2-4079-9F47-658AD7110126}" type="datetimeFigureOut">
              <a:rPr lang="en-IN" smtClean="0"/>
              <a:t>17-10-2023</a:t>
            </a:fld>
            <a:endParaRPr lang="en-IN"/>
          </a:p>
        </p:txBody>
      </p:sp>
      <p:sp>
        <p:nvSpPr>
          <p:cNvPr id="5" name="Footer Placeholder 4">
            <a:extLst>
              <a:ext uri="{FF2B5EF4-FFF2-40B4-BE49-F238E27FC236}">
                <a16:creationId xmlns:a16="http://schemas.microsoft.com/office/drawing/2014/main" id="{6EA622B2-0B1F-331F-B950-A5C9C9978F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407865-1854-82DE-A3CB-1800F89E45D9}"/>
              </a:ext>
            </a:extLst>
          </p:cNvPr>
          <p:cNvSpPr>
            <a:spLocks noGrp="1"/>
          </p:cNvSpPr>
          <p:nvPr>
            <p:ph type="sldNum" sz="quarter" idx="12"/>
          </p:nvPr>
        </p:nvSpPr>
        <p:spPr/>
        <p:txBody>
          <a:bodyPr/>
          <a:lstStyle/>
          <a:p>
            <a:fld id="{83EB3D57-9DFC-453C-A502-BE1F77A28290}" type="slidenum">
              <a:rPr lang="en-IN" smtClean="0"/>
              <a:t>‹#›</a:t>
            </a:fld>
            <a:endParaRPr lang="en-IN"/>
          </a:p>
        </p:txBody>
      </p:sp>
    </p:spTree>
    <p:extLst>
      <p:ext uri="{BB962C8B-B14F-4D97-AF65-F5344CB8AC3E}">
        <p14:creationId xmlns:p14="http://schemas.microsoft.com/office/powerpoint/2010/main" val="65530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9D50DD-BBFB-CAB3-3527-0C773FEE78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B5EF22-7F49-DE3F-4633-22610557C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13788F-4636-400C-4B7A-3E94FBFE2087}"/>
              </a:ext>
            </a:extLst>
          </p:cNvPr>
          <p:cNvSpPr>
            <a:spLocks noGrp="1"/>
          </p:cNvSpPr>
          <p:nvPr>
            <p:ph type="dt" sz="half" idx="10"/>
          </p:nvPr>
        </p:nvSpPr>
        <p:spPr/>
        <p:txBody>
          <a:bodyPr/>
          <a:lstStyle/>
          <a:p>
            <a:fld id="{7C92BCF5-2EB2-4079-9F47-658AD7110126}" type="datetimeFigureOut">
              <a:rPr lang="en-IN" smtClean="0"/>
              <a:t>17-10-2023</a:t>
            </a:fld>
            <a:endParaRPr lang="en-IN"/>
          </a:p>
        </p:txBody>
      </p:sp>
      <p:sp>
        <p:nvSpPr>
          <p:cNvPr id="5" name="Footer Placeholder 4">
            <a:extLst>
              <a:ext uri="{FF2B5EF4-FFF2-40B4-BE49-F238E27FC236}">
                <a16:creationId xmlns:a16="http://schemas.microsoft.com/office/drawing/2014/main" id="{36DE8D43-D46E-8883-8766-7CE8B283F3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2E800-1DF0-D95B-805C-DEA1F6BBA904}"/>
              </a:ext>
            </a:extLst>
          </p:cNvPr>
          <p:cNvSpPr>
            <a:spLocks noGrp="1"/>
          </p:cNvSpPr>
          <p:nvPr>
            <p:ph type="sldNum" sz="quarter" idx="12"/>
          </p:nvPr>
        </p:nvSpPr>
        <p:spPr/>
        <p:txBody>
          <a:bodyPr/>
          <a:lstStyle/>
          <a:p>
            <a:fld id="{83EB3D57-9DFC-453C-A502-BE1F77A28290}" type="slidenum">
              <a:rPr lang="en-IN" smtClean="0"/>
              <a:t>‹#›</a:t>
            </a:fld>
            <a:endParaRPr lang="en-IN"/>
          </a:p>
        </p:txBody>
      </p:sp>
    </p:spTree>
    <p:extLst>
      <p:ext uri="{BB962C8B-B14F-4D97-AF65-F5344CB8AC3E}">
        <p14:creationId xmlns:p14="http://schemas.microsoft.com/office/powerpoint/2010/main" val="29161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DA40-1940-C058-05CF-1AEF92EA2F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4E1BEB-AD33-6F3A-0F34-8B2B025410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0E3B89-2AFC-F3A6-F9A8-5C2FD91659EF}"/>
              </a:ext>
            </a:extLst>
          </p:cNvPr>
          <p:cNvSpPr>
            <a:spLocks noGrp="1"/>
          </p:cNvSpPr>
          <p:nvPr>
            <p:ph type="dt" sz="half" idx="10"/>
          </p:nvPr>
        </p:nvSpPr>
        <p:spPr/>
        <p:txBody>
          <a:bodyPr/>
          <a:lstStyle/>
          <a:p>
            <a:fld id="{7C92BCF5-2EB2-4079-9F47-658AD7110126}" type="datetimeFigureOut">
              <a:rPr lang="en-IN" smtClean="0"/>
              <a:t>17-10-2023</a:t>
            </a:fld>
            <a:endParaRPr lang="en-IN"/>
          </a:p>
        </p:txBody>
      </p:sp>
      <p:sp>
        <p:nvSpPr>
          <p:cNvPr id="5" name="Footer Placeholder 4">
            <a:extLst>
              <a:ext uri="{FF2B5EF4-FFF2-40B4-BE49-F238E27FC236}">
                <a16:creationId xmlns:a16="http://schemas.microsoft.com/office/drawing/2014/main" id="{23FFDB05-10EF-87B8-2118-637005973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9AF917-750E-144B-A1C5-8C08E4FBBC45}"/>
              </a:ext>
            </a:extLst>
          </p:cNvPr>
          <p:cNvSpPr>
            <a:spLocks noGrp="1"/>
          </p:cNvSpPr>
          <p:nvPr>
            <p:ph type="sldNum" sz="quarter" idx="12"/>
          </p:nvPr>
        </p:nvSpPr>
        <p:spPr/>
        <p:txBody>
          <a:bodyPr/>
          <a:lstStyle/>
          <a:p>
            <a:fld id="{83EB3D57-9DFC-453C-A502-BE1F77A28290}" type="slidenum">
              <a:rPr lang="en-IN" smtClean="0"/>
              <a:t>‹#›</a:t>
            </a:fld>
            <a:endParaRPr lang="en-IN"/>
          </a:p>
        </p:txBody>
      </p:sp>
    </p:spTree>
    <p:extLst>
      <p:ext uri="{BB962C8B-B14F-4D97-AF65-F5344CB8AC3E}">
        <p14:creationId xmlns:p14="http://schemas.microsoft.com/office/powerpoint/2010/main" val="73586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9C31-6BCE-AFFF-DA74-E66EB11FF8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8F7271-155E-E261-5DCC-959278F1E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70F7AF-402A-DE07-349F-5687B48A02ED}"/>
              </a:ext>
            </a:extLst>
          </p:cNvPr>
          <p:cNvSpPr>
            <a:spLocks noGrp="1"/>
          </p:cNvSpPr>
          <p:nvPr>
            <p:ph type="dt" sz="half" idx="10"/>
          </p:nvPr>
        </p:nvSpPr>
        <p:spPr/>
        <p:txBody>
          <a:bodyPr/>
          <a:lstStyle/>
          <a:p>
            <a:fld id="{7C92BCF5-2EB2-4079-9F47-658AD7110126}" type="datetimeFigureOut">
              <a:rPr lang="en-IN" smtClean="0"/>
              <a:t>17-10-2023</a:t>
            </a:fld>
            <a:endParaRPr lang="en-IN"/>
          </a:p>
        </p:txBody>
      </p:sp>
      <p:sp>
        <p:nvSpPr>
          <p:cNvPr id="5" name="Footer Placeholder 4">
            <a:extLst>
              <a:ext uri="{FF2B5EF4-FFF2-40B4-BE49-F238E27FC236}">
                <a16:creationId xmlns:a16="http://schemas.microsoft.com/office/drawing/2014/main" id="{E19C9956-10B4-0846-3001-791A04BFB9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34F23B-18DC-8BB2-25C5-79E181093C27}"/>
              </a:ext>
            </a:extLst>
          </p:cNvPr>
          <p:cNvSpPr>
            <a:spLocks noGrp="1"/>
          </p:cNvSpPr>
          <p:nvPr>
            <p:ph type="sldNum" sz="quarter" idx="12"/>
          </p:nvPr>
        </p:nvSpPr>
        <p:spPr/>
        <p:txBody>
          <a:bodyPr/>
          <a:lstStyle/>
          <a:p>
            <a:fld id="{83EB3D57-9DFC-453C-A502-BE1F77A28290}" type="slidenum">
              <a:rPr lang="en-IN" smtClean="0"/>
              <a:t>‹#›</a:t>
            </a:fld>
            <a:endParaRPr lang="en-IN"/>
          </a:p>
        </p:txBody>
      </p:sp>
    </p:spTree>
    <p:extLst>
      <p:ext uri="{BB962C8B-B14F-4D97-AF65-F5344CB8AC3E}">
        <p14:creationId xmlns:p14="http://schemas.microsoft.com/office/powerpoint/2010/main" val="417478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802F-8058-0E8F-434D-5F0E838B1B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773368-1B88-0F82-9A2E-E3AAB5C2B4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10DC77-ABD6-C57A-1838-4BFAF6F43D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D23411-137F-3C6D-A343-C89EDC860C7A}"/>
              </a:ext>
            </a:extLst>
          </p:cNvPr>
          <p:cNvSpPr>
            <a:spLocks noGrp="1"/>
          </p:cNvSpPr>
          <p:nvPr>
            <p:ph type="dt" sz="half" idx="10"/>
          </p:nvPr>
        </p:nvSpPr>
        <p:spPr/>
        <p:txBody>
          <a:bodyPr/>
          <a:lstStyle/>
          <a:p>
            <a:fld id="{7C92BCF5-2EB2-4079-9F47-658AD7110126}" type="datetimeFigureOut">
              <a:rPr lang="en-IN" smtClean="0"/>
              <a:t>17-10-2023</a:t>
            </a:fld>
            <a:endParaRPr lang="en-IN"/>
          </a:p>
        </p:txBody>
      </p:sp>
      <p:sp>
        <p:nvSpPr>
          <p:cNvPr id="6" name="Footer Placeholder 5">
            <a:extLst>
              <a:ext uri="{FF2B5EF4-FFF2-40B4-BE49-F238E27FC236}">
                <a16:creationId xmlns:a16="http://schemas.microsoft.com/office/drawing/2014/main" id="{8B2963AE-5B8B-CE15-BCCF-8D739C6210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9108B5-3E7B-8473-0C47-166DE8EDF3A1}"/>
              </a:ext>
            </a:extLst>
          </p:cNvPr>
          <p:cNvSpPr>
            <a:spLocks noGrp="1"/>
          </p:cNvSpPr>
          <p:nvPr>
            <p:ph type="sldNum" sz="quarter" idx="12"/>
          </p:nvPr>
        </p:nvSpPr>
        <p:spPr/>
        <p:txBody>
          <a:bodyPr/>
          <a:lstStyle/>
          <a:p>
            <a:fld id="{83EB3D57-9DFC-453C-A502-BE1F77A28290}" type="slidenum">
              <a:rPr lang="en-IN" smtClean="0"/>
              <a:t>‹#›</a:t>
            </a:fld>
            <a:endParaRPr lang="en-IN"/>
          </a:p>
        </p:txBody>
      </p:sp>
    </p:spTree>
    <p:extLst>
      <p:ext uri="{BB962C8B-B14F-4D97-AF65-F5344CB8AC3E}">
        <p14:creationId xmlns:p14="http://schemas.microsoft.com/office/powerpoint/2010/main" val="290047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9A37-217E-B1D9-C93B-EF2D2289BA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3AE6BC-2A1E-5AFD-CB24-B9D198FC2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116A74-71E2-ED23-8E7D-B86CC9F9A2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F92408-C225-4FE0-DA08-546D5D633E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A38D87-2C97-877A-C837-F7CE133AAD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31CC3D-C2EF-C708-D6ED-573EB2445128}"/>
              </a:ext>
            </a:extLst>
          </p:cNvPr>
          <p:cNvSpPr>
            <a:spLocks noGrp="1"/>
          </p:cNvSpPr>
          <p:nvPr>
            <p:ph type="dt" sz="half" idx="10"/>
          </p:nvPr>
        </p:nvSpPr>
        <p:spPr/>
        <p:txBody>
          <a:bodyPr/>
          <a:lstStyle/>
          <a:p>
            <a:fld id="{7C92BCF5-2EB2-4079-9F47-658AD7110126}" type="datetimeFigureOut">
              <a:rPr lang="en-IN" smtClean="0"/>
              <a:t>17-10-2023</a:t>
            </a:fld>
            <a:endParaRPr lang="en-IN"/>
          </a:p>
        </p:txBody>
      </p:sp>
      <p:sp>
        <p:nvSpPr>
          <p:cNvPr id="8" name="Footer Placeholder 7">
            <a:extLst>
              <a:ext uri="{FF2B5EF4-FFF2-40B4-BE49-F238E27FC236}">
                <a16:creationId xmlns:a16="http://schemas.microsoft.com/office/drawing/2014/main" id="{F7C294B1-98E1-120C-4530-E90F81D8E9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50B5B0-83DC-9808-6593-1C2D7999BF40}"/>
              </a:ext>
            </a:extLst>
          </p:cNvPr>
          <p:cNvSpPr>
            <a:spLocks noGrp="1"/>
          </p:cNvSpPr>
          <p:nvPr>
            <p:ph type="sldNum" sz="quarter" idx="12"/>
          </p:nvPr>
        </p:nvSpPr>
        <p:spPr/>
        <p:txBody>
          <a:bodyPr/>
          <a:lstStyle/>
          <a:p>
            <a:fld id="{83EB3D57-9DFC-453C-A502-BE1F77A28290}" type="slidenum">
              <a:rPr lang="en-IN" smtClean="0"/>
              <a:t>‹#›</a:t>
            </a:fld>
            <a:endParaRPr lang="en-IN"/>
          </a:p>
        </p:txBody>
      </p:sp>
    </p:spTree>
    <p:extLst>
      <p:ext uri="{BB962C8B-B14F-4D97-AF65-F5344CB8AC3E}">
        <p14:creationId xmlns:p14="http://schemas.microsoft.com/office/powerpoint/2010/main" val="7721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5495D-A140-73B8-4AAF-969DA5D07B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F039EB-A69A-2D4A-0797-E105D35DFAA4}"/>
              </a:ext>
            </a:extLst>
          </p:cNvPr>
          <p:cNvSpPr>
            <a:spLocks noGrp="1"/>
          </p:cNvSpPr>
          <p:nvPr>
            <p:ph type="dt" sz="half" idx="10"/>
          </p:nvPr>
        </p:nvSpPr>
        <p:spPr/>
        <p:txBody>
          <a:bodyPr/>
          <a:lstStyle/>
          <a:p>
            <a:fld id="{7C92BCF5-2EB2-4079-9F47-658AD7110126}" type="datetimeFigureOut">
              <a:rPr lang="en-IN" smtClean="0"/>
              <a:t>17-10-2023</a:t>
            </a:fld>
            <a:endParaRPr lang="en-IN"/>
          </a:p>
        </p:txBody>
      </p:sp>
      <p:sp>
        <p:nvSpPr>
          <p:cNvPr id="4" name="Footer Placeholder 3">
            <a:extLst>
              <a:ext uri="{FF2B5EF4-FFF2-40B4-BE49-F238E27FC236}">
                <a16:creationId xmlns:a16="http://schemas.microsoft.com/office/drawing/2014/main" id="{2B1FFD53-29EC-BC85-7368-CBAC6907DA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FB4428-E000-2413-9D6C-22613778A5FE}"/>
              </a:ext>
            </a:extLst>
          </p:cNvPr>
          <p:cNvSpPr>
            <a:spLocks noGrp="1"/>
          </p:cNvSpPr>
          <p:nvPr>
            <p:ph type="sldNum" sz="quarter" idx="12"/>
          </p:nvPr>
        </p:nvSpPr>
        <p:spPr/>
        <p:txBody>
          <a:bodyPr/>
          <a:lstStyle/>
          <a:p>
            <a:fld id="{83EB3D57-9DFC-453C-A502-BE1F77A28290}" type="slidenum">
              <a:rPr lang="en-IN" smtClean="0"/>
              <a:t>‹#›</a:t>
            </a:fld>
            <a:endParaRPr lang="en-IN"/>
          </a:p>
        </p:txBody>
      </p:sp>
    </p:spTree>
    <p:extLst>
      <p:ext uri="{BB962C8B-B14F-4D97-AF65-F5344CB8AC3E}">
        <p14:creationId xmlns:p14="http://schemas.microsoft.com/office/powerpoint/2010/main" val="3117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52E80-14EA-E871-FE83-793CB165E15F}"/>
              </a:ext>
            </a:extLst>
          </p:cNvPr>
          <p:cNvSpPr>
            <a:spLocks noGrp="1"/>
          </p:cNvSpPr>
          <p:nvPr>
            <p:ph type="dt" sz="half" idx="10"/>
          </p:nvPr>
        </p:nvSpPr>
        <p:spPr/>
        <p:txBody>
          <a:bodyPr/>
          <a:lstStyle/>
          <a:p>
            <a:fld id="{7C92BCF5-2EB2-4079-9F47-658AD7110126}" type="datetimeFigureOut">
              <a:rPr lang="en-IN" smtClean="0"/>
              <a:t>17-10-2023</a:t>
            </a:fld>
            <a:endParaRPr lang="en-IN"/>
          </a:p>
        </p:txBody>
      </p:sp>
      <p:sp>
        <p:nvSpPr>
          <p:cNvPr id="3" name="Footer Placeholder 2">
            <a:extLst>
              <a:ext uri="{FF2B5EF4-FFF2-40B4-BE49-F238E27FC236}">
                <a16:creationId xmlns:a16="http://schemas.microsoft.com/office/drawing/2014/main" id="{11364EA5-D36D-243D-A747-59CCC321F5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7876C5-668C-57E6-39A6-6D64E1BDB820}"/>
              </a:ext>
            </a:extLst>
          </p:cNvPr>
          <p:cNvSpPr>
            <a:spLocks noGrp="1"/>
          </p:cNvSpPr>
          <p:nvPr>
            <p:ph type="sldNum" sz="quarter" idx="12"/>
          </p:nvPr>
        </p:nvSpPr>
        <p:spPr/>
        <p:txBody>
          <a:bodyPr/>
          <a:lstStyle/>
          <a:p>
            <a:fld id="{83EB3D57-9DFC-453C-A502-BE1F77A28290}" type="slidenum">
              <a:rPr lang="en-IN" smtClean="0"/>
              <a:t>‹#›</a:t>
            </a:fld>
            <a:endParaRPr lang="en-IN"/>
          </a:p>
        </p:txBody>
      </p:sp>
    </p:spTree>
    <p:extLst>
      <p:ext uri="{BB962C8B-B14F-4D97-AF65-F5344CB8AC3E}">
        <p14:creationId xmlns:p14="http://schemas.microsoft.com/office/powerpoint/2010/main" val="386556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5326-8B02-B870-805F-917BE69E8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887CC2-704D-15EB-6C8C-4D39A328BF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4AB65C-CEA0-2AB9-00FF-E80E8D5C3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BD27B-336D-F6D2-2573-907AF4A7023A}"/>
              </a:ext>
            </a:extLst>
          </p:cNvPr>
          <p:cNvSpPr>
            <a:spLocks noGrp="1"/>
          </p:cNvSpPr>
          <p:nvPr>
            <p:ph type="dt" sz="half" idx="10"/>
          </p:nvPr>
        </p:nvSpPr>
        <p:spPr/>
        <p:txBody>
          <a:bodyPr/>
          <a:lstStyle/>
          <a:p>
            <a:fld id="{7C92BCF5-2EB2-4079-9F47-658AD7110126}" type="datetimeFigureOut">
              <a:rPr lang="en-IN" smtClean="0"/>
              <a:t>17-10-2023</a:t>
            </a:fld>
            <a:endParaRPr lang="en-IN"/>
          </a:p>
        </p:txBody>
      </p:sp>
      <p:sp>
        <p:nvSpPr>
          <p:cNvPr id="6" name="Footer Placeholder 5">
            <a:extLst>
              <a:ext uri="{FF2B5EF4-FFF2-40B4-BE49-F238E27FC236}">
                <a16:creationId xmlns:a16="http://schemas.microsoft.com/office/drawing/2014/main" id="{8DAA680D-42C9-C96D-F18C-D026589925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BD4D6E-06F2-D5F1-6186-A919CA6DBE66}"/>
              </a:ext>
            </a:extLst>
          </p:cNvPr>
          <p:cNvSpPr>
            <a:spLocks noGrp="1"/>
          </p:cNvSpPr>
          <p:nvPr>
            <p:ph type="sldNum" sz="quarter" idx="12"/>
          </p:nvPr>
        </p:nvSpPr>
        <p:spPr/>
        <p:txBody>
          <a:bodyPr/>
          <a:lstStyle/>
          <a:p>
            <a:fld id="{83EB3D57-9DFC-453C-A502-BE1F77A28290}" type="slidenum">
              <a:rPr lang="en-IN" smtClean="0"/>
              <a:t>‹#›</a:t>
            </a:fld>
            <a:endParaRPr lang="en-IN"/>
          </a:p>
        </p:txBody>
      </p:sp>
    </p:spTree>
    <p:extLst>
      <p:ext uri="{BB962C8B-B14F-4D97-AF65-F5344CB8AC3E}">
        <p14:creationId xmlns:p14="http://schemas.microsoft.com/office/powerpoint/2010/main" val="89443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CD14-55A6-BEC5-5A98-48395DB88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0CE2EB-64E6-7C82-79D2-877D0D4FF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620658-5977-1D23-9DA7-029E6C2F2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1DFBF-92FC-3463-6522-7587879D8D99}"/>
              </a:ext>
            </a:extLst>
          </p:cNvPr>
          <p:cNvSpPr>
            <a:spLocks noGrp="1"/>
          </p:cNvSpPr>
          <p:nvPr>
            <p:ph type="dt" sz="half" idx="10"/>
          </p:nvPr>
        </p:nvSpPr>
        <p:spPr/>
        <p:txBody>
          <a:bodyPr/>
          <a:lstStyle/>
          <a:p>
            <a:fld id="{7C92BCF5-2EB2-4079-9F47-658AD7110126}" type="datetimeFigureOut">
              <a:rPr lang="en-IN" smtClean="0"/>
              <a:t>17-10-2023</a:t>
            </a:fld>
            <a:endParaRPr lang="en-IN"/>
          </a:p>
        </p:txBody>
      </p:sp>
      <p:sp>
        <p:nvSpPr>
          <p:cNvPr id="6" name="Footer Placeholder 5">
            <a:extLst>
              <a:ext uri="{FF2B5EF4-FFF2-40B4-BE49-F238E27FC236}">
                <a16:creationId xmlns:a16="http://schemas.microsoft.com/office/drawing/2014/main" id="{770F91E4-3F83-857B-833F-DC6D5789F7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271925-3E5E-EB7A-337A-7139695F8BEF}"/>
              </a:ext>
            </a:extLst>
          </p:cNvPr>
          <p:cNvSpPr>
            <a:spLocks noGrp="1"/>
          </p:cNvSpPr>
          <p:nvPr>
            <p:ph type="sldNum" sz="quarter" idx="12"/>
          </p:nvPr>
        </p:nvSpPr>
        <p:spPr/>
        <p:txBody>
          <a:bodyPr/>
          <a:lstStyle/>
          <a:p>
            <a:fld id="{83EB3D57-9DFC-453C-A502-BE1F77A28290}" type="slidenum">
              <a:rPr lang="en-IN" smtClean="0"/>
              <a:t>‹#›</a:t>
            </a:fld>
            <a:endParaRPr lang="en-IN"/>
          </a:p>
        </p:txBody>
      </p:sp>
    </p:spTree>
    <p:extLst>
      <p:ext uri="{BB962C8B-B14F-4D97-AF65-F5344CB8AC3E}">
        <p14:creationId xmlns:p14="http://schemas.microsoft.com/office/powerpoint/2010/main" val="287370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6929CE-8DEE-BBA3-5140-A8285D690B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C8FECF-7BCB-461C-C773-4AC32EC00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C60606-340C-80AA-FB13-7A139AE13D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2BCF5-2EB2-4079-9F47-658AD7110126}" type="datetimeFigureOut">
              <a:rPr lang="en-IN" smtClean="0"/>
              <a:t>17-10-2023</a:t>
            </a:fld>
            <a:endParaRPr lang="en-IN"/>
          </a:p>
        </p:txBody>
      </p:sp>
      <p:sp>
        <p:nvSpPr>
          <p:cNvPr id="5" name="Footer Placeholder 4">
            <a:extLst>
              <a:ext uri="{FF2B5EF4-FFF2-40B4-BE49-F238E27FC236}">
                <a16:creationId xmlns:a16="http://schemas.microsoft.com/office/drawing/2014/main" id="{5312AE0D-EA1D-42D7-78C5-EC74F03B09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B38545-C2F7-2E7C-CF9A-1D11A6C4A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B3D57-9DFC-453C-A502-BE1F77A28290}" type="slidenum">
              <a:rPr lang="en-IN" smtClean="0"/>
              <a:t>‹#›</a:t>
            </a:fld>
            <a:endParaRPr lang="en-IN"/>
          </a:p>
        </p:txBody>
      </p:sp>
    </p:spTree>
    <p:extLst>
      <p:ext uri="{BB962C8B-B14F-4D97-AF65-F5344CB8AC3E}">
        <p14:creationId xmlns:p14="http://schemas.microsoft.com/office/powerpoint/2010/main" val="144295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74B5-AF1F-10AF-5B35-481A7731D8A1}"/>
              </a:ext>
            </a:extLst>
          </p:cNvPr>
          <p:cNvSpPr>
            <a:spLocks noGrp="1"/>
          </p:cNvSpPr>
          <p:nvPr>
            <p:ph type="ctrTitle"/>
          </p:nvPr>
        </p:nvSpPr>
        <p:spPr/>
        <p:txBody>
          <a:bodyPr/>
          <a:lstStyle/>
          <a:p>
            <a:r>
              <a:rPr lang="en-US" b="1" dirty="0"/>
              <a:t>7 Steps to Analyzing Covid-19 Vaccine Data</a:t>
            </a:r>
            <a:endParaRPr lang="en-IN" b="1" dirty="0"/>
          </a:p>
        </p:txBody>
      </p:sp>
      <p:sp>
        <p:nvSpPr>
          <p:cNvPr id="3" name="Subtitle 2">
            <a:extLst>
              <a:ext uri="{FF2B5EF4-FFF2-40B4-BE49-F238E27FC236}">
                <a16:creationId xmlns:a16="http://schemas.microsoft.com/office/drawing/2014/main" id="{87D86877-46A9-D5F8-487E-9508EC5B64D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3378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F628-892B-AC9A-5241-D17C922729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69E15D-D843-25C0-56FF-31244F4485DE}"/>
              </a:ext>
            </a:extLst>
          </p:cNvPr>
          <p:cNvSpPr>
            <a:spLocks noGrp="1"/>
          </p:cNvSpPr>
          <p:nvPr>
            <p:ph idx="1"/>
          </p:nvPr>
        </p:nvSpPr>
        <p:spPr/>
        <p:txBody>
          <a:bodyPr/>
          <a:lstStyle/>
          <a:p>
            <a:r>
              <a:rPr lang="en-US" b="1" dirty="0">
                <a:effectLst/>
              </a:rPr>
              <a:t>Collecting Data</a:t>
            </a:r>
            <a:endParaRPr lang="en-US" b="1" dirty="0"/>
          </a:p>
          <a:p>
            <a:r>
              <a:rPr lang="en-US" b="1" dirty="0">
                <a:effectLst/>
              </a:rPr>
              <a:t>Preparing Data</a:t>
            </a:r>
            <a:endParaRPr lang="en-US" b="1" dirty="0"/>
          </a:p>
          <a:p>
            <a:r>
              <a:rPr lang="en-US" b="1" dirty="0">
                <a:effectLst/>
              </a:rPr>
              <a:t>Understanding Data</a:t>
            </a:r>
            <a:endParaRPr lang="en-US" b="1" dirty="0"/>
          </a:p>
          <a:p>
            <a:r>
              <a:rPr lang="en-US" b="1" dirty="0">
                <a:effectLst/>
              </a:rPr>
              <a:t>Analyzing Time Series Data</a:t>
            </a:r>
            <a:endParaRPr lang="en-US" b="1" dirty="0"/>
          </a:p>
          <a:p>
            <a:r>
              <a:rPr lang="en-US" b="1" dirty="0">
                <a:effectLst/>
              </a:rPr>
              <a:t>Statistical Analysis</a:t>
            </a:r>
            <a:endParaRPr lang="en-US" b="1" dirty="0"/>
          </a:p>
          <a:p>
            <a:r>
              <a:rPr lang="en-US" b="1" dirty="0">
                <a:effectLst/>
              </a:rPr>
              <a:t>Visualizing Data</a:t>
            </a:r>
            <a:endParaRPr lang="en-US" b="1" dirty="0"/>
          </a:p>
          <a:p>
            <a:r>
              <a:rPr lang="en-US" b="1" dirty="0">
                <a:effectLst/>
              </a:rPr>
              <a:t>Drawing Conclusions</a:t>
            </a:r>
            <a:endParaRPr lang="en-US" b="1" dirty="0"/>
          </a:p>
          <a:p>
            <a:r>
              <a:rPr lang="en-US" b="1" dirty="0">
                <a:effectLst/>
              </a:rPr>
              <a:t>Documenting and Sharing</a:t>
            </a:r>
            <a:endParaRPr lang="en-US" b="1" dirty="0"/>
          </a:p>
          <a:p>
            <a:endParaRPr lang="en-IN" dirty="0"/>
          </a:p>
        </p:txBody>
      </p:sp>
    </p:spTree>
    <p:extLst>
      <p:ext uri="{BB962C8B-B14F-4D97-AF65-F5344CB8AC3E}">
        <p14:creationId xmlns:p14="http://schemas.microsoft.com/office/powerpoint/2010/main" val="3149779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73BB-DC3C-D5FD-D686-E51FC9ED7F2D}"/>
              </a:ext>
            </a:extLst>
          </p:cNvPr>
          <p:cNvSpPr>
            <a:spLocks noGrp="1"/>
          </p:cNvSpPr>
          <p:nvPr>
            <p:ph type="title"/>
          </p:nvPr>
        </p:nvSpPr>
        <p:spPr/>
        <p:txBody>
          <a:bodyPr>
            <a:normAutofit/>
          </a:bodyPr>
          <a:lstStyle/>
          <a:p>
            <a:pPr algn="ctr"/>
            <a:r>
              <a:rPr lang="en-IN" sz="6000" b="1" dirty="0"/>
              <a:t>Collecting Data</a:t>
            </a:r>
          </a:p>
        </p:txBody>
      </p:sp>
      <p:sp>
        <p:nvSpPr>
          <p:cNvPr id="3" name="Content Placeholder 2">
            <a:extLst>
              <a:ext uri="{FF2B5EF4-FFF2-40B4-BE49-F238E27FC236}">
                <a16:creationId xmlns:a16="http://schemas.microsoft.com/office/drawing/2014/main" id="{89C95049-3856-43BA-98C7-5ECF69B7913E}"/>
              </a:ext>
            </a:extLst>
          </p:cNvPr>
          <p:cNvSpPr>
            <a:spLocks noGrp="1"/>
          </p:cNvSpPr>
          <p:nvPr>
            <p:ph idx="1"/>
          </p:nvPr>
        </p:nvSpPr>
        <p:spPr/>
        <p:txBody>
          <a:bodyPr/>
          <a:lstStyle/>
          <a:p>
            <a:r>
              <a:rPr lang="en-US" dirty="0">
                <a:effectLst/>
              </a:rPr>
              <a:t>1. Data Collection:</a:t>
            </a:r>
            <a:endParaRPr lang="en-US" dirty="0"/>
          </a:p>
          <a:p>
            <a:r>
              <a:rPr lang="en-US" dirty="0">
                <a:effectLst/>
              </a:rPr>
              <a:t>To perform a Covid-19 vaccine analysis, you can collect data from reliable sources. Some common sources include:</a:t>
            </a:r>
            <a:endParaRPr lang="en-US" dirty="0"/>
          </a:p>
          <a:p>
            <a:r>
              <a:rPr lang="en-US" dirty="0">
                <a:effectLst/>
              </a:rPr>
              <a:t>Government health agencies (e.g., CDC, WHO)</a:t>
            </a:r>
            <a:endParaRPr lang="en-US" dirty="0"/>
          </a:p>
          <a:p>
            <a:r>
              <a:rPr lang="en-US" dirty="0">
                <a:effectLst/>
              </a:rPr>
              <a:t>Official Covid-19 data repositories (e.g., Our World in Data, Johns Hopkins University)</a:t>
            </a:r>
            <a:endParaRPr lang="en-US" dirty="0"/>
          </a:p>
          <a:p>
            <a:r>
              <a:rPr lang="en-US" dirty="0">
                <a:effectLst/>
              </a:rPr>
              <a:t>Publicly available datasets on platforms like Kaggle, GitHub, or data.gov</a:t>
            </a:r>
            <a:endParaRPr lang="en-US" dirty="0"/>
          </a:p>
          <a:p>
            <a:endParaRPr lang="en-IN" dirty="0"/>
          </a:p>
        </p:txBody>
      </p:sp>
    </p:spTree>
    <p:extLst>
      <p:ext uri="{BB962C8B-B14F-4D97-AF65-F5344CB8AC3E}">
        <p14:creationId xmlns:p14="http://schemas.microsoft.com/office/powerpoint/2010/main" val="250949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CF23-1C84-30B0-C9B5-66502DB2BA3A}"/>
              </a:ext>
            </a:extLst>
          </p:cNvPr>
          <p:cNvSpPr>
            <a:spLocks noGrp="1"/>
          </p:cNvSpPr>
          <p:nvPr>
            <p:ph type="title"/>
          </p:nvPr>
        </p:nvSpPr>
        <p:spPr/>
        <p:txBody>
          <a:bodyPr>
            <a:normAutofit/>
          </a:bodyPr>
          <a:lstStyle/>
          <a:p>
            <a:pPr algn="ctr"/>
            <a:r>
              <a:rPr lang="en-IN" sz="6000" b="1" dirty="0"/>
              <a:t>Preparing </a:t>
            </a:r>
            <a:r>
              <a:rPr lang="en-IN" sz="6000" b="1" dirty="0" err="1"/>
              <a:t>DataData</a:t>
            </a:r>
            <a:r>
              <a:rPr lang="en-IN" sz="6000" b="1" dirty="0"/>
              <a:t> </a:t>
            </a:r>
          </a:p>
        </p:txBody>
      </p:sp>
      <p:sp>
        <p:nvSpPr>
          <p:cNvPr id="3" name="Content Placeholder 2">
            <a:extLst>
              <a:ext uri="{FF2B5EF4-FFF2-40B4-BE49-F238E27FC236}">
                <a16:creationId xmlns:a16="http://schemas.microsoft.com/office/drawing/2014/main" id="{11B60742-4906-FDD1-86DE-7508188F818C}"/>
              </a:ext>
            </a:extLst>
          </p:cNvPr>
          <p:cNvSpPr>
            <a:spLocks noGrp="1"/>
          </p:cNvSpPr>
          <p:nvPr>
            <p:ph idx="1"/>
          </p:nvPr>
        </p:nvSpPr>
        <p:spPr/>
        <p:txBody>
          <a:bodyPr/>
          <a:lstStyle/>
          <a:p>
            <a:r>
              <a:rPr lang="en-US" dirty="0"/>
              <a:t>preprocessing is essential to ensure data quality and consistency. Steps may include data cleaning (removal of duplicates, handling of missing values, and correcting data format issues), integration (combining data from different sources), transformation (converting data format and normalization/scaling), and reduction (selecting relevant features for analysis).</a:t>
            </a:r>
            <a:endParaRPr lang="en-IN" dirty="0"/>
          </a:p>
        </p:txBody>
      </p:sp>
    </p:spTree>
    <p:extLst>
      <p:ext uri="{BB962C8B-B14F-4D97-AF65-F5344CB8AC3E}">
        <p14:creationId xmlns:p14="http://schemas.microsoft.com/office/powerpoint/2010/main" val="236997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34FA-3A0F-CA56-E50B-5C0352587786}"/>
              </a:ext>
            </a:extLst>
          </p:cNvPr>
          <p:cNvSpPr>
            <a:spLocks noGrp="1"/>
          </p:cNvSpPr>
          <p:nvPr>
            <p:ph type="title"/>
          </p:nvPr>
        </p:nvSpPr>
        <p:spPr/>
        <p:txBody>
          <a:bodyPr>
            <a:normAutofit/>
          </a:bodyPr>
          <a:lstStyle/>
          <a:p>
            <a:pPr algn="ctr"/>
            <a:r>
              <a:rPr lang="en-IN" sz="6000" b="1" dirty="0" err="1"/>
              <a:t>Analyzing</a:t>
            </a:r>
            <a:r>
              <a:rPr lang="en-IN" sz="6000" b="1" dirty="0"/>
              <a:t> Time Series Data </a:t>
            </a:r>
          </a:p>
        </p:txBody>
      </p:sp>
      <p:sp>
        <p:nvSpPr>
          <p:cNvPr id="3" name="Content Placeholder 2">
            <a:extLst>
              <a:ext uri="{FF2B5EF4-FFF2-40B4-BE49-F238E27FC236}">
                <a16:creationId xmlns:a16="http://schemas.microsoft.com/office/drawing/2014/main" id="{99165470-6E17-EDB8-6A32-44A54CCE2686}"/>
              </a:ext>
            </a:extLst>
          </p:cNvPr>
          <p:cNvSpPr>
            <a:spLocks noGrp="1"/>
          </p:cNvSpPr>
          <p:nvPr>
            <p:ph idx="1"/>
          </p:nvPr>
        </p:nvSpPr>
        <p:spPr/>
        <p:txBody>
          <a:bodyPr/>
          <a:lstStyle/>
          <a:p>
            <a:r>
              <a:rPr lang="en-US" dirty="0"/>
              <a:t>4. Time Series Analysis (if applicable):</a:t>
            </a:r>
          </a:p>
          <a:p>
            <a:r>
              <a:rPr lang="en-US" dirty="0"/>
              <a:t>Covid-19 vaccine data often involves time series data. Analyze trends, seasonality, and autocorrelation if relevant.</a:t>
            </a:r>
            <a:endParaRPr lang="en-IN" dirty="0"/>
          </a:p>
        </p:txBody>
      </p:sp>
    </p:spTree>
    <p:extLst>
      <p:ext uri="{BB962C8B-B14F-4D97-AF65-F5344CB8AC3E}">
        <p14:creationId xmlns:p14="http://schemas.microsoft.com/office/powerpoint/2010/main" val="149698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6ED6-CB61-808A-A1D8-C1CDB82CCCBF}"/>
              </a:ext>
            </a:extLst>
          </p:cNvPr>
          <p:cNvSpPr>
            <a:spLocks noGrp="1"/>
          </p:cNvSpPr>
          <p:nvPr>
            <p:ph type="title"/>
          </p:nvPr>
        </p:nvSpPr>
        <p:spPr/>
        <p:txBody>
          <a:bodyPr>
            <a:normAutofit/>
          </a:bodyPr>
          <a:lstStyle/>
          <a:p>
            <a:pPr algn="ctr"/>
            <a:r>
              <a:rPr lang="en-IN" sz="6000" b="1" dirty="0"/>
              <a:t>Statistical Analysis</a:t>
            </a:r>
          </a:p>
        </p:txBody>
      </p:sp>
      <p:sp>
        <p:nvSpPr>
          <p:cNvPr id="3" name="Content Placeholder 2">
            <a:extLst>
              <a:ext uri="{FF2B5EF4-FFF2-40B4-BE49-F238E27FC236}">
                <a16:creationId xmlns:a16="http://schemas.microsoft.com/office/drawing/2014/main" id="{E8A95E47-E171-DCAC-A228-59904E753E6F}"/>
              </a:ext>
            </a:extLst>
          </p:cNvPr>
          <p:cNvSpPr>
            <a:spLocks noGrp="1"/>
          </p:cNvSpPr>
          <p:nvPr>
            <p:ph idx="1"/>
          </p:nvPr>
        </p:nvSpPr>
        <p:spPr/>
        <p:txBody>
          <a:bodyPr/>
          <a:lstStyle/>
          <a:p>
            <a:r>
              <a:rPr lang="en-IN" dirty="0">
                <a:effectLst/>
              </a:rPr>
              <a:t>5. Statistical Analysis:</a:t>
            </a:r>
            <a:endParaRPr lang="en-IN" dirty="0"/>
          </a:p>
          <a:p>
            <a:r>
              <a:rPr lang="en-IN" dirty="0">
                <a:effectLst/>
              </a:rPr>
              <a:t>Perform statistical tests or </a:t>
            </a:r>
            <a:r>
              <a:rPr lang="en-IN" dirty="0" err="1">
                <a:effectLst/>
              </a:rPr>
              <a:t>modeling</a:t>
            </a:r>
            <a:r>
              <a:rPr lang="en-IN" dirty="0">
                <a:effectLst/>
              </a:rPr>
              <a:t> to answer specific questions about the data. Common analyses include:</a:t>
            </a:r>
            <a:endParaRPr lang="en-IN" dirty="0"/>
          </a:p>
          <a:p>
            <a:r>
              <a:rPr lang="en-IN" dirty="0">
                <a:effectLst/>
              </a:rPr>
              <a:t>Vaccine efficacy analysis.</a:t>
            </a:r>
            <a:endParaRPr lang="en-IN" dirty="0"/>
          </a:p>
          <a:p>
            <a:r>
              <a:rPr lang="en-IN" dirty="0">
                <a:effectLst/>
              </a:rPr>
              <a:t>Geospatial analysis (e.g., regional vaccination rates).</a:t>
            </a:r>
            <a:endParaRPr lang="en-IN" dirty="0"/>
          </a:p>
          <a:p>
            <a:r>
              <a:rPr lang="en-IN" dirty="0">
                <a:effectLst/>
              </a:rPr>
              <a:t>Adverse event analysis.</a:t>
            </a:r>
            <a:endParaRPr lang="en-IN" dirty="0"/>
          </a:p>
          <a:p>
            <a:endParaRPr lang="en-IN" dirty="0"/>
          </a:p>
        </p:txBody>
      </p:sp>
    </p:spTree>
    <p:extLst>
      <p:ext uri="{BB962C8B-B14F-4D97-AF65-F5344CB8AC3E}">
        <p14:creationId xmlns:p14="http://schemas.microsoft.com/office/powerpoint/2010/main" val="3229799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4D85-94DB-A71D-4E28-0A98A16282D2}"/>
              </a:ext>
            </a:extLst>
          </p:cNvPr>
          <p:cNvSpPr>
            <a:spLocks noGrp="1"/>
          </p:cNvSpPr>
          <p:nvPr>
            <p:ph type="title"/>
          </p:nvPr>
        </p:nvSpPr>
        <p:spPr/>
        <p:txBody>
          <a:bodyPr>
            <a:normAutofit/>
          </a:bodyPr>
          <a:lstStyle/>
          <a:p>
            <a:pPr algn="ctr"/>
            <a:r>
              <a:rPr lang="en-IN" sz="6000" b="1" dirty="0"/>
              <a:t>Visualizing Data</a:t>
            </a:r>
          </a:p>
        </p:txBody>
      </p:sp>
      <p:sp>
        <p:nvSpPr>
          <p:cNvPr id="3" name="Content Placeholder 2">
            <a:extLst>
              <a:ext uri="{FF2B5EF4-FFF2-40B4-BE49-F238E27FC236}">
                <a16:creationId xmlns:a16="http://schemas.microsoft.com/office/drawing/2014/main" id="{17B83D5F-26F7-D9F0-CC9C-8894D7CB0FC8}"/>
              </a:ext>
            </a:extLst>
          </p:cNvPr>
          <p:cNvSpPr>
            <a:spLocks noGrp="1"/>
          </p:cNvSpPr>
          <p:nvPr>
            <p:ph idx="1"/>
          </p:nvPr>
        </p:nvSpPr>
        <p:spPr/>
        <p:txBody>
          <a:bodyPr/>
          <a:lstStyle/>
          <a:p>
            <a:r>
              <a:rPr lang="en-US" b="1" dirty="0">
                <a:effectLst/>
              </a:rPr>
              <a:t>6. Data Visualization:</a:t>
            </a:r>
            <a:endParaRPr lang="en-US" b="1" dirty="0"/>
          </a:p>
          <a:p>
            <a:r>
              <a:rPr lang="en-US" dirty="0">
                <a:effectLst/>
              </a:rPr>
              <a:t>Create meaningful visualizations (e.g., line charts, bar graphs, heatmaps) to present your findings effectively.</a:t>
            </a:r>
            <a:endParaRPr lang="en-US" dirty="0"/>
          </a:p>
          <a:p>
            <a:endParaRPr lang="en-IN" dirty="0"/>
          </a:p>
        </p:txBody>
      </p:sp>
    </p:spTree>
    <p:extLst>
      <p:ext uri="{BB962C8B-B14F-4D97-AF65-F5344CB8AC3E}">
        <p14:creationId xmlns:p14="http://schemas.microsoft.com/office/powerpoint/2010/main" val="244038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AB1B-B77C-8CB6-1713-C05A327962DB}"/>
              </a:ext>
            </a:extLst>
          </p:cNvPr>
          <p:cNvSpPr>
            <a:spLocks noGrp="1"/>
          </p:cNvSpPr>
          <p:nvPr>
            <p:ph type="title"/>
          </p:nvPr>
        </p:nvSpPr>
        <p:spPr/>
        <p:txBody>
          <a:bodyPr>
            <a:normAutofit/>
          </a:bodyPr>
          <a:lstStyle/>
          <a:p>
            <a:pPr algn="ctr"/>
            <a:r>
              <a:rPr lang="en-IN" sz="6000" b="1" dirty="0"/>
              <a:t>Drawing Conclusions</a:t>
            </a:r>
          </a:p>
        </p:txBody>
      </p:sp>
      <p:sp>
        <p:nvSpPr>
          <p:cNvPr id="3" name="Content Placeholder 2">
            <a:extLst>
              <a:ext uri="{FF2B5EF4-FFF2-40B4-BE49-F238E27FC236}">
                <a16:creationId xmlns:a16="http://schemas.microsoft.com/office/drawing/2014/main" id="{6E2F9656-6C70-8678-72BD-CD6D02125AE4}"/>
              </a:ext>
            </a:extLst>
          </p:cNvPr>
          <p:cNvSpPr>
            <a:spLocks noGrp="1"/>
          </p:cNvSpPr>
          <p:nvPr>
            <p:ph idx="1"/>
          </p:nvPr>
        </p:nvSpPr>
        <p:spPr/>
        <p:txBody>
          <a:bodyPr/>
          <a:lstStyle/>
          <a:p>
            <a:r>
              <a:rPr lang="en-US" dirty="0">
                <a:effectLst/>
              </a:rPr>
              <a:t>7. Interpretation and Conclusion:</a:t>
            </a:r>
            <a:endParaRPr lang="en-US" dirty="0"/>
          </a:p>
          <a:p>
            <a:r>
              <a:rPr lang="en-US" dirty="0">
                <a:effectLst/>
              </a:rPr>
              <a:t>Summarize your findings and draw conclusions based on the analysis.</a:t>
            </a:r>
            <a:endParaRPr lang="en-US" dirty="0"/>
          </a:p>
          <a:p>
            <a:endParaRPr lang="en-IN" dirty="0"/>
          </a:p>
        </p:txBody>
      </p:sp>
    </p:spTree>
    <p:extLst>
      <p:ext uri="{BB962C8B-B14F-4D97-AF65-F5344CB8AC3E}">
        <p14:creationId xmlns:p14="http://schemas.microsoft.com/office/powerpoint/2010/main" val="277115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2F3D-87EE-AC4F-B720-75FC7ADEAB5B}"/>
              </a:ext>
            </a:extLst>
          </p:cNvPr>
          <p:cNvSpPr>
            <a:spLocks noGrp="1"/>
          </p:cNvSpPr>
          <p:nvPr>
            <p:ph type="title"/>
          </p:nvPr>
        </p:nvSpPr>
        <p:spPr/>
        <p:txBody>
          <a:bodyPr>
            <a:normAutofit/>
          </a:bodyPr>
          <a:lstStyle/>
          <a:p>
            <a:pPr algn="ctr"/>
            <a:r>
              <a:rPr lang="en-IN" sz="6000" dirty="0"/>
              <a:t>Documenting and Sharing</a:t>
            </a:r>
          </a:p>
        </p:txBody>
      </p:sp>
      <p:sp>
        <p:nvSpPr>
          <p:cNvPr id="3" name="Content Placeholder 2">
            <a:extLst>
              <a:ext uri="{FF2B5EF4-FFF2-40B4-BE49-F238E27FC236}">
                <a16:creationId xmlns:a16="http://schemas.microsoft.com/office/drawing/2014/main" id="{86235DFC-7350-1BD1-EA07-49C971AE9084}"/>
              </a:ext>
            </a:extLst>
          </p:cNvPr>
          <p:cNvSpPr>
            <a:spLocks noGrp="1"/>
          </p:cNvSpPr>
          <p:nvPr>
            <p:ph idx="1"/>
          </p:nvPr>
        </p:nvSpPr>
        <p:spPr/>
        <p:txBody>
          <a:bodyPr/>
          <a:lstStyle/>
          <a:p>
            <a:r>
              <a:rPr lang="en-US" dirty="0"/>
              <a:t>Record and document data sources, preprocessing steps, and analysis methods for transparency and reproducibility. When working with health data, consider privacy and ethical concerns. Communicate results through reports, presentations, or data dashboards, and choose the right programming languages and libraries (e.g. Python with pandas, matplotlib, and seaborn) to suit your needs.</a:t>
            </a:r>
            <a:endParaRPr lang="en-IN" dirty="0"/>
          </a:p>
        </p:txBody>
      </p:sp>
    </p:spTree>
    <p:extLst>
      <p:ext uri="{BB962C8B-B14F-4D97-AF65-F5344CB8AC3E}">
        <p14:creationId xmlns:p14="http://schemas.microsoft.com/office/powerpoint/2010/main" val="3454268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350</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7 Steps to Analyzing Covid-19 Vaccine Data</vt:lpstr>
      <vt:lpstr>PowerPoint Presentation</vt:lpstr>
      <vt:lpstr>Collecting Data</vt:lpstr>
      <vt:lpstr>Preparing DataData </vt:lpstr>
      <vt:lpstr>Analyzing Time Series Data </vt:lpstr>
      <vt:lpstr>Statistical Analysis</vt:lpstr>
      <vt:lpstr>Visualizing Data</vt:lpstr>
      <vt:lpstr>Drawing Conclusions</vt:lpstr>
      <vt:lpstr>Documenting and Sharing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Steps to Analyzing Covid-19 Vaccine Data</dc:title>
  <dc:creator>ritesh kumar</dc:creator>
  <cp:lastModifiedBy>ritesh kumar</cp:lastModifiedBy>
  <cp:revision>1</cp:revision>
  <dcterms:created xsi:type="dcterms:W3CDTF">2023-10-17T15:37:59Z</dcterms:created>
  <dcterms:modified xsi:type="dcterms:W3CDTF">2023-10-17T15:42:43Z</dcterms:modified>
</cp:coreProperties>
</file>