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05" r:id="rId5"/>
    <p:sldId id="296" r:id="rId6"/>
    <p:sldId id="306" r:id="rId7"/>
    <p:sldId id="313" r:id="rId8"/>
    <p:sldId id="317" r:id="rId9"/>
    <p:sldId id="294" r:id="rId10"/>
    <p:sldId id="310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79" autoAdjust="0"/>
  </p:normalViewPr>
  <p:slideViewPr>
    <p:cSldViewPr snapToGrid="0">
      <p:cViewPr varScale="1">
        <p:scale>
          <a:sx n="75" d="100"/>
          <a:sy n="75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4699" y="3011424"/>
            <a:ext cx="5562601" cy="1042416"/>
          </a:xfrm>
        </p:spPr>
        <p:txBody>
          <a:bodyPr/>
          <a:lstStyle/>
          <a:p>
            <a:r>
              <a:rPr lang="en-US" dirty="0"/>
              <a:t>Sudoku Solver Visualizer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Sumit Shukla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77"/>
                <a:cs typeface="Calibri Light"/>
              </a:rPr>
              <a:t>Project Introduction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Gill Sans Nova Light" panose="020B0302020104020203" pitchFamily="34" charset="0"/>
                <a:cs typeface="Calibri"/>
              </a:rPr>
              <a:t>This Project is about to solving a Sudoku Problem by a particular method which gives a correct solution for given problem.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Sudoku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Sudoku is a popular logic-based number placement puzzle. The objective is to fill a 9x9 grid with digits from 1 to 9, so that each column, each row, and each of the nine 3x3 subgrids that compose the grid contain all of the digits from 1 to 9.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to Solve Sudoku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16837"/>
            <a:ext cx="3200400" cy="427797"/>
          </a:xfrm>
        </p:spPr>
        <p:txBody>
          <a:bodyPr/>
          <a:lstStyle/>
          <a:p>
            <a:r>
              <a:rPr lang="en-IN" b="1" dirty="0"/>
              <a:t>1.Find an Empty Cell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645B0-0A7B-7091-C8D6-E7D27FA2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41802" y="2116838"/>
            <a:ext cx="3200400" cy="42779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b="1" dirty="0"/>
              <a:t>2.Try a Number</a:t>
            </a:r>
            <a:r>
              <a:rPr lang="en-IN" dirty="0"/>
              <a:t>:</a:t>
            </a: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5112" y="2788626"/>
            <a:ext cx="3200400" cy="58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Try placing each number from 1 to 9 in the empty cell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C0C3B-96FD-06F4-C3EC-916585441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2202" y="2116837"/>
            <a:ext cx="3200400" cy="42779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3.Check Validity</a:t>
            </a:r>
            <a:r>
              <a:rPr lang="en-IN" dirty="0"/>
              <a:t>:</a:t>
            </a: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802B29-40B6-000C-8EDD-903910D08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07808" y="2788626"/>
            <a:ext cx="3200400" cy="332086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Check if placing the number        in the cell is valid according to Sudoku rules (i.e., the number does not already exist in the current row, column, or 3x3 subgrid).</a:t>
            </a:r>
            <a:endParaRPr lang="en-US" sz="18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59AD0DC-5AE6-83B2-966D-289C9DF02BB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200912" y="2791313"/>
            <a:ext cx="26937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the grid to find an empty cell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 cell with a value of 0 or a placeholder like '_').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to Solve Sudoku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3978" y="1814128"/>
            <a:ext cx="3200400" cy="427797"/>
          </a:xfrm>
        </p:spPr>
        <p:txBody>
          <a:bodyPr/>
          <a:lstStyle/>
          <a:p>
            <a:r>
              <a:rPr lang="en-IN" b="1" dirty="0"/>
              <a:t>4.Recursive Step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645B0-0A7B-7091-C8D6-E7D27FA2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23188" y="1806848"/>
            <a:ext cx="3200400" cy="42779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b="1" dirty="0"/>
              <a:t>6.Repeat</a:t>
            </a:r>
            <a:r>
              <a:rPr lang="en-IN" dirty="0"/>
              <a:t>:</a:t>
            </a: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23188" y="2350805"/>
            <a:ext cx="3200400" cy="5882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Repeat the process until the grid is completely and correctly filled.</a:t>
            </a:r>
            <a:endParaRPr lang="en-US" sz="18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C0C3B-96FD-06F4-C3EC-916585441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5800" y="1806847"/>
            <a:ext cx="3200400" cy="42779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5.Backtrack</a:t>
            </a:r>
            <a:r>
              <a:rPr lang="en-IN" dirty="0"/>
              <a:t>:</a:t>
            </a: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802B29-40B6-000C-8EDD-903910D08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68813" y="2350805"/>
            <a:ext cx="3200400" cy="3320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all numbers from 1 to 9 have been tried and none lead to a solution, backtrack to the previous cell and try a different number there.</a:t>
            </a:r>
            <a:endParaRPr lang="en-US" sz="18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59AD0DC-5AE6-83B2-966D-289C9DF02BB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183978" y="2289961"/>
            <a:ext cx="269375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number is valid, place it in the cell and recursively attempt to fill in the next empty cell using the same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grid is successfully filled, the puzzle is solved.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placing the number leads to a dead end, backtrack by removing the number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91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Pseudocode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344" y="5909649"/>
            <a:ext cx="5065776" cy="448056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0B4A915-C189-1024-D0FB-7A2184EB3E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9379" y="2243138"/>
            <a:ext cx="4797368" cy="424338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344" y="4983480"/>
            <a:ext cx="5065776" cy="448056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flipH="1">
            <a:off x="11355387" y="6121358"/>
            <a:ext cx="294745" cy="78274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726C1E-EC94-C2A7-124F-6C919FAF8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666" y="1245955"/>
            <a:ext cx="4318000" cy="26987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7C104-3F61-3443-9314-AFA3917D6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678" y="1245955"/>
            <a:ext cx="4145281" cy="26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Sumit Shukla</a:t>
            </a:r>
          </a:p>
          <a:p>
            <a:r>
              <a:rPr lang="en-US" dirty="0"/>
              <a:t>12221024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{02321405-C6D2-4535-AD10-DD69C856022C}tf56410444_win32</Template>
  <TotalTime>53</TotalTime>
  <Words>322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Sudoku Solver Visualizer</vt:lpstr>
      <vt:lpstr>Project Introduction</vt:lpstr>
      <vt:lpstr>What is Sudoku ?</vt:lpstr>
      <vt:lpstr>Backtracking Algorithm to Solve Sudoku</vt:lpstr>
      <vt:lpstr>Backtracking Algorithm to Solve Sudoku</vt:lpstr>
      <vt:lpstr>      Pseudocode</vt:lpstr>
      <vt:lpstr>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KUMAR</dc:creator>
  <cp:lastModifiedBy>Sumit Shukla</cp:lastModifiedBy>
  <cp:revision>2</cp:revision>
  <dcterms:created xsi:type="dcterms:W3CDTF">2024-07-10T18:34:38Z</dcterms:created>
  <dcterms:modified xsi:type="dcterms:W3CDTF">2024-07-12T04:22:42Z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