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64D3-9A30-43A6-BD5E-BD0D0041134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1B64-AD92-410E-90F6-2274019E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1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64D3-9A30-43A6-BD5E-BD0D0041134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1B64-AD92-410E-90F6-2274019E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9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64D3-9A30-43A6-BD5E-BD0D0041134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1B64-AD92-410E-90F6-2274019E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7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64D3-9A30-43A6-BD5E-BD0D0041134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1B64-AD92-410E-90F6-2274019E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64D3-9A30-43A6-BD5E-BD0D0041134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1B64-AD92-410E-90F6-2274019E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64D3-9A30-43A6-BD5E-BD0D0041134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1B64-AD92-410E-90F6-2274019E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64D3-9A30-43A6-BD5E-BD0D0041134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1B64-AD92-410E-90F6-2274019E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64D3-9A30-43A6-BD5E-BD0D0041134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1B64-AD92-410E-90F6-2274019E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64D3-9A30-43A6-BD5E-BD0D0041134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1B64-AD92-410E-90F6-2274019E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64D3-9A30-43A6-BD5E-BD0D0041134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1B64-AD92-410E-90F6-2274019E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64D3-9A30-43A6-BD5E-BD0D0041134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1B64-AD92-410E-90F6-2274019E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64D3-9A30-43A6-BD5E-BD0D0041134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1B64-AD92-410E-90F6-2274019E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9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miya-barsha-a1462b2b1/" TargetMode="External"/><Relationship Id="rId2" Type="http://schemas.openxmlformats.org/officeDocument/2006/relationships/hyperlink" Target="mailto:sumiyabarsha992@gmai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44FC1-F813-4EF8-9150-330026A7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35430"/>
            <a:ext cx="5915025" cy="161547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Sumiya Islam Barsha</a:t>
            </a:r>
            <a:br>
              <a:rPr lang="en-US" dirty="0"/>
            </a:br>
            <a:r>
              <a:rPr lang="en-US" sz="1600" dirty="0"/>
              <a:t>Student</a:t>
            </a:r>
            <a:br>
              <a:rPr lang="en-US" sz="1800" dirty="0"/>
            </a:br>
            <a:r>
              <a:rPr lang="en-US" sz="1500" dirty="0"/>
              <a:t>Email : </a:t>
            </a:r>
            <a:r>
              <a:rPr lang="en-US" sz="1600" dirty="0">
                <a:hlinkClick r:id="rId2"/>
              </a:rPr>
              <a:t>sumiyabarsha992@gmail.com</a:t>
            </a:r>
            <a:br>
              <a:rPr lang="en-US" sz="1800" dirty="0"/>
            </a:br>
            <a:r>
              <a:rPr lang="en-US" sz="1400" dirty="0" err="1"/>
              <a:t>Rokeya</a:t>
            </a:r>
            <a:r>
              <a:rPr lang="en-US" sz="1400" dirty="0"/>
              <a:t> Hall, Khulna University of Engineering</a:t>
            </a:r>
            <a:br>
              <a:rPr lang="en-US" sz="1400" dirty="0"/>
            </a:br>
            <a:r>
              <a:rPr lang="en-US" sz="1400" dirty="0"/>
              <a:t> &amp; Technology,Khulna-9203</a:t>
            </a:r>
            <a:endParaRPr lang="en-US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C0302BD-D97A-48C3-91E3-D62B1E49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7" y="2197855"/>
            <a:ext cx="1705655" cy="654986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latin typeface="+mj-lt"/>
              </a:rPr>
              <a:t>Education</a:t>
            </a:r>
          </a:p>
          <a:p>
            <a:pPr>
              <a:lnSpc>
                <a:spcPct val="120000"/>
              </a:lnSpc>
            </a:pPr>
            <a:r>
              <a:rPr lang="en-US" sz="1300" dirty="0">
                <a:latin typeface="+mj-lt"/>
              </a:rPr>
              <a:t>BSc in Computer Science &amp; Engineering , KUET(2020-2025)</a:t>
            </a:r>
          </a:p>
          <a:p>
            <a:r>
              <a:rPr lang="en-US" sz="1300" dirty="0">
                <a:latin typeface="+mj-lt"/>
              </a:rPr>
              <a:t>HSC (2017-2019) </a:t>
            </a:r>
          </a:p>
          <a:p>
            <a:r>
              <a:rPr lang="en-US" sz="1300" dirty="0">
                <a:latin typeface="+mj-lt"/>
              </a:rPr>
              <a:t>SSC (2007-2017)</a:t>
            </a: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Technical Skills</a:t>
            </a:r>
          </a:p>
          <a:p>
            <a:r>
              <a:rPr lang="en-US" sz="1400" b="1" dirty="0">
                <a:latin typeface="+mj-lt"/>
              </a:rPr>
              <a:t>Language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C,C++,Java , Python,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Swift , Dart</a:t>
            </a:r>
          </a:p>
          <a:p>
            <a:r>
              <a:rPr lang="en-US" sz="1400" b="1" dirty="0">
                <a:latin typeface="+mj-lt"/>
              </a:rPr>
              <a:t>Framework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Flutter</a:t>
            </a:r>
          </a:p>
          <a:p>
            <a:r>
              <a:rPr lang="en-US" sz="1400" b="1" dirty="0">
                <a:latin typeface="+mj-lt"/>
              </a:rPr>
              <a:t>Web Programming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>
                <a:latin typeface="+mj-lt"/>
              </a:rPr>
              <a:t>    </a:t>
            </a:r>
            <a:r>
              <a:rPr lang="en-US" sz="1400" dirty="0">
                <a:latin typeface="+mj-lt"/>
              </a:rPr>
              <a:t>HTML5 ,C# ,CSS,  Java  Script, ASP. NET</a:t>
            </a:r>
          </a:p>
          <a:p>
            <a:r>
              <a:rPr lang="en-US" sz="1300" b="1" dirty="0">
                <a:latin typeface="+mj-lt"/>
              </a:rPr>
              <a:t>DBMS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Oracle, Microsoft SQL  Server, Firebase</a:t>
            </a:r>
          </a:p>
          <a:p>
            <a:r>
              <a:rPr lang="en-US" sz="1200" b="1" dirty="0">
                <a:latin typeface="+mj-lt"/>
              </a:rPr>
              <a:t> </a:t>
            </a:r>
            <a:r>
              <a:rPr lang="en-US" sz="1300" b="1" dirty="0">
                <a:latin typeface="+mj-lt"/>
              </a:rPr>
              <a:t>Mobile App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      </a:t>
            </a:r>
            <a:r>
              <a:rPr lang="en-US" sz="1400" dirty="0">
                <a:latin typeface="+mj-lt"/>
              </a:rPr>
              <a:t>Android, iOS</a:t>
            </a:r>
            <a:endParaRPr lang="en-US" sz="1400" b="1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Links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hlinkClick r:id="rId3"/>
              </a:rPr>
              <a:t>https://www.linkedin.com/in/sumiya-barsha-a1462b2b1/</a:t>
            </a:r>
            <a:endParaRPr lang="en-US" sz="1200" b="1" dirty="0">
              <a:latin typeface="+mj-lt"/>
            </a:endParaRPr>
          </a:p>
          <a:p>
            <a:pPr marL="0" indent="0">
              <a:buNone/>
            </a:pPr>
            <a:r>
              <a:rPr lang="en-US" sz="1200" b="1" u="sng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https://github.com/SumiyaBarsha</a:t>
            </a: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Language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English, Bengali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A0F961F-0173-4B7E-9022-735BE62AF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77143" y="2197855"/>
            <a:ext cx="4209370" cy="65107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+mj-lt"/>
              </a:rPr>
              <a:t>Objective: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+mj-lt"/>
              </a:rPr>
              <a:t>I have a passion for software development and web development, and have experience building various projects as part of my undergraduate program. I am eager to apply my skills and knowledge to a professional setting as a Software Developer or Web Developer.</a:t>
            </a:r>
          </a:p>
          <a:p>
            <a:pPr marL="0" indent="0">
              <a:buNone/>
            </a:pPr>
            <a:r>
              <a:rPr lang="en-US" sz="1900" b="1" dirty="0">
                <a:latin typeface="+mj-lt"/>
              </a:rPr>
              <a:t>Projects:</a:t>
            </a:r>
          </a:p>
          <a:p>
            <a:r>
              <a:rPr lang="en-US" sz="1600" dirty="0" err="1">
                <a:latin typeface="+mj-lt"/>
              </a:rPr>
              <a:t>ArtVenture</a:t>
            </a:r>
            <a:r>
              <a:rPr lang="en-US" sz="1600" dirty="0">
                <a:latin typeface="+mj-lt"/>
              </a:rPr>
              <a:t> : An e-commerce based android app for selling artworks.</a:t>
            </a:r>
          </a:p>
          <a:p>
            <a:r>
              <a:rPr lang="en-US" sz="1600" dirty="0" err="1">
                <a:latin typeface="+mj-lt"/>
              </a:rPr>
              <a:t>MealBuddy</a:t>
            </a:r>
            <a:r>
              <a:rPr lang="en-US" sz="1600" dirty="0">
                <a:latin typeface="+mj-lt"/>
              </a:rPr>
              <a:t> : A flutter app for recommending meals for individual </a:t>
            </a:r>
          </a:p>
          <a:p>
            <a:r>
              <a:rPr lang="en-US" sz="1600" dirty="0">
                <a:latin typeface="+mj-lt"/>
              </a:rPr>
              <a:t>Movie Ticketing System : A database project using Oracle Database</a:t>
            </a:r>
          </a:p>
          <a:p>
            <a:r>
              <a:rPr lang="en-US" sz="1600" dirty="0" err="1">
                <a:latin typeface="+mj-lt"/>
              </a:rPr>
              <a:t>ArtVenture</a:t>
            </a:r>
            <a:r>
              <a:rPr lang="en-US" sz="1600" dirty="0">
                <a:latin typeface="+mj-lt"/>
              </a:rPr>
              <a:t> : An e-commerce based website built using ASP.NET</a:t>
            </a:r>
          </a:p>
          <a:p>
            <a:r>
              <a:rPr lang="en-US" sz="1600" dirty="0">
                <a:latin typeface="+mj-lt"/>
              </a:rPr>
              <a:t>Cardiac Recorder : An android app for keeping track of heart rate on a regular basis</a:t>
            </a:r>
          </a:p>
          <a:p>
            <a:pPr marL="0" indent="0">
              <a:buNone/>
            </a:pPr>
            <a:r>
              <a:rPr lang="en-US" sz="1900" b="1" dirty="0">
                <a:latin typeface="+mj-lt"/>
              </a:rPr>
              <a:t>Experience :</a:t>
            </a:r>
          </a:p>
          <a:p>
            <a:r>
              <a:rPr lang="en-US" sz="1600" dirty="0">
                <a:latin typeface="+mj-lt"/>
              </a:rPr>
              <a:t>Assistant Secretary of IT, KUET </a:t>
            </a:r>
            <a:r>
              <a:rPr lang="en-US" sz="1600" dirty="0" err="1">
                <a:latin typeface="+mj-lt"/>
              </a:rPr>
              <a:t>Bussiness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Enterprenuership</a:t>
            </a:r>
            <a:r>
              <a:rPr lang="en-US" sz="1600" dirty="0">
                <a:latin typeface="+mj-lt"/>
              </a:rPr>
              <a:t> Club(KBEC)</a:t>
            </a:r>
          </a:p>
          <a:p>
            <a:pPr marL="0" indent="0">
              <a:buNone/>
            </a:pPr>
            <a:r>
              <a:rPr lang="en-US" sz="1900" b="1" dirty="0">
                <a:latin typeface="+mj-lt"/>
              </a:rPr>
              <a:t>Reference: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Sunanda Das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Associate </a:t>
            </a:r>
            <a:r>
              <a:rPr lang="en-US" sz="1500" dirty="0" err="1">
                <a:latin typeface="+mj-lt"/>
              </a:rPr>
              <a:t>Professor,KUET</a:t>
            </a:r>
            <a:endParaRPr lang="en-US" sz="1500" dirty="0">
              <a:latin typeface="+mj-lt"/>
            </a:endParaRP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Email : sunanda@cse.kuet.ac.bd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157E51-E42F-41E9-A05C-CDB05C2E657D}"/>
              </a:ext>
            </a:extLst>
          </p:cNvPr>
          <p:cNvSpPr/>
          <p:nvPr/>
        </p:nvSpPr>
        <p:spPr>
          <a:xfrm>
            <a:off x="4929188" y="690186"/>
            <a:ext cx="1360715" cy="136071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7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262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Sumiya Islam Barsha Student Email : sumiyabarsha992@gmail.com Rokeya Hall, Khulna University of Engineering  &amp; Technology,Khulna-9203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Sumiya Islam Barsha Student sumiyabarsha992@gmail.com Rokeya Hall, Khulna University of Engineering  &amp; Technology,Khulna-9203</dc:title>
  <dc:creator>Sumiya Barsha</dc:creator>
  <cp:lastModifiedBy>Sumiya Barsha</cp:lastModifiedBy>
  <cp:revision>4</cp:revision>
  <dcterms:created xsi:type="dcterms:W3CDTF">2024-02-18T14:20:38Z</dcterms:created>
  <dcterms:modified xsi:type="dcterms:W3CDTF">2024-02-18T18:23:54Z</dcterms:modified>
</cp:coreProperties>
</file>