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4"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892" autoAdjust="0"/>
  </p:normalViewPr>
  <p:slideViewPr>
    <p:cSldViewPr snapToGrid="0">
      <p:cViewPr varScale="1">
        <p:scale>
          <a:sx n="59" d="100"/>
          <a:sy n="59" d="100"/>
        </p:scale>
        <p:origin x="16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DA20C-DE35-4259-8D81-996B1FE59F8E}" type="datetimeFigureOut">
              <a:rPr lang="de-DE" smtClean="0"/>
              <a:t>24.06.2020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0622C-D9BE-4CBE-80D2-8867C23E8A5B}" type="slidenum">
              <a:rPr lang="de-DE" smtClean="0"/>
              <a:t>‹Nr.›</a:t>
            </a:fld>
            <a:endParaRPr lang="de-DE"/>
          </a:p>
        </p:txBody>
      </p:sp>
    </p:spTree>
    <p:extLst>
      <p:ext uri="{BB962C8B-B14F-4D97-AF65-F5344CB8AC3E}">
        <p14:creationId xmlns:p14="http://schemas.microsoft.com/office/powerpoint/2010/main" val="54340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Jeder der eine delegierende Position innerhalb eines größeren Projekts – mit mehreren Budgets, verschiedenen </a:t>
            </a:r>
            <a:r>
              <a:rPr lang="de-DE" dirty="0" err="1"/>
              <a:t>Resourcen</a:t>
            </a:r>
            <a:r>
              <a:rPr lang="de-DE" dirty="0"/>
              <a:t> oder mehreren Mitarbeitern - einnimmt muss sich mit der Frage wie die Überwachung und das Management des Projektes realisiert wird, beschäftigen. Um in dieser Situation den Überblick über alle relevanten Informationen behalten zu können bietet sich das Programm Project aus dem Hause Microsoft als gute Lösung an.</a:t>
            </a:r>
          </a:p>
        </p:txBody>
      </p:sp>
      <p:sp>
        <p:nvSpPr>
          <p:cNvPr id="4" name="Foliennummernplatzhalter 3"/>
          <p:cNvSpPr>
            <a:spLocks noGrp="1"/>
          </p:cNvSpPr>
          <p:nvPr>
            <p:ph type="sldNum" sz="quarter" idx="5"/>
          </p:nvPr>
        </p:nvSpPr>
        <p:spPr/>
        <p:txBody>
          <a:bodyPr/>
          <a:lstStyle/>
          <a:p>
            <a:fld id="{DEF0622C-D9BE-4CBE-80D2-8867C23E8A5B}" type="slidenum">
              <a:rPr lang="de-DE" smtClean="0"/>
              <a:t>3</a:t>
            </a:fld>
            <a:endParaRPr lang="de-DE"/>
          </a:p>
        </p:txBody>
      </p:sp>
    </p:spTree>
    <p:extLst>
      <p:ext uri="{BB962C8B-B14F-4D97-AF65-F5344CB8AC3E}">
        <p14:creationId xmlns:p14="http://schemas.microsoft.com/office/powerpoint/2010/main" val="2232832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EF0622C-D9BE-4CBE-80D2-8867C23E8A5B}" type="slidenum">
              <a:rPr lang="de-DE" smtClean="0"/>
              <a:t>4</a:t>
            </a:fld>
            <a:endParaRPr lang="de-DE"/>
          </a:p>
        </p:txBody>
      </p:sp>
    </p:spTree>
    <p:extLst>
      <p:ext uri="{BB962C8B-B14F-4D97-AF65-F5344CB8AC3E}">
        <p14:creationId xmlns:p14="http://schemas.microsoft.com/office/powerpoint/2010/main" val="178035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EPM = Enterprise Projektmanagement Anforderungen</a:t>
            </a:r>
          </a:p>
          <a:p>
            <a:r>
              <a:rPr lang="de-DE" dirty="0"/>
              <a:t>SQL-Datenbank dient zur Datenhaltung</a:t>
            </a:r>
          </a:p>
          <a:p>
            <a:r>
              <a:rPr lang="de-DE" dirty="0"/>
              <a:t>=&gt; Relevant für Firmen mit häufig großen Projekten</a:t>
            </a:r>
          </a:p>
        </p:txBody>
      </p:sp>
      <p:sp>
        <p:nvSpPr>
          <p:cNvPr id="4" name="Foliennummernplatzhalter 3"/>
          <p:cNvSpPr>
            <a:spLocks noGrp="1"/>
          </p:cNvSpPr>
          <p:nvPr>
            <p:ph type="sldNum" sz="quarter" idx="5"/>
          </p:nvPr>
        </p:nvSpPr>
        <p:spPr/>
        <p:txBody>
          <a:bodyPr/>
          <a:lstStyle/>
          <a:p>
            <a:fld id="{DEF0622C-D9BE-4CBE-80D2-8867C23E8A5B}" type="slidenum">
              <a:rPr lang="de-DE" smtClean="0"/>
              <a:t>5</a:t>
            </a:fld>
            <a:endParaRPr lang="de-DE"/>
          </a:p>
        </p:txBody>
      </p:sp>
    </p:spTree>
    <p:extLst>
      <p:ext uri="{BB962C8B-B14F-4D97-AF65-F5344CB8AC3E}">
        <p14:creationId xmlns:p14="http://schemas.microsoft.com/office/powerpoint/2010/main" val="3294329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dirty="0"/>
              <a:t>Punkt</a:t>
            </a:r>
          </a:p>
          <a:p>
            <a:pPr marL="685800" lvl="1" indent="-228600">
              <a:buAutoNum type="arabicPeriod"/>
            </a:pPr>
            <a:r>
              <a:rPr lang="de-DE" dirty="0"/>
              <a:t>Späteste Lage (wann muss spätestens gestartet werden?)</a:t>
            </a:r>
          </a:p>
          <a:p>
            <a:pPr marL="685800" lvl="1" indent="-228600">
              <a:buAutoNum type="arabicPeriod"/>
            </a:pPr>
            <a:r>
              <a:rPr lang="de-DE" dirty="0"/>
              <a:t>Zeitreserven ( wie viel </a:t>
            </a:r>
            <a:r>
              <a:rPr lang="de-DE" dirty="0" err="1"/>
              <a:t>puffer</a:t>
            </a:r>
            <a:r>
              <a:rPr lang="de-DE" dirty="0"/>
              <a:t> ist vorhanden)</a:t>
            </a:r>
          </a:p>
          <a:p>
            <a:pPr marL="685800" lvl="1" indent="-228600">
              <a:buAutoNum type="arabicPeriod"/>
            </a:pPr>
            <a:r>
              <a:rPr lang="de-DE" dirty="0"/>
              <a:t>Terminverschiebung durch </a:t>
            </a:r>
            <a:r>
              <a:rPr lang="de-DE" dirty="0" err="1"/>
              <a:t>verzögerungen</a:t>
            </a:r>
            <a:r>
              <a:rPr lang="de-DE" dirty="0"/>
              <a:t>(wie wirkt sich </a:t>
            </a:r>
            <a:r>
              <a:rPr lang="de-DE" dirty="0" err="1"/>
              <a:t>verzögerung</a:t>
            </a:r>
            <a:r>
              <a:rPr lang="de-DE" dirty="0"/>
              <a:t> eines Tasks auf </a:t>
            </a:r>
            <a:r>
              <a:rPr lang="de-DE" dirty="0" err="1"/>
              <a:t>gesamttermin</a:t>
            </a:r>
            <a:r>
              <a:rPr lang="de-DE" dirty="0"/>
              <a:t> aus? Welche Meilensteine verschieben sich wegen der Abhängigkeit dadurch mit?)</a:t>
            </a:r>
          </a:p>
          <a:p>
            <a:pPr marL="228600" lvl="0" indent="-228600">
              <a:buAutoNum type="arabicPeriod"/>
            </a:pPr>
            <a:r>
              <a:rPr lang="de-DE" dirty="0"/>
              <a:t>Punkt</a:t>
            </a:r>
          </a:p>
          <a:p>
            <a:pPr marL="685800" lvl="1" indent="-228600">
              <a:buAutoNum type="arabicPeriod"/>
            </a:pPr>
            <a:r>
              <a:rPr lang="de-DE" dirty="0"/>
              <a:t>Ressourcen sind: Material, Arbeit(Personal) oder Kosten</a:t>
            </a:r>
          </a:p>
          <a:p>
            <a:pPr marL="685800" lvl="1" indent="-228600">
              <a:buAutoNum type="arabicPeriod"/>
            </a:pPr>
            <a:r>
              <a:rPr lang="de-DE" dirty="0"/>
              <a:t>Blick auf die entstehenden kosten</a:t>
            </a:r>
          </a:p>
          <a:p>
            <a:pPr marL="228600" lvl="0" indent="-228600">
              <a:buAutoNum type="arabicPeriod"/>
            </a:pPr>
            <a:r>
              <a:rPr lang="de-DE" dirty="0"/>
              <a:t>Punkt</a:t>
            </a:r>
          </a:p>
          <a:p>
            <a:pPr marL="685800" lvl="1" indent="-228600">
              <a:buAutoNum type="arabicPeriod"/>
            </a:pPr>
            <a:r>
              <a:rPr lang="de-DE" dirty="0"/>
              <a:t>Übersicht über das Projekt</a:t>
            </a:r>
          </a:p>
          <a:p>
            <a:pPr marL="685800" lvl="1" indent="-228600">
              <a:buAutoNum type="arabicPeriod"/>
            </a:pPr>
            <a:r>
              <a:rPr lang="de-DE" dirty="0"/>
              <a:t>Dokumentation von Abweichungen </a:t>
            </a:r>
          </a:p>
          <a:p>
            <a:pPr marL="685800" lvl="1" indent="-228600">
              <a:buAutoNum type="arabicPeriod"/>
            </a:pPr>
            <a:r>
              <a:rPr lang="de-DE" dirty="0"/>
              <a:t>Ganttchart zur </a:t>
            </a:r>
            <a:r>
              <a:rPr lang="de-DE" dirty="0" err="1"/>
              <a:t>visualisierung</a:t>
            </a:r>
            <a:endParaRPr lang="de-DE" dirty="0"/>
          </a:p>
        </p:txBody>
      </p:sp>
      <p:sp>
        <p:nvSpPr>
          <p:cNvPr id="4" name="Foliennummernplatzhalter 3"/>
          <p:cNvSpPr>
            <a:spLocks noGrp="1"/>
          </p:cNvSpPr>
          <p:nvPr>
            <p:ph type="sldNum" sz="quarter" idx="5"/>
          </p:nvPr>
        </p:nvSpPr>
        <p:spPr/>
        <p:txBody>
          <a:bodyPr/>
          <a:lstStyle/>
          <a:p>
            <a:fld id="{DEF0622C-D9BE-4CBE-80D2-8867C23E8A5B}" type="slidenum">
              <a:rPr lang="de-DE" smtClean="0"/>
              <a:t>6</a:t>
            </a:fld>
            <a:endParaRPr lang="de-DE"/>
          </a:p>
        </p:txBody>
      </p:sp>
    </p:spTree>
    <p:extLst>
      <p:ext uri="{BB962C8B-B14F-4D97-AF65-F5344CB8AC3E}">
        <p14:creationId xmlns:p14="http://schemas.microsoft.com/office/powerpoint/2010/main" val="50001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DEF0622C-D9BE-4CBE-80D2-8867C23E8A5B}" type="slidenum">
              <a:rPr lang="de-DE" smtClean="0"/>
              <a:t>8</a:t>
            </a:fld>
            <a:endParaRPr lang="de-DE"/>
          </a:p>
        </p:txBody>
      </p:sp>
    </p:spTree>
    <p:extLst>
      <p:ext uri="{BB962C8B-B14F-4D97-AF65-F5344CB8AC3E}">
        <p14:creationId xmlns:p14="http://schemas.microsoft.com/office/powerpoint/2010/main" val="3354544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de-DE"/>
              <a:t>Mastertitelformat bearbeiten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D1A99C0-92F8-4F66-9F8F-68CB546D58D2}" type="datetimeFigureOut">
              <a:rPr lang="de-DE" smtClean="0"/>
              <a:t>24.06.2020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7E925C-B23B-46DF-B0FB-2F09AF3DD136}" type="slidenum">
              <a:rPr lang="de-DE" smtClean="0"/>
              <a:t>‹Nr.›</a:t>
            </a:fld>
            <a:endParaRPr lang="de-D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10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Date Placeholder 2"/>
          <p:cNvSpPr>
            <a:spLocks noGrp="1"/>
          </p:cNvSpPr>
          <p:nvPr>
            <p:ph type="dt" sz="half" idx="10"/>
          </p:nvPr>
        </p:nvSpPr>
        <p:spPr/>
        <p:txBody>
          <a:bodyPr/>
          <a:lstStyle/>
          <a:p>
            <a:fld id="{DD1A99C0-92F8-4F66-9F8F-68CB546D58D2}" type="datetimeFigureOut">
              <a:rPr lang="de-DE" smtClean="0"/>
              <a:t>24.06.2020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07E925C-B23B-46DF-B0FB-2F09AF3DD136}" type="slidenum">
              <a:rPr lang="de-DE" smtClean="0"/>
              <a:t>‹Nr.›</a:t>
            </a:fld>
            <a:endParaRPr lang="de-DE"/>
          </a:p>
        </p:txBody>
      </p:sp>
    </p:spTree>
    <p:extLst>
      <p:ext uri="{BB962C8B-B14F-4D97-AF65-F5344CB8AC3E}">
        <p14:creationId xmlns:p14="http://schemas.microsoft.com/office/powerpoint/2010/main" val="196370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D1A99C0-92F8-4F66-9F8F-68CB546D58D2}" type="datetimeFigureOut">
              <a:rPr lang="de-DE" smtClean="0"/>
              <a:t>24.06.2020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7E925C-B23B-46DF-B0FB-2F09AF3DD136}" type="slidenum">
              <a:rPr lang="de-DE" smtClean="0"/>
              <a:t>‹Nr.›</a:t>
            </a:fld>
            <a:endParaRPr lang="de-DE"/>
          </a:p>
        </p:txBody>
      </p:sp>
    </p:spTree>
    <p:extLst>
      <p:ext uri="{BB962C8B-B14F-4D97-AF65-F5344CB8AC3E}">
        <p14:creationId xmlns:p14="http://schemas.microsoft.com/office/powerpoint/2010/main" val="325570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D1A99C0-92F8-4F66-9F8F-68CB546D58D2}" type="datetimeFigureOut">
              <a:rPr lang="de-DE" smtClean="0"/>
              <a:t>24.06.2020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7E925C-B23B-46DF-B0FB-2F09AF3DD136}" type="slidenum">
              <a:rPr lang="de-DE" smtClean="0"/>
              <a:t>‹Nr.›</a:t>
            </a:fld>
            <a:endParaRPr lang="de-D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32273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D1A99C0-92F8-4F66-9F8F-68CB546D58D2}" type="datetimeFigureOut">
              <a:rPr lang="de-DE" smtClean="0"/>
              <a:t>24.06.2020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7E925C-B23B-46DF-B0FB-2F09AF3DD136}" type="slidenum">
              <a:rPr lang="de-DE" smtClean="0"/>
              <a:t>‹Nr.›</a:t>
            </a:fld>
            <a:endParaRPr lang="de-DE"/>
          </a:p>
        </p:txBody>
      </p:sp>
    </p:spTree>
    <p:extLst>
      <p:ext uri="{BB962C8B-B14F-4D97-AF65-F5344CB8AC3E}">
        <p14:creationId xmlns:p14="http://schemas.microsoft.com/office/powerpoint/2010/main" val="2265966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D1A99C0-92F8-4F66-9F8F-68CB546D58D2}" type="datetimeFigureOut">
              <a:rPr lang="de-DE" smtClean="0"/>
              <a:t>24.06.2020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7E925C-B23B-46DF-B0FB-2F09AF3DD136}" type="slidenum">
              <a:rPr lang="de-DE" smtClean="0"/>
              <a:t>‹Nr.›</a:t>
            </a:fld>
            <a:endParaRPr lang="de-D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30261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D1A99C0-92F8-4F66-9F8F-68CB546D58D2}" type="datetimeFigureOut">
              <a:rPr lang="de-DE" smtClean="0"/>
              <a:t>24.06.2020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7E925C-B23B-46DF-B0FB-2F09AF3DD136}" type="slidenum">
              <a:rPr lang="de-DE" smtClean="0"/>
              <a:t>‹Nr.›</a:t>
            </a:fld>
            <a:endParaRPr lang="de-DE"/>
          </a:p>
        </p:txBody>
      </p:sp>
    </p:spTree>
    <p:extLst>
      <p:ext uri="{BB962C8B-B14F-4D97-AF65-F5344CB8AC3E}">
        <p14:creationId xmlns:p14="http://schemas.microsoft.com/office/powerpoint/2010/main" val="2571517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D1A99C0-92F8-4F66-9F8F-68CB546D58D2}" type="datetimeFigureOut">
              <a:rPr lang="de-DE" smtClean="0"/>
              <a:t>24.06.2020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7E925C-B23B-46DF-B0FB-2F09AF3DD136}" type="slidenum">
              <a:rPr lang="de-DE" smtClean="0"/>
              <a:t>‹Nr.›</a:t>
            </a:fld>
            <a:endParaRPr lang="de-DE"/>
          </a:p>
        </p:txBody>
      </p:sp>
    </p:spTree>
    <p:extLst>
      <p:ext uri="{BB962C8B-B14F-4D97-AF65-F5344CB8AC3E}">
        <p14:creationId xmlns:p14="http://schemas.microsoft.com/office/powerpoint/2010/main" val="74924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D1A99C0-92F8-4F66-9F8F-68CB546D58D2}" type="datetimeFigureOut">
              <a:rPr lang="de-DE" smtClean="0"/>
              <a:t>24.06.2020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7E925C-B23B-46DF-B0FB-2F09AF3DD136}" type="slidenum">
              <a:rPr lang="de-DE" smtClean="0"/>
              <a:t>‹Nr.›</a:t>
            </a:fld>
            <a:endParaRPr lang="de-DE"/>
          </a:p>
        </p:txBody>
      </p:sp>
    </p:spTree>
    <p:extLst>
      <p:ext uri="{BB962C8B-B14F-4D97-AF65-F5344CB8AC3E}">
        <p14:creationId xmlns:p14="http://schemas.microsoft.com/office/powerpoint/2010/main" val="203566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D1A99C0-92F8-4F66-9F8F-68CB546D58D2}" type="datetimeFigureOut">
              <a:rPr lang="de-DE" smtClean="0"/>
              <a:t>24.06.2020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7E925C-B23B-46DF-B0FB-2F09AF3DD136}" type="slidenum">
              <a:rPr lang="de-DE" smtClean="0"/>
              <a:t>‹Nr.›</a:t>
            </a:fld>
            <a:endParaRPr lang="de-DE"/>
          </a:p>
        </p:txBody>
      </p:sp>
    </p:spTree>
    <p:extLst>
      <p:ext uri="{BB962C8B-B14F-4D97-AF65-F5344CB8AC3E}">
        <p14:creationId xmlns:p14="http://schemas.microsoft.com/office/powerpoint/2010/main" val="376427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de-DE"/>
              <a:t>Mastertitelformat bearbeiten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D1A99C0-92F8-4F66-9F8F-68CB546D58D2}" type="datetimeFigureOut">
              <a:rPr lang="de-DE" smtClean="0"/>
              <a:t>24.06.2020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7E925C-B23B-46DF-B0FB-2F09AF3DD136}" type="slidenum">
              <a:rPr lang="de-DE" smtClean="0"/>
              <a:t>‹Nr.›</a:t>
            </a:fld>
            <a:endParaRPr lang="de-DE"/>
          </a:p>
        </p:txBody>
      </p:sp>
    </p:spTree>
    <p:extLst>
      <p:ext uri="{BB962C8B-B14F-4D97-AF65-F5344CB8AC3E}">
        <p14:creationId xmlns:p14="http://schemas.microsoft.com/office/powerpoint/2010/main" val="46231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D1A99C0-92F8-4F66-9F8F-68CB546D58D2}" type="datetimeFigureOut">
              <a:rPr lang="de-DE" smtClean="0"/>
              <a:t>24.06.2020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7E925C-B23B-46DF-B0FB-2F09AF3DD136}" type="slidenum">
              <a:rPr lang="de-DE" smtClean="0"/>
              <a:t>‹Nr.›</a:t>
            </a:fld>
            <a:endParaRPr lang="de-DE"/>
          </a:p>
        </p:txBody>
      </p:sp>
    </p:spTree>
    <p:extLst>
      <p:ext uri="{BB962C8B-B14F-4D97-AF65-F5344CB8AC3E}">
        <p14:creationId xmlns:p14="http://schemas.microsoft.com/office/powerpoint/2010/main" val="344667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D1A99C0-92F8-4F66-9F8F-68CB546D58D2}" type="datetimeFigureOut">
              <a:rPr lang="de-DE" smtClean="0"/>
              <a:t>24.06.2020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7E925C-B23B-46DF-B0FB-2F09AF3DD136}" type="slidenum">
              <a:rPr lang="de-DE" smtClean="0"/>
              <a:t>‹Nr.›</a:t>
            </a:fld>
            <a:endParaRPr lang="de-DE"/>
          </a:p>
        </p:txBody>
      </p:sp>
    </p:spTree>
    <p:extLst>
      <p:ext uri="{BB962C8B-B14F-4D97-AF65-F5344CB8AC3E}">
        <p14:creationId xmlns:p14="http://schemas.microsoft.com/office/powerpoint/2010/main" val="242461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D1A99C0-92F8-4F66-9F8F-68CB546D58D2}" type="datetimeFigureOut">
              <a:rPr lang="de-DE" smtClean="0"/>
              <a:t>24.06.2020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07E925C-B23B-46DF-B0FB-2F09AF3DD136}" type="slidenum">
              <a:rPr lang="de-DE" smtClean="0"/>
              <a:t>‹Nr.›</a:t>
            </a:fld>
            <a:endParaRPr lang="de-DE"/>
          </a:p>
        </p:txBody>
      </p:sp>
    </p:spTree>
    <p:extLst>
      <p:ext uri="{BB962C8B-B14F-4D97-AF65-F5344CB8AC3E}">
        <p14:creationId xmlns:p14="http://schemas.microsoft.com/office/powerpoint/2010/main" val="305693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A99C0-92F8-4F66-9F8F-68CB546D58D2}" type="datetimeFigureOut">
              <a:rPr lang="de-DE" smtClean="0"/>
              <a:t>24.06.2020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07E925C-B23B-46DF-B0FB-2F09AF3DD136}" type="slidenum">
              <a:rPr lang="de-DE" smtClean="0"/>
              <a:t>‹Nr.›</a:t>
            </a:fld>
            <a:endParaRPr lang="de-DE"/>
          </a:p>
        </p:txBody>
      </p:sp>
    </p:spTree>
    <p:extLst>
      <p:ext uri="{BB962C8B-B14F-4D97-AF65-F5344CB8AC3E}">
        <p14:creationId xmlns:p14="http://schemas.microsoft.com/office/powerpoint/2010/main" val="10565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D1A99C0-92F8-4F66-9F8F-68CB546D58D2}" type="datetimeFigureOut">
              <a:rPr lang="de-DE" smtClean="0"/>
              <a:t>24.06.2020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7E925C-B23B-46DF-B0FB-2F09AF3DD136}" type="slidenum">
              <a:rPr lang="de-DE" smtClean="0"/>
              <a:t>‹Nr.›</a:t>
            </a:fld>
            <a:endParaRPr lang="de-DE"/>
          </a:p>
        </p:txBody>
      </p:sp>
    </p:spTree>
    <p:extLst>
      <p:ext uri="{BB962C8B-B14F-4D97-AF65-F5344CB8AC3E}">
        <p14:creationId xmlns:p14="http://schemas.microsoft.com/office/powerpoint/2010/main" val="2934418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D1A99C0-92F8-4F66-9F8F-68CB546D58D2}" type="datetimeFigureOut">
              <a:rPr lang="de-DE" smtClean="0"/>
              <a:t>24.06.2020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7E925C-B23B-46DF-B0FB-2F09AF3DD136}" type="slidenum">
              <a:rPr lang="de-DE" smtClean="0"/>
              <a:t>‹Nr.›</a:t>
            </a:fld>
            <a:endParaRPr lang="de-DE"/>
          </a:p>
        </p:txBody>
      </p:sp>
    </p:spTree>
    <p:extLst>
      <p:ext uri="{BB962C8B-B14F-4D97-AF65-F5344CB8AC3E}">
        <p14:creationId xmlns:p14="http://schemas.microsoft.com/office/powerpoint/2010/main" val="146988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D1A99C0-92F8-4F66-9F8F-68CB546D58D2}" type="datetimeFigureOut">
              <a:rPr lang="de-DE" smtClean="0"/>
              <a:t>24.06.2020</a:t>
            </a:fld>
            <a:endParaRPr lang="de-D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de-D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07E925C-B23B-46DF-B0FB-2F09AF3DD136}" type="slidenum">
              <a:rPr lang="de-DE" smtClean="0"/>
              <a:t>‹Nr.›</a:t>
            </a:fld>
            <a:endParaRPr lang="de-DE"/>
          </a:p>
        </p:txBody>
      </p:sp>
    </p:spTree>
    <p:extLst>
      <p:ext uri="{BB962C8B-B14F-4D97-AF65-F5344CB8AC3E}">
        <p14:creationId xmlns:p14="http://schemas.microsoft.com/office/powerpoint/2010/main" val="42111669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A77EC8-4A0B-45E0-9B0F-AAD422833AE4}"/>
              </a:ext>
            </a:extLst>
          </p:cNvPr>
          <p:cNvSpPr>
            <a:spLocks noGrp="1"/>
          </p:cNvSpPr>
          <p:nvPr>
            <p:ph type="ctrTitle"/>
          </p:nvPr>
        </p:nvSpPr>
        <p:spPr/>
        <p:txBody>
          <a:bodyPr/>
          <a:lstStyle/>
          <a:p>
            <a:r>
              <a:rPr lang="de-DE" dirty="0"/>
              <a:t>Microsoft Project</a:t>
            </a:r>
          </a:p>
        </p:txBody>
      </p:sp>
      <p:sp>
        <p:nvSpPr>
          <p:cNvPr id="3" name="Untertitel 2">
            <a:extLst>
              <a:ext uri="{FF2B5EF4-FFF2-40B4-BE49-F238E27FC236}">
                <a16:creationId xmlns:a16="http://schemas.microsoft.com/office/drawing/2014/main" id="{83C57EA8-39AF-4668-A98A-7187E4E10EE2}"/>
              </a:ext>
            </a:extLst>
          </p:cNvPr>
          <p:cNvSpPr>
            <a:spLocks noGrp="1"/>
          </p:cNvSpPr>
          <p:nvPr>
            <p:ph type="subTitle" idx="1"/>
          </p:nvPr>
        </p:nvSpPr>
        <p:spPr/>
        <p:txBody>
          <a:bodyPr/>
          <a:lstStyle/>
          <a:p>
            <a:r>
              <a:rPr lang="de-DE" dirty="0"/>
              <a:t>Marcel Sommer</a:t>
            </a:r>
          </a:p>
          <a:p>
            <a:r>
              <a:rPr lang="de-DE" dirty="0"/>
              <a:t>Kurs Software Engineering 1 </a:t>
            </a:r>
          </a:p>
          <a:p>
            <a:r>
              <a:rPr lang="de-DE" dirty="0"/>
              <a:t>2. Semester</a:t>
            </a:r>
          </a:p>
        </p:txBody>
      </p:sp>
    </p:spTree>
    <p:extLst>
      <p:ext uri="{BB962C8B-B14F-4D97-AF65-F5344CB8AC3E}">
        <p14:creationId xmlns:p14="http://schemas.microsoft.com/office/powerpoint/2010/main" val="358664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312C5B-63EF-467B-B058-F37D5D1098A7}"/>
              </a:ext>
            </a:extLst>
          </p:cNvPr>
          <p:cNvSpPr>
            <a:spLocks noGrp="1"/>
          </p:cNvSpPr>
          <p:nvPr>
            <p:ph type="title"/>
          </p:nvPr>
        </p:nvSpPr>
        <p:spPr/>
        <p:txBody>
          <a:bodyPr/>
          <a:lstStyle/>
          <a:p>
            <a:r>
              <a:rPr lang="de-DE" dirty="0"/>
              <a:t>Inhaltsverzeichnis</a:t>
            </a:r>
          </a:p>
        </p:txBody>
      </p:sp>
      <p:sp>
        <p:nvSpPr>
          <p:cNvPr id="3" name="Inhaltsplatzhalter 2">
            <a:extLst>
              <a:ext uri="{FF2B5EF4-FFF2-40B4-BE49-F238E27FC236}">
                <a16:creationId xmlns:a16="http://schemas.microsoft.com/office/drawing/2014/main" id="{20E4D7DC-AAE4-43EF-B8A2-4A5603611142}"/>
              </a:ext>
            </a:extLst>
          </p:cNvPr>
          <p:cNvSpPr>
            <a:spLocks noGrp="1"/>
          </p:cNvSpPr>
          <p:nvPr>
            <p:ph idx="1"/>
          </p:nvPr>
        </p:nvSpPr>
        <p:spPr/>
        <p:txBody>
          <a:bodyPr/>
          <a:lstStyle/>
          <a:p>
            <a:r>
              <a:rPr lang="de-DE" dirty="0"/>
              <a:t>Einleitung</a:t>
            </a:r>
          </a:p>
          <a:p>
            <a:r>
              <a:rPr lang="de-DE" dirty="0"/>
              <a:t>Was ist MS Project?</a:t>
            </a:r>
          </a:p>
          <a:p>
            <a:r>
              <a:rPr lang="de-DE" dirty="0"/>
              <a:t>Wofür wird es genutzt?</a:t>
            </a:r>
          </a:p>
          <a:p>
            <a:r>
              <a:rPr lang="de-DE" dirty="0"/>
              <a:t>Vor- und Nachteile von MS Project</a:t>
            </a:r>
          </a:p>
          <a:p>
            <a:r>
              <a:rPr lang="de-DE" dirty="0"/>
              <a:t>Absturzursachen</a:t>
            </a:r>
          </a:p>
          <a:p>
            <a:r>
              <a:rPr lang="de-DE" dirty="0"/>
              <a:t>MS Project mit Office365</a:t>
            </a:r>
          </a:p>
          <a:p>
            <a:endParaRPr lang="de-DE" dirty="0"/>
          </a:p>
        </p:txBody>
      </p:sp>
    </p:spTree>
    <p:extLst>
      <p:ext uri="{BB962C8B-B14F-4D97-AF65-F5344CB8AC3E}">
        <p14:creationId xmlns:p14="http://schemas.microsoft.com/office/powerpoint/2010/main" val="101970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72ACBA-A5EA-497A-80ED-8D5B9A0A7126}"/>
              </a:ext>
            </a:extLst>
          </p:cNvPr>
          <p:cNvSpPr>
            <a:spLocks noGrp="1"/>
          </p:cNvSpPr>
          <p:nvPr>
            <p:ph type="title"/>
          </p:nvPr>
        </p:nvSpPr>
        <p:spPr/>
        <p:txBody>
          <a:bodyPr/>
          <a:lstStyle/>
          <a:p>
            <a:r>
              <a:rPr lang="de-DE" dirty="0"/>
              <a:t>Einleitung</a:t>
            </a:r>
          </a:p>
        </p:txBody>
      </p:sp>
      <p:sp>
        <p:nvSpPr>
          <p:cNvPr id="3" name="Inhaltsplatzhalter 2">
            <a:extLst>
              <a:ext uri="{FF2B5EF4-FFF2-40B4-BE49-F238E27FC236}">
                <a16:creationId xmlns:a16="http://schemas.microsoft.com/office/drawing/2014/main" id="{5CCF7BB6-0FEB-4A24-9BF9-5310E0E1957F}"/>
              </a:ext>
            </a:extLst>
          </p:cNvPr>
          <p:cNvSpPr>
            <a:spLocks noGrp="1"/>
          </p:cNvSpPr>
          <p:nvPr>
            <p:ph idx="1"/>
          </p:nvPr>
        </p:nvSpPr>
        <p:spPr/>
        <p:txBody>
          <a:bodyPr/>
          <a:lstStyle/>
          <a:p>
            <a:r>
              <a:rPr lang="de-DE" dirty="0"/>
              <a:t>Warum Software nutzen?</a:t>
            </a:r>
          </a:p>
          <a:p>
            <a:r>
              <a:rPr lang="de-DE" dirty="0"/>
              <a:t>Lösung </a:t>
            </a:r>
          </a:p>
          <a:p>
            <a:pPr lvl="1"/>
            <a:r>
              <a:rPr lang="de-DE" dirty="0"/>
              <a:t>MS Project</a:t>
            </a:r>
          </a:p>
        </p:txBody>
      </p:sp>
    </p:spTree>
    <p:extLst>
      <p:ext uri="{BB962C8B-B14F-4D97-AF65-F5344CB8AC3E}">
        <p14:creationId xmlns:p14="http://schemas.microsoft.com/office/powerpoint/2010/main" val="3472724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3C0176-770D-4679-94F2-7800E9BC86F6}"/>
              </a:ext>
            </a:extLst>
          </p:cNvPr>
          <p:cNvSpPr>
            <a:spLocks noGrp="1"/>
          </p:cNvSpPr>
          <p:nvPr>
            <p:ph type="title"/>
          </p:nvPr>
        </p:nvSpPr>
        <p:spPr/>
        <p:txBody>
          <a:bodyPr/>
          <a:lstStyle/>
          <a:p>
            <a:r>
              <a:rPr lang="de-DE" dirty="0"/>
              <a:t>Was ist </a:t>
            </a:r>
            <a:r>
              <a:rPr lang="de-DE" dirty="0" err="1"/>
              <a:t>Ms</a:t>
            </a:r>
            <a:r>
              <a:rPr lang="de-DE" dirty="0"/>
              <a:t> Project</a:t>
            </a:r>
          </a:p>
        </p:txBody>
      </p:sp>
      <p:sp>
        <p:nvSpPr>
          <p:cNvPr id="3" name="Inhaltsplatzhalter 2">
            <a:extLst>
              <a:ext uri="{FF2B5EF4-FFF2-40B4-BE49-F238E27FC236}">
                <a16:creationId xmlns:a16="http://schemas.microsoft.com/office/drawing/2014/main" id="{19ADD491-2D6F-4202-9A3A-755BB6254484}"/>
              </a:ext>
            </a:extLst>
          </p:cNvPr>
          <p:cNvSpPr>
            <a:spLocks noGrp="1"/>
          </p:cNvSpPr>
          <p:nvPr>
            <p:ph idx="1"/>
          </p:nvPr>
        </p:nvSpPr>
        <p:spPr/>
        <p:txBody>
          <a:bodyPr/>
          <a:lstStyle/>
          <a:p>
            <a:r>
              <a:rPr lang="de-DE" dirty="0"/>
              <a:t>MS Project ist ein Programm aus dem Hause Microsoft (Kürzel MS)</a:t>
            </a:r>
          </a:p>
          <a:p>
            <a:r>
              <a:rPr lang="de-DE" dirty="0"/>
              <a:t>Software zum:</a:t>
            </a:r>
          </a:p>
          <a:p>
            <a:pPr lvl="1"/>
            <a:r>
              <a:rPr lang="de-DE" dirty="0"/>
              <a:t>Planen</a:t>
            </a:r>
          </a:p>
          <a:p>
            <a:pPr lvl="1"/>
            <a:r>
              <a:rPr lang="de-DE" dirty="0"/>
              <a:t>Steuern</a:t>
            </a:r>
          </a:p>
          <a:p>
            <a:pPr lvl="1"/>
            <a:r>
              <a:rPr lang="de-DE" dirty="0"/>
              <a:t>Überwachen</a:t>
            </a:r>
          </a:p>
          <a:p>
            <a:r>
              <a:rPr lang="de-DE" dirty="0"/>
              <a:t>Multiprojektmanagement möglich</a:t>
            </a:r>
          </a:p>
          <a:p>
            <a:endParaRPr lang="de-DE" dirty="0"/>
          </a:p>
        </p:txBody>
      </p:sp>
    </p:spTree>
    <p:extLst>
      <p:ext uri="{BB962C8B-B14F-4D97-AF65-F5344CB8AC3E}">
        <p14:creationId xmlns:p14="http://schemas.microsoft.com/office/powerpoint/2010/main" val="2174824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6D8929-56D4-487B-8492-53C59E1346E0}"/>
              </a:ext>
            </a:extLst>
          </p:cNvPr>
          <p:cNvSpPr>
            <a:spLocks noGrp="1"/>
          </p:cNvSpPr>
          <p:nvPr>
            <p:ph type="title"/>
          </p:nvPr>
        </p:nvSpPr>
        <p:spPr/>
        <p:txBody>
          <a:bodyPr/>
          <a:lstStyle/>
          <a:p>
            <a:r>
              <a:rPr lang="de-DE" dirty="0"/>
              <a:t>Nutzung mittels Datenbank</a:t>
            </a:r>
          </a:p>
        </p:txBody>
      </p:sp>
      <p:sp>
        <p:nvSpPr>
          <p:cNvPr id="3" name="Inhaltsplatzhalter 2">
            <a:extLst>
              <a:ext uri="{FF2B5EF4-FFF2-40B4-BE49-F238E27FC236}">
                <a16:creationId xmlns:a16="http://schemas.microsoft.com/office/drawing/2014/main" id="{7A9CF096-ED33-4FDE-B573-8C5F88A0DEDB}"/>
              </a:ext>
            </a:extLst>
          </p:cNvPr>
          <p:cNvSpPr>
            <a:spLocks noGrp="1"/>
          </p:cNvSpPr>
          <p:nvPr>
            <p:ph idx="1"/>
          </p:nvPr>
        </p:nvSpPr>
        <p:spPr/>
        <p:txBody>
          <a:bodyPr>
            <a:normAutofit fontScale="25000" lnSpcReduction="20000"/>
          </a:bodyPr>
          <a:lstStyle/>
          <a:p>
            <a:r>
              <a:rPr lang="de-DE" sz="7200" dirty="0"/>
              <a:t>Anbindung einer SQL-Datenbank an einen Microsoft-Project-Server</a:t>
            </a:r>
          </a:p>
          <a:p>
            <a:r>
              <a:rPr lang="de-DE" sz="7200" dirty="0"/>
              <a:t>Somit können EPM-Anforderungen abgedeckt werden</a:t>
            </a:r>
          </a:p>
          <a:p>
            <a:pPr lvl="1"/>
            <a:r>
              <a:rPr lang="de-DE" sz="7200" dirty="0"/>
              <a:t>Anforderungsmanagement</a:t>
            </a:r>
          </a:p>
          <a:p>
            <a:pPr lvl="1"/>
            <a:r>
              <a:rPr lang="de-DE" sz="7200" dirty="0"/>
              <a:t>Portfoliomanagement</a:t>
            </a:r>
          </a:p>
          <a:p>
            <a:pPr lvl="1"/>
            <a:r>
              <a:rPr lang="de-DE" sz="7200" dirty="0"/>
              <a:t>Multiprojektmanagement</a:t>
            </a:r>
          </a:p>
          <a:p>
            <a:pPr lvl="1"/>
            <a:r>
              <a:rPr lang="de-DE" sz="7200" dirty="0"/>
              <a:t>Zeiterfassung</a:t>
            </a:r>
          </a:p>
          <a:p>
            <a:pPr lvl="1"/>
            <a:r>
              <a:rPr lang="de-DE" sz="7200" dirty="0"/>
              <a:t>Zentrale Ressourcenplanung</a:t>
            </a:r>
          </a:p>
          <a:p>
            <a:pPr lvl="1"/>
            <a:r>
              <a:rPr lang="de-DE" sz="7200" dirty="0"/>
              <a:t>Risikomanagement</a:t>
            </a:r>
          </a:p>
          <a:p>
            <a:pPr lvl="1"/>
            <a:r>
              <a:rPr lang="de-DE" sz="7200" dirty="0"/>
              <a:t>Dokumentenmanagement</a:t>
            </a:r>
          </a:p>
          <a:p>
            <a:pPr lvl="1"/>
            <a:r>
              <a:rPr lang="de-DE" sz="7200" dirty="0"/>
              <a:t>Zugriffsverwaltung</a:t>
            </a:r>
          </a:p>
          <a:p>
            <a:pPr lvl="1"/>
            <a:r>
              <a:rPr lang="de-DE" sz="7200" dirty="0"/>
              <a:t>Reporting</a:t>
            </a:r>
          </a:p>
          <a:p>
            <a:pPr lvl="1"/>
            <a:endParaRPr lang="de-DE" dirty="0"/>
          </a:p>
          <a:p>
            <a:endParaRPr lang="de-DE" dirty="0"/>
          </a:p>
        </p:txBody>
      </p:sp>
    </p:spTree>
    <p:extLst>
      <p:ext uri="{BB962C8B-B14F-4D97-AF65-F5344CB8AC3E}">
        <p14:creationId xmlns:p14="http://schemas.microsoft.com/office/powerpoint/2010/main" val="93727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148E4F-6CE2-4143-AD18-CD0A28C58958}"/>
              </a:ext>
            </a:extLst>
          </p:cNvPr>
          <p:cNvSpPr>
            <a:spLocks noGrp="1"/>
          </p:cNvSpPr>
          <p:nvPr>
            <p:ph type="title"/>
          </p:nvPr>
        </p:nvSpPr>
        <p:spPr/>
        <p:txBody>
          <a:bodyPr/>
          <a:lstStyle/>
          <a:p>
            <a:r>
              <a:rPr lang="de-DE" dirty="0"/>
              <a:t>Wofür wird es genutzt?</a:t>
            </a:r>
          </a:p>
        </p:txBody>
      </p:sp>
      <p:sp>
        <p:nvSpPr>
          <p:cNvPr id="3" name="Inhaltsplatzhalter 2">
            <a:extLst>
              <a:ext uri="{FF2B5EF4-FFF2-40B4-BE49-F238E27FC236}">
                <a16:creationId xmlns:a16="http://schemas.microsoft.com/office/drawing/2014/main" id="{9DCE329E-BE90-43B3-8613-8826CB23A4DC}"/>
              </a:ext>
            </a:extLst>
          </p:cNvPr>
          <p:cNvSpPr>
            <a:spLocks noGrp="1"/>
          </p:cNvSpPr>
          <p:nvPr>
            <p:ph idx="1"/>
          </p:nvPr>
        </p:nvSpPr>
        <p:spPr/>
        <p:txBody>
          <a:bodyPr/>
          <a:lstStyle/>
          <a:p>
            <a:r>
              <a:rPr lang="de-DE" dirty="0"/>
              <a:t>Terminmanagement</a:t>
            </a:r>
          </a:p>
          <a:p>
            <a:pPr lvl="1"/>
            <a:r>
              <a:rPr lang="de-DE" dirty="0"/>
              <a:t>Starttermine, Endtermine, Stichtage, Feiertage, Pufferzeiten</a:t>
            </a:r>
          </a:p>
          <a:p>
            <a:r>
              <a:rPr lang="de-DE" dirty="0"/>
              <a:t>Ressourcenmanagement</a:t>
            </a:r>
          </a:p>
          <a:p>
            <a:r>
              <a:rPr lang="de-DE" dirty="0"/>
              <a:t>Projektüberwachung und Berichte</a:t>
            </a:r>
          </a:p>
        </p:txBody>
      </p:sp>
    </p:spTree>
    <p:extLst>
      <p:ext uri="{BB962C8B-B14F-4D97-AF65-F5344CB8AC3E}">
        <p14:creationId xmlns:p14="http://schemas.microsoft.com/office/powerpoint/2010/main" val="362971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32BFAE-CABD-47EB-997A-758A25B83CFC}"/>
              </a:ext>
            </a:extLst>
          </p:cNvPr>
          <p:cNvSpPr>
            <a:spLocks noGrp="1"/>
          </p:cNvSpPr>
          <p:nvPr>
            <p:ph type="title"/>
          </p:nvPr>
        </p:nvSpPr>
        <p:spPr/>
        <p:txBody>
          <a:bodyPr/>
          <a:lstStyle/>
          <a:p>
            <a:r>
              <a:rPr lang="de-DE" dirty="0"/>
              <a:t>Vor- und Nachteile von Project</a:t>
            </a:r>
          </a:p>
        </p:txBody>
      </p:sp>
      <p:sp>
        <p:nvSpPr>
          <p:cNvPr id="3" name="Inhaltsplatzhalter 2">
            <a:extLst>
              <a:ext uri="{FF2B5EF4-FFF2-40B4-BE49-F238E27FC236}">
                <a16:creationId xmlns:a16="http://schemas.microsoft.com/office/drawing/2014/main" id="{F4DD4ED5-76C2-4724-A5B8-E1D773E2CC2D}"/>
              </a:ext>
            </a:extLst>
          </p:cNvPr>
          <p:cNvSpPr>
            <a:spLocks noGrp="1"/>
          </p:cNvSpPr>
          <p:nvPr>
            <p:ph idx="1"/>
          </p:nvPr>
        </p:nvSpPr>
        <p:spPr>
          <a:xfrm>
            <a:off x="684211" y="685800"/>
            <a:ext cx="8534399" cy="3615267"/>
          </a:xfrm>
        </p:spPr>
        <p:txBody>
          <a:bodyPr>
            <a:normAutofit lnSpcReduction="10000"/>
          </a:bodyPr>
          <a:lstStyle/>
          <a:p>
            <a:r>
              <a:rPr lang="de-DE" dirty="0"/>
              <a:t>Vorteile:</a:t>
            </a:r>
          </a:p>
          <a:p>
            <a:pPr lvl="1"/>
            <a:r>
              <a:rPr lang="de-DE" dirty="0"/>
              <a:t>Gute Übersicht über Projekte</a:t>
            </a:r>
          </a:p>
          <a:p>
            <a:pPr lvl="1"/>
            <a:r>
              <a:rPr lang="de-DE" dirty="0"/>
              <a:t>Durch Office365 gleichzeitiges bearbeiten eines Projekts</a:t>
            </a:r>
          </a:p>
          <a:p>
            <a:pPr lvl="1"/>
            <a:r>
              <a:rPr lang="de-DE" dirty="0"/>
              <a:t>Abdeckung aller EPM-Anforderungen</a:t>
            </a:r>
          </a:p>
          <a:p>
            <a:r>
              <a:rPr lang="de-DE" dirty="0"/>
              <a:t>Nachteile:</a:t>
            </a:r>
          </a:p>
          <a:p>
            <a:pPr lvl="1"/>
            <a:r>
              <a:rPr lang="de-DE" dirty="0"/>
              <a:t>Sehr komplex</a:t>
            </a:r>
          </a:p>
          <a:p>
            <a:pPr lvl="1"/>
            <a:r>
              <a:rPr lang="de-DE" dirty="0"/>
              <a:t>Benötigt Einarbeitungszeit</a:t>
            </a:r>
          </a:p>
          <a:p>
            <a:pPr lvl="1"/>
            <a:r>
              <a:rPr lang="de-DE" dirty="0"/>
              <a:t>Falsche Benutzung kann Projekt zum Absturz bringen</a:t>
            </a:r>
          </a:p>
          <a:p>
            <a:pPr lvl="2"/>
            <a:r>
              <a:rPr lang="de-DE" dirty="0"/>
              <a:t>Datenverlust!</a:t>
            </a:r>
          </a:p>
        </p:txBody>
      </p:sp>
    </p:spTree>
    <p:extLst>
      <p:ext uri="{BB962C8B-B14F-4D97-AF65-F5344CB8AC3E}">
        <p14:creationId xmlns:p14="http://schemas.microsoft.com/office/powerpoint/2010/main" val="294455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03C7CA-32F9-472A-8C7E-50038CED0985}"/>
              </a:ext>
            </a:extLst>
          </p:cNvPr>
          <p:cNvSpPr>
            <a:spLocks noGrp="1"/>
          </p:cNvSpPr>
          <p:nvPr>
            <p:ph type="title"/>
          </p:nvPr>
        </p:nvSpPr>
        <p:spPr/>
        <p:txBody>
          <a:bodyPr/>
          <a:lstStyle/>
          <a:p>
            <a:r>
              <a:rPr lang="de-DE" dirty="0"/>
              <a:t>MS Project Mit office365</a:t>
            </a:r>
          </a:p>
        </p:txBody>
      </p:sp>
      <p:sp>
        <p:nvSpPr>
          <p:cNvPr id="3" name="Inhaltsplatzhalter 2">
            <a:extLst>
              <a:ext uri="{FF2B5EF4-FFF2-40B4-BE49-F238E27FC236}">
                <a16:creationId xmlns:a16="http://schemas.microsoft.com/office/drawing/2014/main" id="{6260C8B8-3B07-47D3-A291-CD4D9347E9FA}"/>
              </a:ext>
            </a:extLst>
          </p:cNvPr>
          <p:cNvSpPr>
            <a:spLocks noGrp="1"/>
          </p:cNvSpPr>
          <p:nvPr>
            <p:ph idx="1"/>
          </p:nvPr>
        </p:nvSpPr>
        <p:spPr/>
        <p:txBody>
          <a:bodyPr/>
          <a:lstStyle/>
          <a:p>
            <a:r>
              <a:rPr lang="de-DE" dirty="0"/>
              <a:t>Regelmäßiges Speichern nicht mehr Notwendig</a:t>
            </a:r>
          </a:p>
          <a:p>
            <a:r>
              <a:rPr lang="de-DE" dirty="0"/>
              <a:t>Gleichzeitige Bearbeitung eines Projekts</a:t>
            </a:r>
          </a:p>
          <a:p>
            <a:r>
              <a:rPr lang="de-DE" dirty="0"/>
              <a:t>Daten stehen in der Cloud, können auch lokal gesichert werden</a:t>
            </a:r>
          </a:p>
          <a:p>
            <a:r>
              <a:rPr lang="de-DE" dirty="0"/>
              <a:t>In Kombination mit MS Teams perfekt für größere Projekte</a:t>
            </a:r>
          </a:p>
        </p:txBody>
      </p:sp>
    </p:spTree>
    <p:extLst>
      <p:ext uri="{BB962C8B-B14F-4D97-AF65-F5344CB8AC3E}">
        <p14:creationId xmlns:p14="http://schemas.microsoft.com/office/powerpoint/2010/main" val="1112069690"/>
      </p:ext>
    </p:extLst>
  </p:cSld>
  <p:clrMapOvr>
    <a:masterClrMapping/>
  </p:clrMapOvr>
</p:sld>
</file>

<file path=ppt/theme/theme1.xml><?xml version="1.0" encoding="utf-8"?>
<a:theme xmlns:a="http://schemas.openxmlformats.org/drawingml/2006/main" name="Segment">
  <a:themeElements>
    <a:clrScheme name="Segment">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gment">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gment">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336</Words>
  <Application>Microsoft Office PowerPoint</Application>
  <PresentationFormat>Breitbild</PresentationFormat>
  <Paragraphs>74</Paragraphs>
  <Slides>8</Slides>
  <Notes>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Calibri</vt:lpstr>
      <vt:lpstr>Century Gothic</vt:lpstr>
      <vt:lpstr>Wingdings 3</vt:lpstr>
      <vt:lpstr>Segment</vt:lpstr>
      <vt:lpstr>Microsoft Project</vt:lpstr>
      <vt:lpstr>Inhaltsverzeichnis</vt:lpstr>
      <vt:lpstr>Einleitung</vt:lpstr>
      <vt:lpstr>Was ist Ms Project</vt:lpstr>
      <vt:lpstr>Nutzung mittels Datenbank</vt:lpstr>
      <vt:lpstr>Wofür wird es genutzt?</vt:lpstr>
      <vt:lpstr>Vor- und Nachteile von Project</vt:lpstr>
      <vt:lpstr>MS Project Mit office365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Project</dc:title>
  <dc:creator>Sommer, Marcel</dc:creator>
  <cp:lastModifiedBy>Sommer, Marcel</cp:lastModifiedBy>
  <cp:revision>9</cp:revision>
  <dcterms:created xsi:type="dcterms:W3CDTF">2020-06-23T11:28:41Z</dcterms:created>
  <dcterms:modified xsi:type="dcterms:W3CDTF">2020-06-24T09:50:37Z</dcterms:modified>
</cp:coreProperties>
</file>