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8F3B2-66B8-4DBF-A0F2-6F241A6F0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7459" y="528132"/>
            <a:ext cx="9306340" cy="1641490"/>
          </a:xfrm>
        </p:spPr>
        <p:txBody>
          <a:bodyPr/>
          <a:lstStyle/>
          <a:p>
            <a:r>
              <a:rPr lang="en-US" dirty="0"/>
              <a:t>Masala House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86289-23E0-474B-A560-ED373D624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8629" y="5456913"/>
            <a:ext cx="9144000" cy="754025"/>
          </a:xfrm>
        </p:spPr>
        <p:txBody>
          <a:bodyPr/>
          <a:lstStyle/>
          <a:p>
            <a:r>
              <a:rPr lang="en-US" dirty="0"/>
              <a:t>Final Website Presentation for Web 181-DA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1543595-BAE5-47E7-B41A-9993EEF0103E}"/>
              </a:ext>
            </a:extLst>
          </p:cNvPr>
          <p:cNvSpPr txBox="1">
            <a:spLocks/>
          </p:cNvSpPr>
          <p:nvPr/>
        </p:nvSpPr>
        <p:spPr>
          <a:xfrm>
            <a:off x="1676400" y="2057731"/>
            <a:ext cx="9144000" cy="754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By: Mohammed Brohi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18648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5465-2F49-4F99-BE86-CACB76F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BC8EB-090B-4443-9EC6-C2AF11D1B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678" y="1645341"/>
            <a:ext cx="10233800" cy="4351338"/>
          </a:xfrm>
        </p:spPr>
        <p:txBody>
          <a:bodyPr/>
          <a:lstStyle/>
          <a:p>
            <a:r>
              <a:rPr lang="en-US" dirty="0"/>
              <a:t>My final website was an inspiration of an idea I had a while back</a:t>
            </a:r>
          </a:p>
          <a:p>
            <a:pPr marL="0" indent="0">
              <a:buNone/>
            </a:pPr>
            <a:r>
              <a:rPr lang="en-US" dirty="0"/>
              <a:t>It is a community restaurant.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idea involves a circular blog that involves the neighborhood in events that take place at this restaurant.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Website is mainly geared towards South Asian cuisine. Indian Pakistani, Nepali foods.</a:t>
            </a:r>
          </a:p>
        </p:txBody>
      </p:sp>
    </p:spTree>
    <p:extLst>
      <p:ext uri="{BB962C8B-B14F-4D97-AF65-F5344CB8AC3E}">
        <p14:creationId xmlns:p14="http://schemas.microsoft.com/office/powerpoint/2010/main" val="52909521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1BB1C-3F56-4293-BEAD-A9CC849D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>
            <a:normAutofit/>
          </a:bodyPr>
          <a:lstStyle/>
          <a:p>
            <a:r>
              <a:rPr lang="en-US" sz="400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CEFB2-F42E-4554-9ED6-8E95865DE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351338"/>
          </a:xfrm>
        </p:spPr>
        <p:txBody>
          <a:bodyPr>
            <a:normAutofit/>
          </a:bodyPr>
          <a:lstStyle/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Main index page has a welcome message with Navigation</a:t>
            </a:r>
          </a:p>
          <a:p>
            <a:endParaRPr lang="en-US" sz="20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Displays moto of the business</a:t>
            </a:r>
          </a:p>
          <a:p>
            <a:endParaRPr lang="en-US" sz="20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Links to connect with Facebook, Google, Twitter and </a:t>
            </a:r>
            <a:r>
              <a:rPr lang="en-US" sz="2000" dirty="0" err="1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Pintrest</a:t>
            </a:r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.</a:t>
            </a:r>
          </a:p>
          <a:p>
            <a:endParaRPr lang="en-US" sz="20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endParaRPr lang="en-US" sz="20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EAB53C-E6D2-4528-9A5D-6EFD65D7C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450" y="643464"/>
            <a:ext cx="4108665" cy="557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29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85246-7E77-42FF-BE5B-94733363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145428"/>
            <a:ext cx="3435625" cy="1325563"/>
          </a:xfrm>
        </p:spPr>
        <p:txBody>
          <a:bodyPr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Our Story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613D1DD-C7B7-47D2-A47C-FD8A91740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4" y="1470991"/>
            <a:ext cx="3606853" cy="4705972"/>
          </a:xfrm>
        </p:spPr>
        <p:txBody>
          <a:bodyPr>
            <a:normAutofit/>
          </a:bodyPr>
          <a:lstStyle/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Introduction to the story 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 of the business, YouTube &lt;iframe&gt; links to a couple of videos related to the business.</a:t>
            </a:r>
          </a:p>
          <a:p>
            <a:pPr marL="0" indent="0">
              <a:buNone/>
            </a:pPr>
            <a:endParaRPr lang="en-US" sz="20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pPr marL="0" indent="0">
              <a:buNone/>
            </a:pPr>
            <a:endParaRPr lang="en-US" sz="20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7D20C5D-5420-4481-81C6-607EDA3F2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991" y="643464"/>
            <a:ext cx="3161583" cy="557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40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BAA29F-2802-4934-A8B6-BA814F30C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Delivery options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D240DC0-060F-4D4A-9284-E82FCDAFA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351338"/>
          </a:xfrm>
        </p:spPr>
        <p:txBody>
          <a:bodyPr>
            <a:normAutofit/>
          </a:bodyPr>
          <a:lstStyle/>
          <a:p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Timings page relevant to 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Operation hours of the business.</a:t>
            </a:r>
          </a:p>
          <a:p>
            <a:pPr marL="0" indent="0">
              <a:buNone/>
            </a:pPr>
            <a:endParaRPr lang="en-US" sz="20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Active Map from </a:t>
            </a:r>
            <a:r>
              <a:rPr lang="en-US" sz="2000" dirty="0" err="1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GoogleMaps</a:t>
            </a:r>
            <a:endParaRPr lang="en-US" sz="20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Pin is set to the Geographic 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Co-ordinates</a:t>
            </a:r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Of </a:t>
            </a:r>
            <a:r>
              <a:rPr 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the Restaurant.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BCCAD57-3367-4D3F-A456-A442717AF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534" y="643464"/>
            <a:ext cx="4526496" cy="557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32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5AF5C-55A3-4813-A48F-410B5BA50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Link Page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20D1C-31A1-414E-8926-1D51FF7AF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4578435" cy="4351338"/>
          </a:xfrm>
        </p:spPr>
        <p:txBody>
          <a:bodyPr/>
          <a:lstStyle/>
          <a:p>
            <a:r>
              <a:rPr lang="en-US" dirty="0"/>
              <a:t>Multiple links to Different publications that may contain reviews for the business.</a:t>
            </a:r>
          </a:p>
          <a:p>
            <a:endParaRPr lang="en-US" dirty="0"/>
          </a:p>
          <a:p>
            <a:r>
              <a:rPr lang="en-US" dirty="0"/>
              <a:t>NYT link, Chicago Tribune</a:t>
            </a:r>
          </a:p>
          <a:p>
            <a:pPr marL="0" indent="0">
              <a:buNone/>
            </a:pPr>
            <a:r>
              <a:rPr lang="en-US" dirty="0"/>
              <a:t>Chicago Reader, India Times</a:t>
            </a:r>
          </a:p>
          <a:p>
            <a:pPr marL="0" indent="0">
              <a:buNone/>
            </a:pPr>
            <a:r>
              <a:rPr lang="en-US" dirty="0"/>
              <a:t>YouTube Video Subscription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FD33F2-F38E-4027-8773-C14E7B4D1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471" y="500701"/>
            <a:ext cx="4216468" cy="58381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75919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FCD6-CDBD-477C-9E0C-858C392E5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Us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F3949-B561-4DA9-89D8-8F0DF709E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887" y="1671846"/>
            <a:ext cx="5665113" cy="4351338"/>
          </a:xfrm>
        </p:spPr>
        <p:txBody>
          <a:bodyPr/>
          <a:lstStyle/>
          <a:p>
            <a:r>
              <a:rPr lang="en-US" dirty="0"/>
              <a:t>Form page that is connected to Php link to the site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visitors would like to leave a comment or suggestion.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*Note all links are continuous on each section of the website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3653F-1BAA-4585-BECA-1A5C6E0A9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123" y="461962"/>
            <a:ext cx="4744278" cy="59340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19816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B021B-EF7E-450F-85C6-6580BBCC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05939" cy="1325563"/>
          </a:xfrm>
        </p:spPr>
        <p:txBody>
          <a:bodyPr/>
          <a:lstStyle/>
          <a:p>
            <a:r>
              <a:rPr lang="en-US" dirty="0"/>
              <a:t>Blog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C4605-6DDB-4CCC-885B-4084A6AFA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485673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Topics that would be linked </a:t>
            </a:r>
          </a:p>
          <a:p>
            <a:pPr marL="0" indent="0">
              <a:buNone/>
            </a:pPr>
            <a:r>
              <a:rPr lang="en-US" dirty="0"/>
              <a:t>To dynamic parts of a blog spot </a:t>
            </a:r>
          </a:p>
          <a:p>
            <a:pPr marL="0" indent="0">
              <a:buNone/>
            </a:pPr>
            <a:r>
              <a:rPr lang="en-US" dirty="0"/>
              <a:t>For the restaurant.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Current topics of the month</a:t>
            </a:r>
          </a:p>
          <a:p>
            <a:pPr marL="0" indent="0">
              <a:buNone/>
            </a:pPr>
            <a:r>
              <a:rPr lang="en-US" dirty="0"/>
              <a:t>Or season.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2F7C7-0A56-4ED1-AE17-93F8326AA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416" y="503583"/>
            <a:ext cx="4604305" cy="59892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14103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241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Depth</vt:lpstr>
      <vt:lpstr>Masala House Website</vt:lpstr>
      <vt:lpstr>Introduction</vt:lpstr>
      <vt:lpstr>Home Page</vt:lpstr>
      <vt:lpstr>Our Story</vt:lpstr>
      <vt:lpstr>Delivery options</vt:lpstr>
      <vt:lpstr>Review Link Page </vt:lpstr>
      <vt:lpstr>Contact Us form</vt:lpstr>
      <vt:lpstr>Blog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Masala House Website</dc:title>
  <dc:creator>Mohammed Brohi</dc:creator>
  <cp:lastModifiedBy>Mohammed Brohi</cp:lastModifiedBy>
  <cp:revision>6</cp:revision>
  <dcterms:created xsi:type="dcterms:W3CDTF">2019-05-02T18:22:19Z</dcterms:created>
  <dcterms:modified xsi:type="dcterms:W3CDTF">2019-05-02T19:09:18Z</dcterms:modified>
</cp:coreProperties>
</file>