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FF83-26DA-C2AA-388B-E7A8E7C2A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268E9-AC10-726B-66A8-7ABA90C9F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17CA8-7783-DE70-AF85-A489B79D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FEBC-78E3-41D1-A70F-F09085A615F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BB45-63DB-072D-8D97-4B75DAAD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F492D-4AEF-E3DC-C3DD-410E724F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7474-4F4A-493A-B41F-D7F6CAC5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2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2D05-6C9A-2F0B-870D-4DDB867B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5175B-4788-B6B6-79ED-124C2CABC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56D79-4AB4-30CF-6CE2-9CB443D2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FEBC-78E3-41D1-A70F-F09085A615F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F0A63-35F5-0B86-7983-F5AD2725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6FCE2-5010-F934-E42B-2ADFCE54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7474-4F4A-493A-B41F-D7F6CAC5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3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826A7-BAFA-83F7-960E-438BCF408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40F09-8BD7-5B63-2956-726A7B2E2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3DBD9-A2BD-B56F-70DF-3FD4454D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FEBC-78E3-41D1-A70F-F09085A615F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9D7D7-B7A0-8DA9-6253-36496335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FDFE6-A8A3-7CE1-CD4D-72DAA806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7474-4F4A-493A-B41F-D7F6CAC5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7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8941-F34B-7168-4E22-27C8EF25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41C2-1F95-A58C-6E77-F37CAFE3B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43CD9-9222-D96A-F5C7-9F10CF51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FEBC-78E3-41D1-A70F-F09085A615F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E2270-F17A-165F-5B05-F52E2631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10E6A-BEB9-0425-4010-D985BE35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7474-4F4A-493A-B41F-D7F6CAC5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B0B1-BE65-3E1D-C511-3F5F03E6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1F67C-2814-F0E0-E677-3C5CF4944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97275-40A3-8C73-859F-29C9FDFF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FEBC-78E3-41D1-A70F-F09085A615F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9E0B4-0372-7E5F-22FE-AAFDEAEE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93985-3B47-0028-7873-E5C6D810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7474-4F4A-493A-B41F-D7F6CAC5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2B8B-18E5-1BDE-9F87-772D25E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65F0-9F0E-64AB-C9A8-17AA10052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37626-C78D-242E-20EB-2F8746879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8609-6DD3-84E4-83A7-12A4CEA0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FEBC-78E3-41D1-A70F-F09085A615F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0C57F-B0D6-04E7-7F51-7FFD4150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5EB51-384C-3A4A-B6C9-579F2145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7474-4F4A-493A-B41F-D7F6CAC5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3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18E4-3740-E62D-65FB-0DF12209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70D45-3B3E-9CEC-FBD3-25C8B63F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4771B-E65F-A34D-AA52-395795BAE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785E3-5E3D-23EC-F25B-23B2F3232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8C0E9-2437-191B-C877-88422CB36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977D-3712-F777-1DBC-A48C6CE9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FEBC-78E3-41D1-A70F-F09085A615F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185D3-5912-E46C-6504-FD6DE987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FC435-674D-6070-5798-49479859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7474-4F4A-493A-B41F-D7F6CAC5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9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CE02-8622-9417-4910-E0AF4C6A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C9A07-35AC-146C-F943-72E851A9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FEBC-78E3-41D1-A70F-F09085A615F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A393E-F18A-6C22-FC4B-F50AF343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88B84-18EC-B007-4B5E-6ED50F90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7474-4F4A-493A-B41F-D7F6CAC5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5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1E098-53ED-E1CE-9535-DBB261BA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FEBC-78E3-41D1-A70F-F09085A615F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7989F-FD1F-5EFA-A2DB-165DBEDF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29DAC-DA59-FDD3-7098-E5F5C66B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7474-4F4A-493A-B41F-D7F6CAC5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4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0BF6-CD75-D2E3-9FAC-31D1A8D4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F917A-FF24-1D02-C2A1-E628E4C79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0E2D9-E878-92A0-2D00-75777F1B3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0D4E4-7B6E-12E1-611C-6CBC5454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FEBC-78E3-41D1-A70F-F09085A615F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1D668-ADD0-9483-6A7B-6A50C7B7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8CC6D-13F3-FD9D-F727-D75C9EBA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7474-4F4A-493A-B41F-D7F6CAC5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1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EE1F-0398-1438-2687-0C5ED68D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A572B-1043-E131-31EF-0FE65360B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59D4C-D471-FD32-A587-C8649553C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B0250-78AD-EECB-D6F3-40C41DFB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FEBC-78E3-41D1-A70F-F09085A615F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B8081-0245-3F5F-3BDC-8A08AE7D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A4AD0-50EF-489A-5D33-B65D7558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7474-4F4A-493A-B41F-D7F6CAC5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5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D31C4-BE2C-677B-3DF1-12B5954E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3C32C-14D3-029A-0DF2-EF2D5FE16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5F4A8-14EE-994D-F801-8FA84658F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DDFEBC-78E3-41D1-A70F-F09085A615F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2434C-8B61-ABFA-F907-834B7EDD6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EA15-C99B-538D-CE3F-E94FC9C8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5D7474-4F4A-493A-B41F-D7F6CAC5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9EED-5EBD-02C5-CA67-6DA78FF21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Morel-OS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382D-26B6-6158-86DF-D8D6028AE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467648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EBADF-63C1-B136-FC8E-06EFF7A8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40F0D-22A5-2DFC-63C5-7FF54173E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1-python 32/64 bit </a:t>
            </a:r>
          </a:p>
          <a:p>
            <a:pPr marL="0" indent="0">
              <a:buNone/>
            </a:pPr>
            <a:r>
              <a:rPr lang="en-US" dirty="0"/>
              <a:t>2-a pc (optional)</a:t>
            </a:r>
          </a:p>
          <a:p>
            <a:pPr marL="0" indent="0">
              <a:buNone/>
            </a:pPr>
            <a:r>
              <a:rPr lang="en-US" dirty="0"/>
              <a:t>3-know how to turn on a </a:t>
            </a:r>
            <a:r>
              <a:rPr lang="en-US" dirty="0" err="1"/>
              <a:t>boeing</a:t>
            </a:r>
            <a:r>
              <a:rPr lang="en-US" dirty="0"/>
              <a:t> 737-800 max</a:t>
            </a:r>
          </a:p>
          <a:p>
            <a:pPr marL="0" indent="0">
              <a:buNone/>
            </a:pPr>
            <a:r>
              <a:rPr lang="en-US" dirty="0"/>
              <a:t>4-12.8kb of space</a:t>
            </a:r>
          </a:p>
        </p:txBody>
      </p:sp>
    </p:spTree>
    <p:extLst>
      <p:ext uri="{BB962C8B-B14F-4D97-AF65-F5344CB8AC3E}">
        <p14:creationId xmlns:p14="http://schemas.microsoft.com/office/powerpoint/2010/main" val="417509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4705-A761-99F8-D6F6-173D439E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6725"/>
            <a:ext cx="11277599" cy="452284"/>
          </a:xfrm>
        </p:spPr>
        <p:txBody>
          <a:bodyPr>
            <a:normAutofit fontScale="90000"/>
          </a:bodyPr>
          <a:lstStyle/>
          <a:p>
            <a:r>
              <a:rPr lang="en-US" dirty="0"/>
              <a:t>2-features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9110-217B-0957-9214-4E77C55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620376" cy="58483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**File System Navigation:**    </a:t>
            </a:r>
          </a:p>
          <a:p>
            <a:pPr marL="0" indent="0">
              <a:buNone/>
            </a:pPr>
            <a:r>
              <a:rPr lang="en-US" dirty="0"/>
              <a:t>*   `ls [path]`: List files and directories.    </a:t>
            </a:r>
          </a:p>
          <a:p>
            <a:pPr marL="0" indent="0">
              <a:buNone/>
            </a:pPr>
            <a:r>
              <a:rPr lang="en-US" dirty="0"/>
              <a:t>*   `cd &lt;path&gt;`: Change current directory. Supports relative/absolute paths and `~`.    </a:t>
            </a:r>
          </a:p>
          <a:p>
            <a:pPr marL="0" indent="0">
              <a:buNone/>
            </a:pPr>
            <a:r>
              <a:rPr lang="en-US" dirty="0"/>
              <a:t>*   `</a:t>
            </a:r>
            <a:r>
              <a:rPr lang="en-US" dirty="0" err="1"/>
              <a:t>pwd</a:t>
            </a:r>
            <a:r>
              <a:rPr lang="en-US" dirty="0"/>
              <a:t>`: Print current working directory.* 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**Script Execution:**    </a:t>
            </a:r>
          </a:p>
          <a:p>
            <a:pPr marL="0" indent="0">
              <a:buNone/>
            </a:pPr>
            <a:r>
              <a:rPr lang="en-US" dirty="0"/>
              <a:t>*   `run &lt;script.py&gt; [</a:t>
            </a:r>
            <a:r>
              <a:rPr lang="en-US" dirty="0" err="1"/>
              <a:t>args</a:t>
            </a:r>
            <a:r>
              <a:rPr lang="en-US" dirty="0"/>
              <a:t>...]`: Execute a Python script and see its output.* 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**System Information:**    </a:t>
            </a:r>
          </a:p>
          <a:p>
            <a:pPr marL="0" indent="0">
              <a:buNone/>
            </a:pPr>
            <a:r>
              <a:rPr lang="en-US" dirty="0"/>
              <a:t>*   `info`: Display OS details, Python version, platform, and CPU.*</a:t>
            </a:r>
          </a:p>
          <a:p>
            <a:pPr marL="0" indent="0">
              <a:buNone/>
            </a:pPr>
            <a:r>
              <a:rPr lang="en-US" dirty="0"/>
              <a:t>   **Visual Flair (Optional):**    </a:t>
            </a:r>
          </a:p>
          <a:p>
            <a:pPr marL="0" indent="0">
              <a:buNone/>
            </a:pPr>
            <a:r>
              <a:rPr lang="en-US" dirty="0"/>
              <a:t>*   Integration with the `rich` library for a more colorful and user-friendly terminal experience (e.g., styled prompts, icons for files/directories, colored error messages).* 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5419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2B8D-F88F-10A3-904F-88AF8729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guide and some more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BAB11-70AB-0BC6-35C5-6C53F4FD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**Prerequisites:**    *   Python 3.x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**Optional - Enhanced Visuals:**    For the best experience, install the `rich` library:    ```bash    pip install rich    ```    Morel OS will function without `rich`, but the visual enhancements will be disabled.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3"/>
            </a:pPr>
            <a:r>
              <a:rPr lang="en-US" dirty="0"/>
              <a:t>**Running Morel OS:**    Navigate to the directory containing `morel_os.py` and run:    ```bash    python morel_os.py    ```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 **Available Commands:**    Once Morel OS is running, you can use the following commands:    *   `ls [path]`: List directory contents. If `path` is omitted, lists current directory.    *   `cd &lt;directory&gt;`: Change to the specified directory.    *   `</a:t>
            </a:r>
            <a:r>
              <a:rPr lang="en-US" dirty="0" err="1"/>
              <a:t>pwd</a:t>
            </a:r>
            <a:r>
              <a:rPr lang="en-US" dirty="0"/>
              <a:t>`: Show the current directory path.    *   `run &lt;filename.py&gt; [arguments...]`: Execute the Python script `filename.py`. Any additional `arguments` will be passed to the script.    *   `info`: Display information about Morel OS and the system.    *   `info2`: Displays more detailed information about Morel OS, its creation, and a list of all commands.    *   `femboy`: Displays a special ASCII art.    *   `exit` or `quit`: Exit Morel OS.</a:t>
            </a:r>
          </a:p>
        </p:txBody>
      </p:sp>
    </p:spTree>
    <p:extLst>
      <p:ext uri="{BB962C8B-B14F-4D97-AF65-F5344CB8AC3E}">
        <p14:creationId xmlns:p14="http://schemas.microsoft.com/office/powerpoint/2010/main" val="3939429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5067-326A-6667-5D6F-B705FF4E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1547B-060F-B595-D8C1-86C1765A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Contributions are welcome! Please feel free to fork the repository, make changes, and submit a pull request.</a:t>
            </a:r>
          </a:p>
        </p:txBody>
      </p:sp>
    </p:spTree>
    <p:extLst>
      <p:ext uri="{BB962C8B-B14F-4D97-AF65-F5344CB8AC3E}">
        <p14:creationId xmlns:p14="http://schemas.microsoft.com/office/powerpoint/2010/main" val="811905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B9D4-2E30-8C6E-397D-F1A44F6A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License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D1ACB-AA34-752B-8D93-624C284EF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is licensed under the MIT License. (Assuming MIT, update if different)</a:t>
            </a:r>
          </a:p>
        </p:txBody>
      </p:sp>
    </p:spTree>
    <p:extLst>
      <p:ext uri="{BB962C8B-B14F-4D97-AF65-F5344CB8AC3E}">
        <p14:creationId xmlns:p14="http://schemas.microsoft.com/office/powerpoint/2010/main" val="68119391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Morel-OS</vt:lpstr>
      <vt:lpstr>1-requirements</vt:lpstr>
      <vt:lpstr>2-features</vt:lpstr>
      <vt:lpstr>Usage guide and some more requirements</vt:lpstr>
      <vt:lpstr>Contributing</vt:lpstr>
      <vt:lpstr> 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Enrique Morel</dc:creator>
  <cp:lastModifiedBy>Enrique Morel</cp:lastModifiedBy>
  <cp:revision>2</cp:revision>
  <dcterms:created xsi:type="dcterms:W3CDTF">2025-06-19T00:54:41Z</dcterms:created>
  <dcterms:modified xsi:type="dcterms:W3CDTF">2025-06-19T01:30:58Z</dcterms:modified>
</cp:coreProperties>
</file>