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938" y="28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Rectangle 6">
            <a:extLst>
              <a:ext uri="{FF2B5EF4-FFF2-40B4-BE49-F238E27FC236}">
                <a16:creationId xmlns:a16="http://schemas.microsoft.com/office/drawing/2014/main" id="{ADBDE621-A139-4F7D-94CD-6CA4277D9B7B}"/>
              </a:ext>
            </a:extLst>
          </p:cNvPr>
          <p:cNvSpPr/>
          <p:nvPr/>
        </p:nvSpPr>
        <p:spPr>
          <a:xfrm rot="16200000">
            <a:off x="8632676" y="3298675"/>
            <a:ext cx="6858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00176"/>
            <a:ext cx="4186339" cy="211573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642035" y="2467513"/>
            <a:ext cx="3542654" cy="1249908"/>
          </a:xfrm>
        </p:spPr>
        <p:txBody>
          <a:bodyPr/>
          <a:lstStyle/>
          <a:p>
            <a:pPr algn="r"/>
            <a:r>
              <a:rPr lang="en-US" sz="2000" dirty="0"/>
              <a:t>You can download </a:t>
            </a:r>
          </a:p>
          <a:p>
            <a:pPr algn="r"/>
            <a:r>
              <a:rPr lang="en-US" sz="2000" dirty="0"/>
              <a:t>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 rot="16200000">
            <a:off x="8632677" y="3305888"/>
            <a:ext cx="6858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3865" name="Straight Connector 3864">
            <a:extLst>
              <a:ext uri="{FF2B5EF4-FFF2-40B4-BE49-F238E27FC236}">
                <a16:creationId xmlns:a16="http://schemas.microsoft.com/office/drawing/2014/main" id="{3522249E-9034-40FA-966F-ABC1D3209984}"/>
              </a:ext>
            </a:extLst>
          </p:cNvPr>
          <p:cNvCxnSpPr>
            <a:cxnSpLocks/>
          </p:cNvCxnSpPr>
          <p:nvPr/>
        </p:nvCxnSpPr>
        <p:spPr>
          <a:xfrm>
            <a:off x="6095450" y="0"/>
            <a:ext cx="550" cy="68580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6" name="Oval 3865">
            <a:extLst>
              <a:ext uri="{FF2B5EF4-FFF2-40B4-BE49-F238E27FC236}">
                <a16:creationId xmlns:a16="http://schemas.microsoft.com/office/drawing/2014/main" id="{81BCE21C-24C2-4A31-8503-A8F8F9F26446}"/>
              </a:ext>
            </a:extLst>
          </p:cNvPr>
          <p:cNvSpPr/>
          <p:nvPr/>
        </p:nvSpPr>
        <p:spPr>
          <a:xfrm>
            <a:off x="5831287" y="4133595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67" name="Oval 3866">
            <a:extLst>
              <a:ext uri="{FF2B5EF4-FFF2-40B4-BE49-F238E27FC236}">
                <a16:creationId xmlns:a16="http://schemas.microsoft.com/office/drawing/2014/main" id="{644ED969-FB16-4CD9-938A-56CC010F7F47}"/>
              </a:ext>
            </a:extLst>
          </p:cNvPr>
          <p:cNvSpPr/>
          <p:nvPr/>
        </p:nvSpPr>
        <p:spPr>
          <a:xfrm>
            <a:off x="5831287" y="1969215"/>
            <a:ext cx="540000" cy="5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68" name="Oval 3867">
            <a:extLst>
              <a:ext uri="{FF2B5EF4-FFF2-40B4-BE49-F238E27FC236}">
                <a16:creationId xmlns:a16="http://schemas.microsoft.com/office/drawing/2014/main" id="{84A5E188-8331-4EF5-B4AA-3A81AE162F6C}"/>
              </a:ext>
            </a:extLst>
          </p:cNvPr>
          <p:cNvSpPr/>
          <p:nvPr/>
        </p:nvSpPr>
        <p:spPr>
          <a:xfrm>
            <a:off x="5831287" y="3051405"/>
            <a:ext cx="540000" cy="5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69" name="Oval 3868">
            <a:extLst>
              <a:ext uri="{FF2B5EF4-FFF2-40B4-BE49-F238E27FC236}">
                <a16:creationId xmlns:a16="http://schemas.microsoft.com/office/drawing/2014/main" id="{58C8B7EA-6888-4183-80C0-692DAD05FFD1}"/>
              </a:ext>
            </a:extLst>
          </p:cNvPr>
          <p:cNvSpPr/>
          <p:nvPr/>
        </p:nvSpPr>
        <p:spPr>
          <a:xfrm>
            <a:off x="5831287" y="887025"/>
            <a:ext cx="540000" cy="54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70" name="Oval 3869">
            <a:extLst>
              <a:ext uri="{FF2B5EF4-FFF2-40B4-BE49-F238E27FC236}">
                <a16:creationId xmlns:a16="http://schemas.microsoft.com/office/drawing/2014/main" id="{1C480D90-CEB4-48C0-BEEF-7597822CAF59}"/>
              </a:ext>
            </a:extLst>
          </p:cNvPr>
          <p:cNvSpPr/>
          <p:nvPr/>
        </p:nvSpPr>
        <p:spPr>
          <a:xfrm>
            <a:off x="5659358" y="5215783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71" name="직사각형 113">
            <a:extLst>
              <a:ext uri="{FF2B5EF4-FFF2-40B4-BE49-F238E27FC236}">
                <a16:creationId xmlns:a16="http://schemas.microsoft.com/office/drawing/2014/main" id="{7C558F6E-8B99-4C73-808E-4B4647470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710" y="987749"/>
            <a:ext cx="8404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accent5"/>
                </a:solidFill>
                <a:cs typeface="Arial" charset="0"/>
              </a:rPr>
              <a:t>2015</a:t>
            </a:r>
            <a:endParaRPr lang="ko-KR" altLang="en-US" sz="1600" dirty="0">
              <a:solidFill>
                <a:schemeClr val="accent5"/>
              </a:solidFill>
            </a:endParaRPr>
          </a:p>
        </p:txBody>
      </p:sp>
      <p:sp>
        <p:nvSpPr>
          <p:cNvPr id="3872" name="TextBox 3871">
            <a:extLst>
              <a:ext uri="{FF2B5EF4-FFF2-40B4-BE49-F238E27FC236}">
                <a16:creationId xmlns:a16="http://schemas.microsoft.com/office/drawing/2014/main" id="{98597879-1AF3-4FA1-8584-3F6F924A8407}"/>
              </a:ext>
            </a:extLst>
          </p:cNvPr>
          <p:cNvSpPr txBox="1"/>
          <p:nvPr/>
        </p:nvSpPr>
        <p:spPr>
          <a:xfrm>
            <a:off x="4863134" y="2069939"/>
            <a:ext cx="85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2016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73" name="TextBox 3872">
            <a:extLst>
              <a:ext uri="{FF2B5EF4-FFF2-40B4-BE49-F238E27FC236}">
                <a16:creationId xmlns:a16="http://schemas.microsoft.com/office/drawing/2014/main" id="{50EEF9D3-DD9A-4882-BDA9-F22A4A70D4C8}"/>
              </a:ext>
            </a:extLst>
          </p:cNvPr>
          <p:cNvSpPr txBox="1"/>
          <p:nvPr/>
        </p:nvSpPr>
        <p:spPr>
          <a:xfrm>
            <a:off x="4863134" y="3152129"/>
            <a:ext cx="85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2017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874" name="TextBox 3873">
            <a:extLst>
              <a:ext uri="{FF2B5EF4-FFF2-40B4-BE49-F238E27FC236}">
                <a16:creationId xmlns:a16="http://schemas.microsoft.com/office/drawing/2014/main" id="{06A0BCA3-01F5-423B-8F13-E328FA589E6C}"/>
              </a:ext>
            </a:extLst>
          </p:cNvPr>
          <p:cNvSpPr txBox="1"/>
          <p:nvPr/>
        </p:nvSpPr>
        <p:spPr>
          <a:xfrm>
            <a:off x="4875710" y="4234319"/>
            <a:ext cx="85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2018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875" name="TextBox 3874">
            <a:extLst>
              <a:ext uri="{FF2B5EF4-FFF2-40B4-BE49-F238E27FC236}">
                <a16:creationId xmlns:a16="http://schemas.microsoft.com/office/drawing/2014/main" id="{A0C77534-732F-49B4-ADA3-BAD16A88E6D4}"/>
              </a:ext>
            </a:extLst>
          </p:cNvPr>
          <p:cNvSpPr txBox="1"/>
          <p:nvPr/>
        </p:nvSpPr>
        <p:spPr>
          <a:xfrm>
            <a:off x="4796459" y="5496507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876" name="Group 3875">
            <a:extLst>
              <a:ext uri="{FF2B5EF4-FFF2-40B4-BE49-F238E27FC236}">
                <a16:creationId xmlns:a16="http://schemas.microsoft.com/office/drawing/2014/main" id="{E3F8DC7A-267E-44DC-AB8D-0DD141016E28}"/>
              </a:ext>
            </a:extLst>
          </p:cNvPr>
          <p:cNvGrpSpPr/>
          <p:nvPr/>
        </p:nvGrpSpPr>
        <p:grpSpPr>
          <a:xfrm>
            <a:off x="6702328" y="1757916"/>
            <a:ext cx="4573517" cy="962601"/>
            <a:chOff x="6210998" y="1433695"/>
            <a:chExt cx="1457346" cy="962601"/>
          </a:xfrm>
        </p:grpSpPr>
        <p:sp>
          <p:nvSpPr>
            <p:cNvPr id="3877" name="TextBox 3876">
              <a:extLst>
                <a:ext uri="{FF2B5EF4-FFF2-40B4-BE49-F238E27FC236}">
                  <a16:creationId xmlns:a16="http://schemas.microsoft.com/office/drawing/2014/main" id="{565321FA-AD02-48B6-962D-AFD127D8101E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78" name="TextBox 3877">
              <a:extLst>
                <a:ext uri="{FF2B5EF4-FFF2-40B4-BE49-F238E27FC236}">
                  <a16:creationId xmlns:a16="http://schemas.microsoft.com/office/drawing/2014/main" id="{573ED34A-45B7-489A-9D10-A2CF1443A53F}"/>
                </a:ext>
              </a:extLst>
            </p:cNvPr>
            <p:cNvSpPr txBox="1"/>
            <p:nvPr/>
          </p:nvSpPr>
          <p:spPr>
            <a:xfrm>
              <a:off x="6210998" y="1749965"/>
              <a:ext cx="1457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79" name="Group 3878">
            <a:extLst>
              <a:ext uri="{FF2B5EF4-FFF2-40B4-BE49-F238E27FC236}">
                <a16:creationId xmlns:a16="http://schemas.microsoft.com/office/drawing/2014/main" id="{1057819B-1ACA-4FB1-B54B-840FFC9D8E7C}"/>
              </a:ext>
            </a:extLst>
          </p:cNvPr>
          <p:cNvGrpSpPr/>
          <p:nvPr/>
        </p:nvGrpSpPr>
        <p:grpSpPr>
          <a:xfrm>
            <a:off x="6702328" y="675726"/>
            <a:ext cx="4573517" cy="962601"/>
            <a:chOff x="6210998" y="1433695"/>
            <a:chExt cx="1457346" cy="962601"/>
          </a:xfrm>
        </p:grpSpPr>
        <p:sp>
          <p:nvSpPr>
            <p:cNvPr id="3880" name="TextBox 3879">
              <a:extLst>
                <a:ext uri="{FF2B5EF4-FFF2-40B4-BE49-F238E27FC236}">
                  <a16:creationId xmlns:a16="http://schemas.microsoft.com/office/drawing/2014/main" id="{F4D1BAD6-3D0F-4D0B-BD74-702FE3400999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81" name="TextBox 3880">
              <a:extLst>
                <a:ext uri="{FF2B5EF4-FFF2-40B4-BE49-F238E27FC236}">
                  <a16:creationId xmlns:a16="http://schemas.microsoft.com/office/drawing/2014/main" id="{B3FB2FA0-4270-4BFA-9CE7-07EFC3FE0D92}"/>
                </a:ext>
              </a:extLst>
            </p:cNvPr>
            <p:cNvSpPr txBox="1"/>
            <p:nvPr/>
          </p:nvSpPr>
          <p:spPr>
            <a:xfrm>
              <a:off x="6210998" y="1749965"/>
              <a:ext cx="1457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82" name="Group 3881">
            <a:extLst>
              <a:ext uri="{FF2B5EF4-FFF2-40B4-BE49-F238E27FC236}">
                <a16:creationId xmlns:a16="http://schemas.microsoft.com/office/drawing/2014/main" id="{686FF460-66E2-4B88-A0FC-0F8B60CC7894}"/>
              </a:ext>
            </a:extLst>
          </p:cNvPr>
          <p:cNvGrpSpPr/>
          <p:nvPr/>
        </p:nvGrpSpPr>
        <p:grpSpPr>
          <a:xfrm>
            <a:off x="6702328" y="2840106"/>
            <a:ext cx="4573517" cy="962601"/>
            <a:chOff x="6210998" y="1433695"/>
            <a:chExt cx="1457346" cy="962601"/>
          </a:xfrm>
        </p:grpSpPr>
        <p:sp>
          <p:nvSpPr>
            <p:cNvPr id="3883" name="TextBox 3882">
              <a:extLst>
                <a:ext uri="{FF2B5EF4-FFF2-40B4-BE49-F238E27FC236}">
                  <a16:creationId xmlns:a16="http://schemas.microsoft.com/office/drawing/2014/main" id="{8BC935AF-0DF4-46B4-AEE4-F0F74622CECB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84" name="TextBox 3883">
              <a:extLst>
                <a:ext uri="{FF2B5EF4-FFF2-40B4-BE49-F238E27FC236}">
                  <a16:creationId xmlns:a16="http://schemas.microsoft.com/office/drawing/2014/main" id="{F6E8E13D-24C2-458E-B5BE-B66E21DF1A8B}"/>
                </a:ext>
              </a:extLst>
            </p:cNvPr>
            <p:cNvSpPr txBox="1"/>
            <p:nvPr/>
          </p:nvSpPr>
          <p:spPr>
            <a:xfrm>
              <a:off x="6210998" y="1749965"/>
              <a:ext cx="1457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85" name="Group 3884">
            <a:extLst>
              <a:ext uri="{FF2B5EF4-FFF2-40B4-BE49-F238E27FC236}">
                <a16:creationId xmlns:a16="http://schemas.microsoft.com/office/drawing/2014/main" id="{6B6EC298-BE7D-4374-802F-B61779AB03FC}"/>
              </a:ext>
            </a:extLst>
          </p:cNvPr>
          <p:cNvGrpSpPr/>
          <p:nvPr/>
        </p:nvGrpSpPr>
        <p:grpSpPr>
          <a:xfrm>
            <a:off x="6702328" y="3922296"/>
            <a:ext cx="4573517" cy="962601"/>
            <a:chOff x="6210998" y="1433695"/>
            <a:chExt cx="1457346" cy="962601"/>
          </a:xfrm>
        </p:grpSpPr>
        <p:sp>
          <p:nvSpPr>
            <p:cNvPr id="3886" name="TextBox 3885">
              <a:extLst>
                <a:ext uri="{FF2B5EF4-FFF2-40B4-BE49-F238E27FC236}">
                  <a16:creationId xmlns:a16="http://schemas.microsoft.com/office/drawing/2014/main" id="{F804D8ED-0795-4E63-AFA8-DC51E568D6CC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87" name="TextBox 3886">
              <a:extLst>
                <a:ext uri="{FF2B5EF4-FFF2-40B4-BE49-F238E27FC236}">
                  <a16:creationId xmlns:a16="http://schemas.microsoft.com/office/drawing/2014/main" id="{4BF8032F-B859-4B7F-AF7C-17D136596BAD}"/>
                </a:ext>
              </a:extLst>
            </p:cNvPr>
            <p:cNvSpPr txBox="1"/>
            <p:nvPr/>
          </p:nvSpPr>
          <p:spPr>
            <a:xfrm>
              <a:off x="6210998" y="1749965"/>
              <a:ext cx="1457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88" name="Group 3887">
            <a:extLst>
              <a:ext uri="{FF2B5EF4-FFF2-40B4-BE49-F238E27FC236}">
                <a16:creationId xmlns:a16="http://schemas.microsoft.com/office/drawing/2014/main" id="{6B7B3B63-8702-4A1B-89DA-BC0F01F283A4}"/>
              </a:ext>
            </a:extLst>
          </p:cNvPr>
          <p:cNvGrpSpPr/>
          <p:nvPr/>
        </p:nvGrpSpPr>
        <p:grpSpPr>
          <a:xfrm>
            <a:off x="6702328" y="5184485"/>
            <a:ext cx="4573517" cy="962601"/>
            <a:chOff x="6210998" y="1433695"/>
            <a:chExt cx="1457346" cy="962601"/>
          </a:xfrm>
        </p:grpSpPr>
        <p:sp>
          <p:nvSpPr>
            <p:cNvPr id="3889" name="TextBox 3888">
              <a:extLst>
                <a:ext uri="{FF2B5EF4-FFF2-40B4-BE49-F238E27FC236}">
                  <a16:creationId xmlns:a16="http://schemas.microsoft.com/office/drawing/2014/main" id="{DB127170-1298-411E-BC80-09B756F949FC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90" name="TextBox 3889">
              <a:extLst>
                <a:ext uri="{FF2B5EF4-FFF2-40B4-BE49-F238E27FC236}">
                  <a16:creationId xmlns:a16="http://schemas.microsoft.com/office/drawing/2014/main" id="{DF04AF99-0BE2-40C9-AFA4-A17D4F30D52E}"/>
                </a:ext>
              </a:extLst>
            </p:cNvPr>
            <p:cNvSpPr txBox="1"/>
            <p:nvPr/>
          </p:nvSpPr>
          <p:spPr>
            <a:xfrm>
              <a:off x="6210998" y="1749965"/>
              <a:ext cx="1457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91" name="Oval 7">
            <a:extLst>
              <a:ext uri="{FF2B5EF4-FFF2-40B4-BE49-F238E27FC236}">
                <a16:creationId xmlns:a16="http://schemas.microsoft.com/office/drawing/2014/main" id="{E7614B90-696A-478A-93C2-ABBAB874CAE4}"/>
              </a:ext>
            </a:extLst>
          </p:cNvPr>
          <p:cNvSpPr/>
          <p:nvPr/>
        </p:nvSpPr>
        <p:spPr>
          <a:xfrm>
            <a:off x="5948634" y="2087523"/>
            <a:ext cx="304875" cy="30487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92" name="Rounded Rectangle 7">
            <a:extLst>
              <a:ext uri="{FF2B5EF4-FFF2-40B4-BE49-F238E27FC236}">
                <a16:creationId xmlns:a16="http://schemas.microsoft.com/office/drawing/2014/main" id="{8AEE9FEF-D00D-42EA-960C-0BBDFF60115A}"/>
              </a:ext>
            </a:extLst>
          </p:cNvPr>
          <p:cNvSpPr/>
          <p:nvPr/>
        </p:nvSpPr>
        <p:spPr>
          <a:xfrm>
            <a:off x="5961926" y="4262054"/>
            <a:ext cx="297195" cy="256476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93" name="Rectangle 16">
            <a:extLst>
              <a:ext uri="{FF2B5EF4-FFF2-40B4-BE49-F238E27FC236}">
                <a16:creationId xmlns:a16="http://schemas.microsoft.com/office/drawing/2014/main" id="{E5B74EAA-4A0B-4CFD-95C7-7571E1C7F8B8}"/>
              </a:ext>
            </a:extLst>
          </p:cNvPr>
          <p:cNvSpPr/>
          <p:nvPr/>
        </p:nvSpPr>
        <p:spPr>
          <a:xfrm>
            <a:off x="5939842" y="1037290"/>
            <a:ext cx="332589" cy="21858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94" name="Round Same Side Corner Rectangle 36">
            <a:extLst>
              <a:ext uri="{FF2B5EF4-FFF2-40B4-BE49-F238E27FC236}">
                <a16:creationId xmlns:a16="http://schemas.microsoft.com/office/drawing/2014/main" id="{81DFC511-3C35-4991-AA81-F22F96E45029}"/>
              </a:ext>
            </a:extLst>
          </p:cNvPr>
          <p:cNvSpPr>
            <a:spLocks noChangeAspect="1"/>
          </p:cNvSpPr>
          <p:nvPr/>
        </p:nvSpPr>
        <p:spPr>
          <a:xfrm>
            <a:off x="5931050" y="3173586"/>
            <a:ext cx="334177" cy="2642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95" name="Rounded Rectangle 51">
            <a:extLst>
              <a:ext uri="{FF2B5EF4-FFF2-40B4-BE49-F238E27FC236}">
                <a16:creationId xmlns:a16="http://schemas.microsoft.com/office/drawing/2014/main" id="{046B11FD-1528-44D5-9F34-4F4DA88FB575}"/>
              </a:ext>
            </a:extLst>
          </p:cNvPr>
          <p:cNvSpPr/>
          <p:nvPr/>
        </p:nvSpPr>
        <p:spPr>
          <a:xfrm rot="16200000" flipH="1">
            <a:off x="5796121" y="5373824"/>
            <a:ext cx="620029" cy="583919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11373</TotalTime>
  <Words>160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Allppt.com</cp:lastModifiedBy>
  <cp:revision>94</cp:revision>
  <dcterms:created xsi:type="dcterms:W3CDTF">2018-02-18T19:39:47Z</dcterms:created>
  <dcterms:modified xsi:type="dcterms:W3CDTF">2019-04-25T06:06:12Z</dcterms:modified>
</cp:coreProperties>
</file>