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08" y="10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D7B77A-79FD-4529-9B48-B3B4B9EC3D40}"/>
              </a:ext>
            </a:extLst>
          </p:cNvPr>
          <p:cNvSpPr/>
          <p:nvPr/>
        </p:nvSpPr>
        <p:spPr>
          <a:xfrm>
            <a:off x="466725" y="-1"/>
            <a:ext cx="3922787" cy="6875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8" name="Rectangle 6">
            <a:extLst>
              <a:ext uri="{FF2B5EF4-FFF2-40B4-BE49-F238E27FC236}">
                <a16:creationId xmlns:a16="http://schemas.microsoft.com/office/drawing/2014/main" id="{ADBDE621-A139-4F7D-94CD-6CA4277D9B7B}"/>
              </a:ext>
            </a:extLst>
          </p:cNvPr>
          <p:cNvSpPr/>
          <p:nvPr/>
        </p:nvSpPr>
        <p:spPr>
          <a:xfrm rot="16200000">
            <a:off x="8632676" y="3298675"/>
            <a:ext cx="6858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00176"/>
            <a:ext cx="4186339" cy="211573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756733" y="2215006"/>
            <a:ext cx="3429606" cy="846107"/>
          </a:xfrm>
        </p:spPr>
        <p:txBody>
          <a:bodyPr/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 rot="16200000">
            <a:off x="8632677" y="3305888"/>
            <a:ext cx="6858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CF7373-1C8F-45FF-92CD-9A3B66E9B6D5}"/>
              </a:ext>
            </a:extLst>
          </p:cNvPr>
          <p:cNvSpPr/>
          <p:nvPr/>
        </p:nvSpPr>
        <p:spPr>
          <a:xfrm rot="5400000">
            <a:off x="6582947" y="3420000"/>
            <a:ext cx="6876000" cy="3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40DFCB-51C9-482F-9677-CB9F7F5228F5}"/>
              </a:ext>
            </a:extLst>
          </p:cNvPr>
          <p:cNvSpPr/>
          <p:nvPr/>
        </p:nvSpPr>
        <p:spPr>
          <a:xfrm flipV="1">
            <a:off x="9811954" y="5487427"/>
            <a:ext cx="436064" cy="436064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DAA394-1FAF-43A5-9E76-0FEA7D950D53}"/>
              </a:ext>
            </a:extLst>
          </p:cNvPr>
          <p:cNvSpPr/>
          <p:nvPr/>
        </p:nvSpPr>
        <p:spPr>
          <a:xfrm flipV="1">
            <a:off x="9915265" y="1037821"/>
            <a:ext cx="229442" cy="2294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584137-4A91-4E7F-B37C-3F1A84E90E09}"/>
              </a:ext>
            </a:extLst>
          </p:cNvPr>
          <p:cNvSpPr/>
          <p:nvPr/>
        </p:nvSpPr>
        <p:spPr>
          <a:xfrm flipV="1">
            <a:off x="9915265" y="1929369"/>
            <a:ext cx="229442" cy="2294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71867D-08E1-4459-AFB1-A11FAB5019E7}"/>
              </a:ext>
            </a:extLst>
          </p:cNvPr>
          <p:cNvSpPr/>
          <p:nvPr/>
        </p:nvSpPr>
        <p:spPr>
          <a:xfrm flipV="1">
            <a:off x="9915265" y="2820915"/>
            <a:ext cx="229442" cy="2294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D9372A-3BB9-4109-8DED-F08268F302DE}"/>
              </a:ext>
            </a:extLst>
          </p:cNvPr>
          <p:cNvSpPr/>
          <p:nvPr/>
        </p:nvSpPr>
        <p:spPr>
          <a:xfrm flipV="1">
            <a:off x="9915265" y="4604007"/>
            <a:ext cx="229442" cy="2294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FF3D76-9114-4882-9A6C-CFAAB4C6286A}"/>
              </a:ext>
            </a:extLst>
          </p:cNvPr>
          <p:cNvSpPr/>
          <p:nvPr/>
        </p:nvSpPr>
        <p:spPr>
          <a:xfrm flipV="1">
            <a:off x="9915265" y="3712461"/>
            <a:ext cx="229442" cy="2294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5" name="직사각형 113">
            <a:extLst>
              <a:ext uri="{FF2B5EF4-FFF2-40B4-BE49-F238E27FC236}">
                <a16:creationId xmlns:a16="http://schemas.microsoft.com/office/drawing/2014/main" id="{C1137B63-2CF2-4EDD-B578-A8432AB4C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5605" y="1838893"/>
            <a:ext cx="10652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accent5"/>
                </a:solidFill>
                <a:cs typeface="Arial" charset="0"/>
              </a:rPr>
              <a:t>2015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CE3F0E-EC26-402A-B80C-BD14082AE59D}"/>
              </a:ext>
            </a:extLst>
          </p:cNvPr>
          <p:cNvSpPr txBox="1"/>
          <p:nvPr/>
        </p:nvSpPr>
        <p:spPr>
          <a:xfrm>
            <a:off x="10365793" y="2730440"/>
            <a:ext cx="1081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2016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FFED4A-0B3B-4A2A-A71A-7A12D3F18347}"/>
              </a:ext>
            </a:extLst>
          </p:cNvPr>
          <p:cNvSpPr txBox="1"/>
          <p:nvPr/>
        </p:nvSpPr>
        <p:spPr>
          <a:xfrm>
            <a:off x="10365793" y="3621987"/>
            <a:ext cx="1081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74A238-8D29-4BC4-B9FA-8EE258F8BDAA}"/>
              </a:ext>
            </a:extLst>
          </p:cNvPr>
          <p:cNvSpPr txBox="1"/>
          <p:nvPr/>
        </p:nvSpPr>
        <p:spPr>
          <a:xfrm>
            <a:off x="10365793" y="4513534"/>
            <a:ext cx="1081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64193E-7906-406E-A478-16827DDF2CD8}"/>
              </a:ext>
            </a:extLst>
          </p:cNvPr>
          <p:cNvSpPr txBox="1"/>
          <p:nvPr/>
        </p:nvSpPr>
        <p:spPr>
          <a:xfrm>
            <a:off x="10365793" y="5500264"/>
            <a:ext cx="1081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908316-9FFE-455C-BC63-73FD21553AFC}"/>
              </a:ext>
            </a:extLst>
          </p:cNvPr>
          <p:cNvSpPr txBox="1"/>
          <p:nvPr/>
        </p:nvSpPr>
        <p:spPr>
          <a:xfrm>
            <a:off x="10365793" y="947348"/>
            <a:ext cx="1081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6"/>
                </a:solidFill>
                <a:cs typeface="Arial" pitchFamily="34" charset="0"/>
              </a:rPr>
              <a:t>2014</a:t>
            </a:r>
            <a:endParaRPr lang="ko-KR" alt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535FAB-0DCA-4557-8EC3-333B127BCC9E}"/>
              </a:ext>
            </a:extLst>
          </p:cNvPr>
          <p:cNvGrpSpPr/>
          <p:nvPr/>
        </p:nvGrpSpPr>
        <p:grpSpPr>
          <a:xfrm>
            <a:off x="4433619" y="5349148"/>
            <a:ext cx="5157578" cy="712619"/>
            <a:chOff x="1062658" y="3986014"/>
            <a:chExt cx="1728192" cy="71261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7670A2-61F9-40EC-8981-F6BBC0EDFA14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6E9FB12-86C9-4156-9AF0-75C7B4C13939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69A83C-E911-454D-991C-65585A2AF8AB}"/>
              </a:ext>
            </a:extLst>
          </p:cNvPr>
          <p:cNvGrpSpPr/>
          <p:nvPr/>
        </p:nvGrpSpPr>
        <p:grpSpPr>
          <a:xfrm>
            <a:off x="4433619" y="4362419"/>
            <a:ext cx="5157578" cy="712619"/>
            <a:chOff x="1062658" y="3986014"/>
            <a:chExt cx="1728192" cy="71261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A01C3D-7D06-4BEF-87FD-BD501C3F8A25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Calibri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7F9CE1-56AC-41D8-BAE8-47102E564727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DDA035-7CFA-424E-8B47-65BEEE11C345}"/>
              </a:ext>
            </a:extLst>
          </p:cNvPr>
          <p:cNvGrpSpPr/>
          <p:nvPr/>
        </p:nvGrpSpPr>
        <p:grpSpPr>
          <a:xfrm>
            <a:off x="4433619" y="3470873"/>
            <a:ext cx="5157578" cy="712619"/>
            <a:chOff x="1062658" y="3986014"/>
            <a:chExt cx="1728192" cy="71261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EFA1CB-3290-43E9-9262-95DF5DC2F25F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Calibri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08B801-708F-40FC-ADF1-728854BF7532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93B531-05E8-4A26-AAA4-C14E5DF0A2B2}"/>
              </a:ext>
            </a:extLst>
          </p:cNvPr>
          <p:cNvGrpSpPr/>
          <p:nvPr/>
        </p:nvGrpSpPr>
        <p:grpSpPr>
          <a:xfrm>
            <a:off x="4433619" y="2579327"/>
            <a:ext cx="5157578" cy="712619"/>
            <a:chOff x="1062658" y="3986014"/>
            <a:chExt cx="1728192" cy="71261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BF7055-63EB-4F86-8A4C-35B5092FB97E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4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Calibri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73A1A5E-EC54-42D8-BF05-C7B71517EFD3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5ADAB5F-EF2D-44D3-BFFC-224E44C4DCDB}"/>
              </a:ext>
            </a:extLst>
          </p:cNvPr>
          <p:cNvGrpSpPr/>
          <p:nvPr/>
        </p:nvGrpSpPr>
        <p:grpSpPr>
          <a:xfrm>
            <a:off x="4433619" y="1687781"/>
            <a:ext cx="5157578" cy="712619"/>
            <a:chOff x="1062658" y="3986014"/>
            <a:chExt cx="1728192" cy="71261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1DBFCE-2FA8-4376-AD0A-D707CFE30161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5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5"/>
                </a:solidFill>
                <a:cs typeface="Calibri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F18FF4-1972-41D1-8A58-C14C5BBC4127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5"/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  <a:endParaRPr lang="ko-KR" altLang="en-US" sz="12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C6E3346-21A1-49EF-8FA3-18A7C46DB0B2}"/>
              </a:ext>
            </a:extLst>
          </p:cNvPr>
          <p:cNvGrpSpPr/>
          <p:nvPr/>
        </p:nvGrpSpPr>
        <p:grpSpPr>
          <a:xfrm>
            <a:off x="4433619" y="796233"/>
            <a:ext cx="5157578" cy="712619"/>
            <a:chOff x="1062658" y="3986014"/>
            <a:chExt cx="1728192" cy="71261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03D8C0-B492-4D20-8226-BAE4BE50BCA7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6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6"/>
                </a:solidFill>
                <a:cs typeface="Calibri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AFA17E-4CE2-4ED2-B960-E98F2F4A4511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31FDF337-A86D-48FE-B980-EEC8ED767102}"/>
              </a:ext>
            </a:extLst>
          </p:cNvPr>
          <p:cNvSpPr/>
          <p:nvPr/>
        </p:nvSpPr>
        <p:spPr>
          <a:xfrm flipV="1">
            <a:off x="9884547" y="5560020"/>
            <a:ext cx="290879" cy="2908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EF593DF-FBE9-45E4-B6A8-2AE700581689}"/>
              </a:ext>
            </a:extLst>
          </p:cNvPr>
          <p:cNvGrpSpPr/>
          <p:nvPr/>
        </p:nvGrpSpPr>
        <p:grpSpPr>
          <a:xfrm>
            <a:off x="1079708" y="3092467"/>
            <a:ext cx="3047427" cy="3253295"/>
            <a:chOff x="653473" y="4416753"/>
            <a:chExt cx="4431062" cy="325329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D9380B-6D57-471A-ADF7-2F12CF5F850B}"/>
                </a:ext>
              </a:extLst>
            </p:cNvPr>
            <p:cNvSpPr txBox="1"/>
            <p:nvPr/>
          </p:nvSpPr>
          <p:spPr>
            <a:xfrm>
              <a:off x="653473" y="4416753"/>
              <a:ext cx="4431062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Power PowerPoint Presentation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직사각형 1">
              <a:extLst>
                <a:ext uri="{FF2B5EF4-FFF2-40B4-BE49-F238E27FC236}">
                  <a16:creationId xmlns:a16="http://schemas.microsoft.com/office/drawing/2014/main" id="{54ECF4B2-5BD0-412D-AC03-B72830B64AE4}"/>
                </a:ext>
              </a:extLst>
            </p:cNvPr>
            <p:cNvSpPr/>
            <p:nvPr/>
          </p:nvSpPr>
          <p:spPr>
            <a:xfrm>
              <a:off x="653473" y="4807726"/>
              <a:ext cx="4431061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2014 ~ 2015 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</a:t>
              </a:r>
            </a:p>
            <a:p>
              <a:pPr algn="r"/>
              <a:endParaRPr lang="en-US" altLang="ko-KR" sz="1200" dirty="0">
                <a:solidFill>
                  <a:schemeClr val="bg1"/>
                </a:solidFill>
              </a:endParaRP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2016 ~ 2017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</a:t>
              </a:r>
            </a:p>
            <a:p>
              <a:pPr algn="r"/>
              <a:endParaRPr lang="en-US" altLang="ko-KR" sz="1200" dirty="0">
                <a:solidFill>
                  <a:schemeClr val="bg1"/>
                </a:solidFill>
              </a:endParaRP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2018~ 2019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</a:t>
              </a:r>
            </a:p>
            <a:p>
              <a:pPr algn="r"/>
              <a:endParaRPr lang="en-US" altLang="ko-KR" sz="1200" dirty="0">
                <a:solidFill>
                  <a:schemeClr val="bg1"/>
                </a:solidFill>
              </a:endParaRP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2020~ 2021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11380</TotalTime>
  <Words>263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97</cp:revision>
  <dcterms:created xsi:type="dcterms:W3CDTF">2018-02-18T19:39:47Z</dcterms:created>
  <dcterms:modified xsi:type="dcterms:W3CDTF">2020-01-06T08:02:20Z</dcterms:modified>
</cp:coreProperties>
</file>