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5"/>
  </p:notesMasterIdLst>
  <p:sldIdLst>
    <p:sldId id="398" r:id="rId2"/>
    <p:sldId id="401" r:id="rId3"/>
    <p:sldId id="385" r:id="rId4"/>
    <p:sldId id="394" r:id="rId5"/>
    <p:sldId id="402" r:id="rId6"/>
    <p:sldId id="405" r:id="rId7"/>
    <p:sldId id="406" r:id="rId8"/>
    <p:sldId id="407" r:id="rId9"/>
    <p:sldId id="408" r:id="rId10"/>
    <p:sldId id="409" r:id="rId11"/>
    <p:sldId id="410" r:id="rId12"/>
    <p:sldId id="403" r:id="rId13"/>
    <p:sldId id="400" r:id="rId14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78" userDrawn="1">
          <p15:clr>
            <a:srgbClr val="A4A3A4"/>
          </p15:clr>
        </p15:guide>
        <p15:guide id="2" pos="14574" userDrawn="1">
          <p15:clr>
            <a:srgbClr val="A4A3A4"/>
          </p15:clr>
        </p15:guide>
        <p15:guide id="3" pos="626" userDrawn="1">
          <p15:clr>
            <a:srgbClr val="A4A3A4"/>
          </p15:clr>
        </p15:guide>
        <p15:guide id="5" pos="1307" userDrawn="1">
          <p15:clr>
            <a:srgbClr val="A4A3A4"/>
          </p15:clr>
        </p15:guide>
        <p15:guide id="6" orient="horz" pos="8334" userDrawn="1">
          <p15:clr>
            <a:srgbClr val="A4A3A4"/>
          </p15:clr>
        </p15:guide>
        <p15:guide id="7" pos="2395" userDrawn="1">
          <p15:clr>
            <a:srgbClr val="A4A3A4"/>
          </p15:clr>
        </p15:guide>
        <p15:guide id="8" orient="horz" pos="7949" userDrawn="1">
          <p15:clr>
            <a:srgbClr val="A4A3A4"/>
          </p15:clr>
        </p15:guide>
        <p15:guide id="9" pos="944" userDrawn="1">
          <p15:clr>
            <a:srgbClr val="A4A3A4"/>
          </p15:clr>
        </p15:guide>
        <p15:guide id="10" pos="2168" userDrawn="1">
          <p15:clr>
            <a:srgbClr val="A4A3A4"/>
          </p15:clr>
        </p15:guide>
        <p15:guide id="11" pos="2622" userDrawn="1">
          <p15:clr>
            <a:srgbClr val="A4A3A4"/>
          </p15:clr>
        </p15:guide>
        <p15:guide id="12" pos="6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0D3"/>
    <a:srgbClr val="897CC7"/>
    <a:srgbClr val="7069CC"/>
    <a:srgbClr val="CE4A5A"/>
    <a:srgbClr val="0048BC"/>
    <a:srgbClr val="C50015"/>
    <a:srgbClr val="451E85"/>
    <a:srgbClr val="4767AB"/>
    <a:srgbClr val="8A73B6"/>
    <a:srgbClr val="37A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86426" autoAdjust="0"/>
  </p:normalViewPr>
  <p:slideViewPr>
    <p:cSldViewPr snapToGrid="0" showGuides="1">
      <p:cViewPr varScale="1">
        <p:scale>
          <a:sx n="44" d="100"/>
          <a:sy n="44" d="100"/>
        </p:scale>
        <p:origin x="586" y="58"/>
      </p:cViewPr>
      <p:guideLst>
        <p:guide orient="horz" pos="7178"/>
        <p:guide pos="14574"/>
        <p:guide pos="626"/>
        <p:guide pos="1307"/>
        <p:guide orient="horz" pos="8334"/>
        <p:guide pos="2395"/>
        <p:guide orient="horz" pos="7949"/>
        <p:guide pos="944"/>
        <p:guide pos="2168"/>
        <p:guide pos="2622"/>
        <p:guide pos="6840"/>
      </p:guideLst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623C4-F10E-B649-91B1-2E2239E696D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24C906-D60D-3844-A0A6-3213CD3D33D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从输入</a:t>
          </a:r>
          <a:r>
            <a:rPr lang="en-US" altLang="zh-CN" b="1" dirty="0" smtClean="0">
              <a:solidFill>
                <a:schemeClr val="tx1"/>
              </a:solidFill>
            </a:rPr>
            <a:t>URL</a:t>
          </a:r>
          <a:r>
            <a:rPr lang="zh-CN" altLang="en-US" b="1" dirty="0" smtClean="0">
              <a:solidFill>
                <a:schemeClr val="tx1"/>
              </a:solidFill>
            </a:rPr>
            <a:t>到浏览器显示页面发生了什么</a:t>
          </a:r>
          <a:endParaRPr lang="zh-CN" altLang="en-US" dirty="0">
            <a:solidFill>
              <a:schemeClr val="tx1"/>
            </a:solidFill>
          </a:endParaRPr>
        </a:p>
      </dgm:t>
    </dgm:pt>
    <dgm:pt modelId="{539C555B-DAEE-E44F-8776-FECDCF183F65}" type="parTrans" cxnId="{D8BD1190-C17B-2A43-A0F1-6BA3E3F41EB8}">
      <dgm:prSet/>
      <dgm:spPr/>
      <dgm:t>
        <a:bodyPr/>
        <a:lstStyle/>
        <a:p>
          <a:endParaRPr lang="zh-CN" altLang="en-US"/>
        </a:p>
      </dgm:t>
    </dgm:pt>
    <dgm:pt modelId="{5C1A069D-94E0-4842-8E28-E43C834AAC6D}" type="sibTrans" cxnId="{D8BD1190-C17B-2A43-A0F1-6BA3E3F41EB8}">
      <dgm:prSet/>
      <dgm:spPr/>
      <dgm:t>
        <a:bodyPr/>
        <a:lstStyle/>
        <a:p>
          <a:endParaRPr lang="zh-CN" altLang="en-US"/>
        </a:p>
      </dgm:t>
    </dgm:pt>
    <dgm:pt modelId="{70D068C3-FE88-AD40-802A-BA208E161318}">
      <dgm:prSet phldrT="[文本]" custT="1"/>
      <dgm:spPr/>
      <dgm:t>
        <a:bodyPr/>
        <a:lstStyle/>
        <a:p>
          <a:r>
            <a:rPr lang="zh-CN" altLang="en-US" sz="2000" b="0" dirty="0" smtClean="0"/>
            <a:t>阻挡</a:t>
          </a:r>
          <a:endParaRPr lang="zh-CN" altLang="en-US" sz="2000" dirty="0"/>
        </a:p>
      </dgm:t>
    </dgm:pt>
    <dgm:pt modelId="{CF4DD5CC-3C19-804E-977C-C7B680C66C39}" type="parTrans" cxnId="{F2440441-570F-DE44-A5CF-E59BEB2F1EEE}">
      <dgm:prSet custT="1"/>
      <dgm:spPr/>
      <dgm:t>
        <a:bodyPr/>
        <a:lstStyle/>
        <a:p>
          <a:endParaRPr lang="zh-CN" altLang="en-US" sz="2000"/>
        </a:p>
      </dgm:t>
    </dgm:pt>
    <dgm:pt modelId="{92738979-B503-F442-9468-DC3FCBB1F59B}" type="sibTrans" cxnId="{F2440441-570F-DE44-A5CF-E59BEB2F1EEE}">
      <dgm:prSet/>
      <dgm:spPr/>
      <dgm:t>
        <a:bodyPr/>
        <a:lstStyle/>
        <a:p>
          <a:endParaRPr lang="zh-CN" altLang="en-US"/>
        </a:p>
      </dgm:t>
    </dgm:pt>
    <dgm:pt modelId="{898D82B8-A12B-3041-AD5E-E0F1F996B8DD}">
      <dgm:prSet phldrT="[文本]" custT="1"/>
      <dgm:spPr/>
      <dgm:t>
        <a:bodyPr/>
        <a:lstStyle/>
        <a:p>
          <a:r>
            <a:rPr lang="zh-CN" altLang="en-US" sz="2000" b="0" dirty="0" smtClean="0"/>
            <a:t>不同浏览器限制不同，同个域名请求数一般是</a:t>
          </a:r>
          <a:r>
            <a:rPr lang="en-US" altLang="zh-CN" sz="2000" b="0" dirty="0" smtClean="0"/>
            <a:t>4~8</a:t>
          </a:r>
          <a:r>
            <a:rPr lang="zh-CN" altLang="en-US" sz="2000" b="0" dirty="0" smtClean="0"/>
            <a:t>个</a:t>
          </a:r>
          <a:endParaRPr lang="zh-CN" altLang="en-US" sz="2000" dirty="0"/>
        </a:p>
      </dgm:t>
    </dgm:pt>
    <dgm:pt modelId="{96BD9AAA-02EA-FE42-830D-744BE7A85B50}" type="parTrans" cxnId="{29B7A14E-C576-F245-95D1-D1FF5E9FEF4C}">
      <dgm:prSet custT="1"/>
      <dgm:spPr/>
      <dgm:t>
        <a:bodyPr/>
        <a:lstStyle/>
        <a:p>
          <a:endParaRPr lang="zh-CN" altLang="en-US" sz="2000"/>
        </a:p>
      </dgm:t>
    </dgm:pt>
    <dgm:pt modelId="{EED2D6A1-D6E2-1840-A27E-4649D65A0707}" type="sibTrans" cxnId="{29B7A14E-C576-F245-95D1-D1FF5E9FEF4C}">
      <dgm:prSet/>
      <dgm:spPr/>
      <dgm:t>
        <a:bodyPr/>
        <a:lstStyle/>
        <a:p>
          <a:endParaRPr lang="zh-CN" altLang="en-US"/>
        </a:p>
      </dgm:t>
    </dgm:pt>
    <dgm:pt modelId="{07635EEA-F717-D346-9D4E-A7561B98ACA3}">
      <dgm:prSet phldrT="[文本]" custT="1"/>
      <dgm:spPr/>
      <dgm:t>
        <a:bodyPr/>
        <a:lstStyle/>
        <a:p>
          <a:r>
            <a:rPr lang="zh-CN" altLang="en-US" sz="2000" b="0" dirty="0" smtClean="0"/>
            <a:t>域名解析</a:t>
          </a:r>
          <a:endParaRPr lang="zh-CN" altLang="en-US" sz="2000" dirty="0"/>
        </a:p>
      </dgm:t>
    </dgm:pt>
    <dgm:pt modelId="{151138E4-00D7-3142-923C-75AC7079B41E}" type="parTrans" cxnId="{78B14D9A-E7B2-904E-A07B-37FC34500002}">
      <dgm:prSet custT="1"/>
      <dgm:spPr/>
      <dgm:t>
        <a:bodyPr/>
        <a:lstStyle/>
        <a:p>
          <a:endParaRPr lang="zh-CN" altLang="en-US" sz="2000"/>
        </a:p>
      </dgm:t>
    </dgm:pt>
    <dgm:pt modelId="{5AE969EC-E8E7-5146-8A86-A93254A695D8}" type="sibTrans" cxnId="{78B14D9A-E7B2-904E-A07B-37FC34500002}">
      <dgm:prSet/>
      <dgm:spPr/>
      <dgm:t>
        <a:bodyPr/>
        <a:lstStyle/>
        <a:p>
          <a:endParaRPr lang="zh-CN" altLang="en-US"/>
        </a:p>
      </dgm:t>
    </dgm:pt>
    <dgm:pt modelId="{A1DE3805-9012-F342-9693-B2D4BCDDDF04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1.</a:t>
          </a:r>
          <a:r>
            <a:rPr lang="zh-CN" altLang="en-US" sz="2000" b="0" dirty="0" smtClean="0"/>
            <a:t>用户若没有该域名缓存， 一般开始会先域名查询对应的</a:t>
          </a:r>
          <a:r>
            <a:rPr lang="en-US" altLang="zh-CN" sz="2000" b="0" dirty="0" smtClean="0"/>
            <a:t>IP;</a:t>
          </a:r>
          <a:endParaRPr lang="zh-CN" altLang="en-US" sz="2000" b="0" dirty="0" smtClean="0"/>
        </a:p>
        <a:p>
          <a:pPr algn="l"/>
          <a:r>
            <a:rPr lang="en-US" altLang="zh-CN" sz="2000" b="0" dirty="0" smtClean="0"/>
            <a:t>2.</a:t>
          </a:r>
          <a:r>
            <a:rPr lang="zh-CN" altLang="en-US" sz="2000" b="0" dirty="0" smtClean="0"/>
            <a:t>一次</a:t>
          </a:r>
          <a:r>
            <a:rPr lang="en-US" altLang="zh-CN" sz="2000" b="0" dirty="0" smtClean="0"/>
            <a:t>DNS</a:t>
          </a:r>
          <a:r>
            <a:rPr lang="zh-CN" altLang="en-US" sz="2000" b="0" dirty="0" smtClean="0"/>
            <a:t>解析需要耗费 </a:t>
          </a:r>
          <a:r>
            <a:rPr lang="en-US" altLang="zh-CN" sz="2000" b="0" dirty="0" smtClean="0"/>
            <a:t>20-120 </a:t>
          </a:r>
          <a:r>
            <a:rPr lang="zh-CN" altLang="en-US" sz="2000" b="0" dirty="0" smtClean="0"/>
            <a:t>毫秒</a:t>
          </a:r>
          <a:endParaRPr lang="zh-CN" altLang="en-US" sz="2000" dirty="0"/>
        </a:p>
      </dgm:t>
    </dgm:pt>
    <dgm:pt modelId="{49BFEFA4-4A0D-8D47-930C-C548F7EBBC1D}" type="parTrans" cxnId="{61FA1D9D-61D8-A841-8B59-ABB89006DD98}">
      <dgm:prSet custT="1"/>
      <dgm:spPr/>
      <dgm:t>
        <a:bodyPr/>
        <a:lstStyle/>
        <a:p>
          <a:endParaRPr lang="zh-CN" altLang="en-US" sz="2000"/>
        </a:p>
      </dgm:t>
    </dgm:pt>
    <dgm:pt modelId="{29933A2B-F344-0A4F-A830-F583AFFC46F7}" type="sibTrans" cxnId="{61FA1D9D-61D8-A841-8B59-ABB89006DD98}">
      <dgm:prSet/>
      <dgm:spPr/>
      <dgm:t>
        <a:bodyPr/>
        <a:lstStyle/>
        <a:p>
          <a:endParaRPr lang="zh-CN" altLang="en-US"/>
        </a:p>
      </dgm:t>
    </dgm:pt>
    <dgm:pt modelId="{434DF438-7855-7C40-99B2-2C7274E97A8A}">
      <dgm:prSet custT="1"/>
      <dgm:spPr/>
      <dgm:t>
        <a:bodyPr/>
        <a:lstStyle/>
        <a:p>
          <a:r>
            <a:rPr lang="zh-CN" altLang="en-US" sz="2000" b="0" dirty="0" smtClean="0"/>
            <a:t>建立连接</a:t>
          </a:r>
        </a:p>
        <a:p>
          <a:r>
            <a:rPr lang="zh-CN" altLang="en-US" sz="2000" b="0" dirty="0" smtClean="0"/>
            <a:t>发送请求</a:t>
          </a:r>
        </a:p>
        <a:p>
          <a:r>
            <a:rPr lang="zh-CN" altLang="en-US" sz="2000" b="0" dirty="0" smtClean="0"/>
            <a:t>等待响应</a:t>
          </a:r>
        </a:p>
        <a:p>
          <a:r>
            <a:rPr lang="zh-CN" altLang="en-US" sz="2000" b="0" dirty="0" smtClean="0"/>
            <a:t>接收数据 </a:t>
          </a:r>
          <a:endParaRPr lang="zh-CN" altLang="en-US" sz="2000" b="0" dirty="0"/>
        </a:p>
      </dgm:t>
    </dgm:pt>
    <dgm:pt modelId="{D32D13A3-6F10-0D47-A73C-EF50B6E5C09F}" type="parTrans" cxnId="{E7C61372-584B-EF47-BC23-F3FEBA23A60A}">
      <dgm:prSet custT="1"/>
      <dgm:spPr/>
      <dgm:t>
        <a:bodyPr/>
        <a:lstStyle/>
        <a:p>
          <a:endParaRPr lang="zh-CN" altLang="en-US" sz="2000"/>
        </a:p>
      </dgm:t>
    </dgm:pt>
    <dgm:pt modelId="{2908B64C-E837-2A45-8DDD-33B437FA949B}" type="sibTrans" cxnId="{E7C61372-584B-EF47-BC23-F3FEBA23A60A}">
      <dgm:prSet/>
      <dgm:spPr/>
      <dgm:t>
        <a:bodyPr/>
        <a:lstStyle/>
        <a:p>
          <a:endParaRPr lang="zh-CN" altLang="en-US"/>
        </a:p>
      </dgm:t>
    </dgm:pt>
    <dgm:pt modelId="{44F09113-C75A-9E4D-B5EE-53B5AFCC3FC4}">
      <dgm:prSet custT="1"/>
      <dgm:spPr/>
      <dgm:t>
        <a:bodyPr/>
        <a:lstStyle/>
        <a:p>
          <a:r>
            <a:rPr lang="cs-CZ" sz="2000" b="0" smtClean="0"/>
            <a:t>将css, img, js分开不同域名</a:t>
          </a:r>
          <a:endParaRPr lang="cs-CZ" sz="2000" b="0"/>
        </a:p>
      </dgm:t>
    </dgm:pt>
    <dgm:pt modelId="{B5FC8AC8-51CC-E042-8517-BD38D3446719}" type="parTrans" cxnId="{1BE21F91-32E6-0D46-9195-4C08C2E29C15}">
      <dgm:prSet custT="1"/>
      <dgm:spPr/>
      <dgm:t>
        <a:bodyPr/>
        <a:lstStyle/>
        <a:p>
          <a:endParaRPr lang="zh-CN" altLang="en-US" sz="2000"/>
        </a:p>
      </dgm:t>
    </dgm:pt>
    <dgm:pt modelId="{FC9B95E8-7F89-264A-BC6F-9EB08834285C}" type="sibTrans" cxnId="{1BE21F91-32E6-0D46-9195-4C08C2E29C15}">
      <dgm:prSet/>
      <dgm:spPr/>
      <dgm:t>
        <a:bodyPr/>
        <a:lstStyle/>
        <a:p>
          <a:endParaRPr lang="zh-CN" altLang="en-US"/>
        </a:p>
      </dgm:t>
    </dgm:pt>
    <dgm:pt modelId="{5FC2039F-6C72-E047-8661-604F962AC98D}">
      <dgm:prSet custT="1"/>
      <dgm:spPr/>
      <dgm:t>
        <a:bodyPr/>
        <a:lstStyle/>
        <a:p>
          <a:r>
            <a:rPr lang="en-US" altLang="zh-CN" sz="2000" b="0" dirty="0" smtClean="0"/>
            <a:t>DNS</a:t>
          </a:r>
          <a:r>
            <a:rPr lang="zh-CN" altLang="en-US" sz="2000" b="0" dirty="0" smtClean="0"/>
            <a:t>预获取 </a:t>
          </a:r>
          <a:r>
            <a:rPr lang="en-US" altLang="zh-CN" sz="2000" b="0" dirty="0" err="1" smtClean="0"/>
            <a:t>dns-prefetch</a:t>
          </a:r>
          <a:endParaRPr lang="en-US" altLang="zh-CN" sz="2000" b="0" dirty="0"/>
        </a:p>
      </dgm:t>
    </dgm:pt>
    <dgm:pt modelId="{54F7CD92-1055-C146-9D00-D765CA561EE7}" type="parTrans" cxnId="{37438AF7-1BCE-614F-8BDE-52679F9E57B4}">
      <dgm:prSet custT="1"/>
      <dgm:spPr/>
      <dgm:t>
        <a:bodyPr/>
        <a:lstStyle/>
        <a:p>
          <a:endParaRPr lang="zh-CN" altLang="en-US" sz="2000"/>
        </a:p>
      </dgm:t>
    </dgm:pt>
    <dgm:pt modelId="{806B12B2-63FF-D649-B171-BA276124AFA9}" type="sibTrans" cxnId="{37438AF7-1BCE-614F-8BDE-52679F9E57B4}">
      <dgm:prSet/>
      <dgm:spPr/>
      <dgm:t>
        <a:bodyPr/>
        <a:lstStyle/>
        <a:p>
          <a:endParaRPr lang="zh-CN" altLang="en-US"/>
        </a:p>
      </dgm:t>
    </dgm:pt>
    <dgm:pt modelId="{3DE1B7FA-1584-F045-96D5-EE2E94DF24E6}">
      <dgm:prSet custT="1"/>
      <dgm:spPr/>
      <dgm:t>
        <a:bodyPr/>
        <a:lstStyle/>
        <a:p>
          <a:r>
            <a:rPr lang="en-US" altLang="zh-CN" sz="2000" b="0" baseline="0" dirty="0" err="1" smtClean="0"/>
            <a:t>p</a:t>
          </a:r>
          <a:r>
            <a:rPr lang="en-US" sz="2000" b="0" baseline="0" dirty="0" err="1" smtClean="0"/>
            <a:t>refetch</a:t>
          </a:r>
          <a:endParaRPr lang="zh-CN" altLang="en-US" sz="2000" b="0" baseline="0" dirty="0" smtClean="0"/>
        </a:p>
        <a:p>
          <a:r>
            <a:rPr lang="en-US" sz="2000" b="0" baseline="0" dirty="0" smtClean="0"/>
            <a:t>preload</a:t>
          </a:r>
          <a:endParaRPr lang="en-US" sz="2000" b="0" baseline="0" dirty="0"/>
        </a:p>
      </dgm:t>
    </dgm:pt>
    <dgm:pt modelId="{BA57FA58-132A-7D44-ADF1-0DFB8F86A8AA}" type="parTrans" cxnId="{8E96B707-D2CB-0344-A2A9-BB41F61B4085}">
      <dgm:prSet custT="1"/>
      <dgm:spPr/>
      <dgm:t>
        <a:bodyPr/>
        <a:lstStyle/>
        <a:p>
          <a:endParaRPr lang="zh-CN" altLang="en-US" sz="2000"/>
        </a:p>
      </dgm:t>
    </dgm:pt>
    <dgm:pt modelId="{F17C6B72-951D-7541-A5ED-642EA1A88CA1}" type="sibTrans" cxnId="{8E96B707-D2CB-0344-A2A9-BB41F61B4085}">
      <dgm:prSet/>
      <dgm:spPr/>
      <dgm:t>
        <a:bodyPr/>
        <a:lstStyle/>
        <a:p>
          <a:endParaRPr lang="zh-CN" altLang="en-US"/>
        </a:p>
      </dgm:t>
    </dgm:pt>
    <dgm:pt modelId="{D31A61C4-4351-4E56-A81A-0567421E5FCF}">
      <dgm:prSet custT="1"/>
      <dgm:spPr/>
      <dgm:t>
        <a:bodyPr/>
        <a:lstStyle/>
        <a:p>
          <a:r>
            <a:rPr lang="zh-CN" altLang="en-US" sz="2000" dirty="0" smtClean="0"/>
            <a:t>协议</a:t>
          </a:r>
          <a:endParaRPr lang="zh-CN" altLang="en-US" sz="2000" dirty="0"/>
        </a:p>
      </dgm:t>
    </dgm:pt>
    <dgm:pt modelId="{2C8D7313-E6D4-4EB8-B875-1EA0008FC028}" type="parTrans" cxnId="{9719A49D-EE4B-4C71-A478-98F64862C926}">
      <dgm:prSet custT="1"/>
      <dgm:spPr/>
      <dgm:t>
        <a:bodyPr/>
        <a:lstStyle/>
        <a:p>
          <a:endParaRPr lang="zh-CN" altLang="en-US" sz="2000"/>
        </a:p>
      </dgm:t>
    </dgm:pt>
    <dgm:pt modelId="{A472EC4E-7E83-4FF3-8404-C6F785E29658}" type="sibTrans" cxnId="{9719A49D-EE4B-4C71-A478-98F64862C926}">
      <dgm:prSet/>
      <dgm:spPr/>
      <dgm:t>
        <a:bodyPr/>
        <a:lstStyle/>
        <a:p>
          <a:endParaRPr lang="zh-CN" altLang="en-US"/>
        </a:p>
      </dgm:t>
    </dgm:pt>
    <dgm:pt modelId="{08C661E4-E6B2-4B87-89C6-3B9CD1213F81}">
      <dgm:prSet custT="1"/>
      <dgm:spPr/>
      <dgm:t>
        <a:bodyPr/>
        <a:lstStyle/>
        <a:p>
          <a:r>
            <a:rPr lang="en-US" altLang="zh-CN" sz="2000" dirty="0" smtClean="0"/>
            <a:t>http2</a:t>
          </a:r>
        </a:p>
      </dgm:t>
    </dgm:pt>
    <dgm:pt modelId="{C6CD9D5E-6280-48FB-9D88-92C80AA992C3}" type="parTrans" cxnId="{31B9B36A-680E-4F4C-A35B-871754031F35}">
      <dgm:prSet custT="1"/>
      <dgm:spPr/>
      <dgm:t>
        <a:bodyPr/>
        <a:lstStyle/>
        <a:p>
          <a:endParaRPr lang="zh-CN" altLang="en-US" sz="2000"/>
        </a:p>
      </dgm:t>
    </dgm:pt>
    <dgm:pt modelId="{CA9C43C1-6E60-41D2-9433-2E5F0CB83AB9}" type="sibTrans" cxnId="{31B9B36A-680E-4F4C-A35B-871754031F35}">
      <dgm:prSet/>
      <dgm:spPr/>
      <dgm:t>
        <a:bodyPr/>
        <a:lstStyle/>
        <a:p>
          <a:endParaRPr lang="zh-CN" altLang="en-US"/>
        </a:p>
      </dgm:t>
    </dgm:pt>
    <dgm:pt modelId="{9952D4D2-190C-E14F-B5A2-2FCDC9EC6363}" type="pres">
      <dgm:prSet presAssocID="{CE2623C4-F10E-B649-91B1-2E2239E696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EC38D-95C1-DF40-9026-C8CA95E789F3}" type="pres">
      <dgm:prSet presAssocID="{9524C906-D60D-3844-A0A6-3213CD3D33D9}" presName="root1" presStyleCnt="0"/>
      <dgm:spPr/>
    </dgm:pt>
    <dgm:pt modelId="{750E2A58-B693-AE42-8899-127F7331F290}" type="pres">
      <dgm:prSet presAssocID="{9524C906-D60D-3844-A0A6-3213CD3D33D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F648DD-C24B-DA4D-89A9-E35311783435}" type="pres">
      <dgm:prSet presAssocID="{9524C906-D60D-3844-A0A6-3213CD3D33D9}" presName="level2hierChild" presStyleCnt="0"/>
      <dgm:spPr/>
    </dgm:pt>
    <dgm:pt modelId="{5450744F-F1F1-7347-ABAF-2C756F1EC817}" type="pres">
      <dgm:prSet presAssocID="{CF4DD5CC-3C19-804E-977C-C7B680C66C3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812AFF7-194F-3343-BEEC-95BEB29A25A7}" type="pres">
      <dgm:prSet presAssocID="{CF4DD5CC-3C19-804E-977C-C7B680C66C3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50C84F5-2301-534A-9B7C-C2E74BDFA745}" type="pres">
      <dgm:prSet presAssocID="{70D068C3-FE88-AD40-802A-BA208E161318}" presName="root2" presStyleCnt="0"/>
      <dgm:spPr/>
    </dgm:pt>
    <dgm:pt modelId="{E9F610CB-326A-D547-8E10-FDC395474A79}" type="pres">
      <dgm:prSet presAssocID="{70D068C3-FE88-AD40-802A-BA208E16131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325868-1038-514C-9D52-DF0459A0262C}" type="pres">
      <dgm:prSet presAssocID="{70D068C3-FE88-AD40-802A-BA208E161318}" presName="level3hierChild" presStyleCnt="0"/>
      <dgm:spPr/>
    </dgm:pt>
    <dgm:pt modelId="{50F8622D-E87E-2C4A-80EE-1B734009828E}" type="pres">
      <dgm:prSet presAssocID="{96BD9AAA-02EA-FE42-830D-744BE7A85B50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D7433B8D-85BB-9B4B-B37F-757DF3F73997}" type="pres">
      <dgm:prSet presAssocID="{96BD9AAA-02EA-FE42-830D-744BE7A85B50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919D0374-DB6A-9B43-8DD8-03AEA035D1F4}" type="pres">
      <dgm:prSet presAssocID="{898D82B8-A12B-3041-AD5E-E0F1F996B8DD}" presName="root2" presStyleCnt="0"/>
      <dgm:spPr/>
    </dgm:pt>
    <dgm:pt modelId="{BC338215-C8A8-F548-96CA-F4541FEF844D}" type="pres">
      <dgm:prSet presAssocID="{898D82B8-A12B-3041-AD5E-E0F1F996B8D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845BD3-7C9D-044A-A321-DF49DAF545CF}" type="pres">
      <dgm:prSet presAssocID="{898D82B8-A12B-3041-AD5E-E0F1F996B8DD}" presName="level3hierChild" presStyleCnt="0"/>
      <dgm:spPr/>
    </dgm:pt>
    <dgm:pt modelId="{633E08BD-7128-E044-A252-8D9FE2ED4364}" type="pres">
      <dgm:prSet presAssocID="{B5FC8AC8-51CC-E042-8517-BD38D3446719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151103FD-AA50-1C48-8791-F15CDE48B1F8}" type="pres">
      <dgm:prSet presAssocID="{B5FC8AC8-51CC-E042-8517-BD38D3446719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96396891-9663-3A4C-A995-24AE1D526D64}" type="pres">
      <dgm:prSet presAssocID="{44F09113-C75A-9E4D-B5EE-53B5AFCC3FC4}" presName="root2" presStyleCnt="0"/>
      <dgm:spPr/>
    </dgm:pt>
    <dgm:pt modelId="{68459D1C-2208-7148-AC15-B349EE9FF6CE}" type="pres">
      <dgm:prSet presAssocID="{44F09113-C75A-9E4D-B5EE-53B5AFCC3FC4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B3670F-5866-694D-8073-46F7A5826623}" type="pres">
      <dgm:prSet presAssocID="{44F09113-C75A-9E4D-B5EE-53B5AFCC3FC4}" presName="level3hierChild" presStyleCnt="0"/>
      <dgm:spPr/>
    </dgm:pt>
    <dgm:pt modelId="{B74A46BA-23DB-ED48-AB70-061A71ABB56B}" type="pres">
      <dgm:prSet presAssocID="{151138E4-00D7-3142-923C-75AC7079B41E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07EAA35C-DD53-254F-8B24-125D2F645458}" type="pres">
      <dgm:prSet presAssocID="{151138E4-00D7-3142-923C-75AC7079B41E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FA0F114-5C96-524F-837B-B45D339243BF}" type="pres">
      <dgm:prSet presAssocID="{07635EEA-F717-D346-9D4E-A7561B98ACA3}" presName="root2" presStyleCnt="0"/>
      <dgm:spPr/>
    </dgm:pt>
    <dgm:pt modelId="{7E4D9E56-00CB-CD4B-A3F4-4353D9524F2E}" type="pres">
      <dgm:prSet presAssocID="{07635EEA-F717-D346-9D4E-A7561B98ACA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8939FB-E6F8-EF4E-BBC6-B74A636B35D8}" type="pres">
      <dgm:prSet presAssocID="{07635EEA-F717-D346-9D4E-A7561B98ACA3}" presName="level3hierChild" presStyleCnt="0"/>
      <dgm:spPr/>
    </dgm:pt>
    <dgm:pt modelId="{A7F8C201-E288-7B4C-BC87-1BE9F34F9A2A}" type="pres">
      <dgm:prSet presAssocID="{49BFEFA4-4A0D-8D47-930C-C548F7EBBC1D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0B78812D-1F91-A145-A6B8-3F4DEF923FBF}" type="pres">
      <dgm:prSet presAssocID="{49BFEFA4-4A0D-8D47-930C-C548F7EBBC1D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BBA8BCB3-79D3-D244-88DE-81DB5DAAED00}" type="pres">
      <dgm:prSet presAssocID="{A1DE3805-9012-F342-9693-B2D4BCDDDF04}" presName="root2" presStyleCnt="0"/>
      <dgm:spPr/>
    </dgm:pt>
    <dgm:pt modelId="{A2245156-9298-D643-B5FA-66FF8F6D1CF3}" type="pres">
      <dgm:prSet presAssocID="{A1DE3805-9012-F342-9693-B2D4BCDDDF0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43FE9A-C2B9-744A-9EEB-515A15900FA9}" type="pres">
      <dgm:prSet presAssocID="{A1DE3805-9012-F342-9693-B2D4BCDDDF04}" presName="level3hierChild" presStyleCnt="0"/>
      <dgm:spPr/>
    </dgm:pt>
    <dgm:pt modelId="{A0F1C02C-1380-BB46-B9F3-4F652251EB05}" type="pres">
      <dgm:prSet presAssocID="{BA57FA58-132A-7D44-ADF1-0DFB8F86A8AA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A552CBAC-6EA5-0947-AA4E-7849CC972BB9}" type="pres">
      <dgm:prSet presAssocID="{BA57FA58-132A-7D44-ADF1-0DFB8F86A8AA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AC67BE0A-BFE5-854C-A176-6F2CC73AB7EB}" type="pres">
      <dgm:prSet presAssocID="{3DE1B7FA-1584-F045-96D5-EE2E94DF24E6}" presName="root2" presStyleCnt="0"/>
      <dgm:spPr/>
    </dgm:pt>
    <dgm:pt modelId="{B0886893-8E56-D849-8DD4-32F0999394E3}" type="pres">
      <dgm:prSet presAssocID="{3DE1B7FA-1584-F045-96D5-EE2E94DF24E6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B72AEB-24C1-0243-B4F7-B760CCABF0BF}" type="pres">
      <dgm:prSet presAssocID="{3DE1B7FA-1584-F045-96D5-EE2E94DF24E6}" presName="level3hierChild" presStyleCnt="0"/>
      <dgm:spPr/>
    </dgm:pt>
    <dgm:pt modelId="{EDDB6C6C-E3F8-8E47-BBD1-C13F92F6FB2C}" type="pres">
      <dgm:prSet presAssocID="{54F7CD92-1055-C146-9D00-D765CA561EE7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06B575C9-F7B3-BE4A-9528-A73CEC16B18E}" type="pres">
      <dgm:prSet presAssocID="{54F7CD92-1055-C146-9D00-D765CA561EE7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0A6F1288-39DC-D244-8129-3AB39CE82BC3}" type="pres">
      <dgm:prSet presAssocID="{5FC2039F-6C72-E047-8661-604F962AC98D}" presName="root2" presStyleCnt="0"/>
      <dgm:spPr/>
    </dgm:pt>
    <dgm:pt modelId="{4DC98600-C11D-314B-A7ED-545F56FE6844}" type="pres">
      <dgm:prSet presAssocID="{5FC2039F-6C72-E047-8661-604F962AC98D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4995D1-B1B3-2045-8B64-1988E0996214}" type="pres">
      <dgm:prSet presAssocID="{5FC2039F-6C72-E047-8661-604F962AC98D}" presName="level3hierChild" presStyleCnt="0"/>
      <dgm:spPr/>
    </dgm:pt>
    <dgm:pt modelId="{69AC95CB-783A-1646-96B3-DAFE5C452EF1}" type="pres">
      <dgm:prSet presAssocID="{D32D13A3-6F10-0D47-A73C-EF50B6E5C09F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6A0FB58A-13CD-A045-B63A-A21F7906C9E3}" type="pres">
      <dgm:prSet presAssocID="{D32D13A3-6F10-0D47-A73C-EF50B6E5C09F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CD287F9-2D5D-F643-83DB-6B8C764BC801}" type="pres">
      <dgm:prSet presAssocID="{434DF438-7855-7C40-99B2-2C7274E97A8A}" presName="root2" presStyleCnt="0"/>
      <dgm:spPr/>
    </dgm:pt>
    <dgm:pt modelId="{F9728CFB-5D66-F04C-9170-E59E7A06541D}" type="pres">
      <dgm:prSet presAssocID="{434DF438-7855-7C40-99B2-2C7274E97A8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3403CB-64EB-5B4D-9165-1742CFF79829}" type="pres">
      <dgm:prSet presAssocID="{434DF438-7855-7C40-99B2-2C7274E97A8A}" presName="level3hierChild" presStyleCnt="0"/>
      <dgm:spPr/>
    </dgm:pt>
    <dgm:pt modelId="{EC55B0FD-AB5B-4530-BA3F-DDBB2DBC32BF}" type="pres">
      <dgm:prSet presAssocID="{2C8D7313-E6D4-4EB8-B875-1EA0008FC028}" presName="conn2-1" presStyleLbl="parChTrans1D3" presStyleIdx="2" presStyleCnt="3"/>
      <dgm:spPr/>
    </dgm:pt>
    <dgm:pt modelId="{2E0C0FE3-E1D9-4428-8CEC-A91AE4D1B773}" type="pres">
      <dgm:prSet presAssocID="{2C8D7313-E6D4-4EB8-B875-1EA0008FC028}" presName="connTx" presStyleLbl="parChTrans1D3" presStyleIdx="2" presStyleCnt="3"/>
      <dgm:spPr/>
    </dgm:pt>
    <dgm:pt modelId="{1398457D-B834-488C-82BD-1609E3BA4D35}" type="pres">
      <dgm:prSet presAssocID="{D31A61C4-4351-4E56-A81A-0567421E5FCF}" presName="root2" presStyleCnt="0"/>
      <dgm:spPr/>
    </dgm:pt>
    <dgm:pt modelId="{A0328158-9B43-4036-8A69-F34930BE051C}" type="pres">
      <dgm:prSet presAssocID="{D31A61C4-4351-4E56-A81A-0567421E5FC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B3FFE0-B80B-43F6-A3CD-3EF3DE15DF1B}" type="pres">
      <dgm:prSet presAssocID="{D31A61C4-4351-4E56-A81A-0567421E5FCF}" presName="level3hierChild" presStyleCnt="0"/>
      <dgm:spPr/>
    </dgm:pt>
    <dgm:pt modelId="{F1B2363B-BBD8-4181-88C1-22A500AB7ABB}" type="pres">
      <dgm:prSet presAssocID="{C6CD9D5E-6280-48FB-9D88-92C80AA992C3}" presName="conn2-1" presStyleLbl="parChTrans1D4" presStyleIdx="3" presStyleCnt="4"/>
      <dgm:spPr/>
    </dgm:pt>
    <dgm:pt modelId="{1E75FD29-9ADD-47B7-A85C-7C5105CC4269}" type="pres">
      <dgm:prSet presAssocID="{C6CD9D5E-6280-48FB-9D88-92C80AA992C3}" presName="connTx" presStyleLbl="parChTrans1D4" presStyleIdx="3" presStyleCnt="4"/>
      <dgm:spPr/>
    </dgm:pt>
    <dgm:pt modelId="{7D3E35D6-FA72-4F3B-B3C7-3533DC25CA15}" type="pres">
      <dgm:prSet presAssocID="{08C661E4-E6B2-4B87-89C6-3B9CD1213F81}" presName="root2" presStyleCnt="0"/>
      <dgm:spPr/>
    </dgm:pt>
    <dgm:pt modelId="{0F9EABAD-04E2-448F-8527-85031D420CC1}" type="pres">
      <dgm:prSet presAssocID="{08C661E4-E6B2-4B87-89C6-3B9CD1213F81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768AD2-EC38-447E-B7E6-8958801048E8}" type="pres">
      <dgm:prSet presAssocID="{08C661E4-E6B2-4B87-89C6-3B9CD1213F81}" presName="level3hierChild" presStyleCnt="0"/>
      <dgm:spPr/>
    </dgm:pt>
  </dgm:ptLst>
  <dgm:cxnLst>
    <dgm:cxn modelId="{1BE21F91-32E6-0D46-9195-4C08C2E29C15}" srcId="{898D82B8-A12B-3041-AD5E-E0F1F996B8DD}" destId="{44F09113-C75A-9E4D-B5EE-53B5AFCC3FC4}" srcOrd="0" destOrd="0" parTransId="{B5FC8AC8-51CC-E042-8517-BD38D3446719}" sibTransId="{FC9B95E8-7F89-264A-BC6F-9EB08834285C}"/>
    <dgm:cxn modelId="{CA6EDE32-A38E-3740-B7D5-DEC988BC03B5}" type="presOf" srcId="{B5FC8AC8-51CC-E042-8517-BD38D3446719}" destId="{151103FD-AA50-1C48-8791-F15CDE48B1F8}" srcOrd="1" destOrd="0" presId="urn:microsoft.com/office/officeart/2005/8/layout/hierarchy2"/>
    <dgm:cxn modelId="{CC70264A-118A-DC4E-A007-11337FB8319A}" type="presOf" srcId="{49BFEFA4-4A0D-8D47-930C-C548F7EBBC1D}" destId="{0B78812D-1F91-A145-A6B8-3F4DEF923FBF}" srcOrd="1" destOrd="0" presId="urn:microsoft.com/office/officeart/2005/8/layout/hierarchy2"/>
    <dgm:cxn modelId="{3DBCE979-6CD9-E041-9892-7561F4B908D2}" type="presOf" srcId="{96BD9AAA-02EA-FE42-830D-744BE7A85B50}" destId="{50F8622D-E87E-2C4A-80EE-1B734009828E}" srcOrd="0" destOrd="0" presId="urn:microsoft.com/office/officeart/2005/8/layout/hierarchy2"/>
    <dgm:cxn modelId="{3DE1268D-B902-4FC7-B5C1-D322FA890049}" type="presOf" srcId="{2C8D7313-E6D4-4EB8-B875-1EA0008FC028}" destId="{2E0C0FE3-E1D9-4428-8CEC-A91AE4D1B773}" srcOrd="1" destOrd="0" presId="urn:microsoft.com/office/officeart/2005/8/layout/hierarchy2"/>
    <dgm:cxn modelId="{B160724A-5AE7-F24B-B1E4-5564B993E9EF}" type="presOf" srcId="{9524C906-D60D-3844-A0A6-3213CD3D33D9}" destId="{750E2A58-B693-AE42-8899-127F7331F290}" srcOrd="0" destOrd="0" presId="urn:microsoft.com/office/officeart/2005/8/layout/hierarchy2"/>
    <dgm:cxn modelId="{8A541137-972D-9A4A-930E-3AE4BF89AB05}" type="presOf" srcId="{54F7CD92-1055-C146-9D00-D765CA561EE7}" destId="{06B575C9-F7B3-BE4A-9528-A73CEC16B18E}" srcOrd="1" destOrd="0" presId="urn:microsoft.com/office/officeart/2005/8/layout/hierarchy2"/>
    <dgm:cxn modelId="{00C9A90B-C501-2C4C-B7D4-1A8155073194}" type="presOf" srcId="{CF4DD5CC-3C19-804E-977C-C7B680C66C39}" destId="{5450744F-F1F1-7347-ABAF-2C756F1EC817}" srcOrd="0" destOrd="0" presId="urn:microsoft.com/office/officeart/2005/8/layout/hierarchy2"/>
    <dgm:cxn modelId="{6DB4EB84-661F-C640-AD27-427CDBDD90C1}" type="presOf" srcId="{70D068C3-FE88-AD40-802A-BA208E161318}" destId="{E9F610CB-326A-D547-8E10-FDC395474A79}" srcOrd="0" destOrd="0" presId="urn:microsoft.com/office/officeart/2005/8/layout/hierarchy2"/>
    <dgm:cxn modelId="{062FA848-44C1-2449-9628-E209B66D1052}" type="presOf" srcId="{49BFEFA4-4A0D-8D47-930C-C548F7EBBC1D}" destId="{A7F8C201-E288-7B4C-BC87-1BE9F34F9A2A}" srcOrd="0" destOrd="0" presId="urn:microsoft.com/office/officeart/2005/8/layout/hierarchy2"/>
    <dgm:cxn modelId="{D39737F6-AB08-944A-B640-D473B638B7C7}" type="presOf" srcId="{07635EEA-F717-D346-9D4E-A7561B98ACA3}" destId="{7E4D9E56-00CB-CD4B-A3F4-4353D9524F2E}" srcOrd="0" destOrd="0" presId="urn:microsoft.com/office/officeart/2005/8/layout/hierarchy2"/>
    <dgm:cxn modelId="{D7A1208F-24AF-AF46-AD4B-D28A177FAB43}" type="presOf" srcId="{A1DE3805-9012-F342-9693-B2D4BCDDDF04}" destId="{A2245156-9298-D643-B5FA-66FF8F6D1CF3}" srcOrd="0" destOrd="0" presId="urn:microsoft.com/office/officeart/2005/8/layout/hierarchy2"/>
    <dgm:cxn modelId="{1B4F2D46-7DD8-2E44-9AB0-88E4961B8948}" type="presOf" srcId="{434DF438-7855-7C40-99B2-2C7274E97A8A}" destId="{F9728CFB-5D66-F04C-9170-E59E7A06541D}" srcOrd="0" destOrd="0" presId="urn:microsoft.com/office/officeart/2005/8/layout/hierarchy2"/>
    <dgm:cxn modelId="{10D67EFF-D845-4C92-A5E8-660960389F1E}" type="presOf" srcId="{C6CD9D5E-6280-48FB-9D88-92C80AA992C3}" destId="{F1B2363B-BBD8-4181-88C1-22A500AB7ABB}" srcOrd="0" destOrd="0" presId="urn:microsoft.com/office/officeart/2005/8/layout/hierarchy2"/>
    <dgm:cxn modelId="{9719A49D-EE4B-4C71-A478-98F64862C926}" srcId="{434DF438-7855-7C40-99B2-2C7274E97A8A}" destId="{D31A61C4-4351-4E56-A81A-0567421E5FCF}" srcOrd="0" destOrd="0" parTransId="{2C8D7313-E6D4-4EB8-B875-1EA0008FC028}" sibTransId="{A472EC4E-7E83-4FF3-8404-C6F785E29658}"/>
    <dgm:cxn modelId="{29E531C3-3DE6-6B40-8C03-1D845FC5BD5D}" type="presOf" srcId="{CF4DD5CC-3C19-804E-977C-C7B680C66C39}" destId="{9812AFF7-194F-3343-BEEC-95BEB29A25A7}" srcOrd="1" destOrd="0" presId="urn:microsoft.com/office/officeart/2005/8/layout/hierarchy2"/>
    <dgm:cxn modelId="{61FA1D9D-61D8-A841-8B59-ABB89006DD98}" srcId="{07635EEA-F717-D346-9D4E-A7561B98ACA3}" destId="{A1DE3805-9012-F342-9693-B2D4BCDDDF04}" srcOrd="0" destOrd="0" parTransId="{49BFEFA4-4A0D-8D47-930C-C548F7EBBC1D}" sibTransId="{29933A2B-F344-0A4F-A830-F583AFFC46F7}"/>
    <dgm:cxn modelId="{0706F6EC-DAB9-41D2-8688-7F0A1161647F}" type="presOf" srcId="{08C661E4-E6B2-4B87-89C6-3B9CD1213F81}" destId="{0F9EABAD-04E2-448F-8527-85031D420CC1}" srcOrd="0" destOrd="0" presId="urn:microsoft.com/office/officeart/2005/8/layout/hierarchy2"/>
    <dgm:cxn modelId="{5A57E4EE-B3B6-4F97-9C5D-EAF4D3513382}" type="presOf" srcId="{C6CD9D5E-6280-48FB-9D88-92C80AA992C3}" destId="{1E75FD29-9ADD-47B7-A85C-7C5105CC4269}" srcOrd="1" destOrd="0" presId="urn:microsoft.com/office/officeart/2005/8/layout/hierarchy2"/>
    <dgm:cxn modelId="{07B95C2C-80E5-B147-9FC8-F4F52637EF91}" type="presOf" srcId="{96BD9AAA-02EA-FE42-830D-744BE7A85B50}" destId="{D7433B8D-85BB-9B4B-B37F-757DF3F73997}" srcOrd="1" destOrd="0" presId="urn:microsoft.com/office/officeart/2005/8/layout/hierarchy2"/>
    <dgm:cxn modelId="{5FFCE902-7421-6F47-98CC-33BC32B78972}" type="presOf" srcId="{898D82B8-A12B-3041-AD5E-E0F1F996B8DD}" destId="{BC338215-C8A8-F548-96CA-F4541FEF844D}" srcOrd="0" destOrd="0" presId="urn:microsoft.com/office/officeart/2005/8/layout/hierarchy2"/>
    <dgm:cxn modelId="{BBA93CE1-CB7D-8144-89FA-B045132DCE68}" type="presOf" srcId="{BA57FA58-132A-7D44-ADF1-0DFB8F86A8AA}" destId="{A0F1C02C-1380-BB46-B9F3-4F652251EB05}" srcOrd="0" destOrd="0" presId="urn:microsoft.com/office/officeart/2005/8/layout/hierarchy2"/>
    <dgm:cxn modelId="{50468325-CA4F-7B43-9D95-7B9213E983FE}" type="presOf" srcId="{5FC2039F-6C72-E047-8661-604F962AC98D}" destId="{4DC98600-C11D-314B-A7ED-545F56FE6844}" srcOrd="0" destOrd="0" presId="urn:microsoft.com/office/officeart/2005/8/layout/hierarchy2"/>
    <dgm:cxn modelId="{18EBCD4B-4208-E84C-90E7-89D71258E7ED}" type="presOf" srcId="{151138E4-00D7-3142-923C-75AC7079B41E}" destId="{07EAA35C-DD53-254F-8B24-125D2F645458}" srcOrd="1" destOrd="0" presId="urn:microsoft.com/office/officeart/2005/8/layout/hierarchy2"/>
    <dgm:cxn modelId="{B331FB43-4EAE-467A-8D5F-EF448255F96E}" type="presOf" srcId="{2C8D7313-E6D4-4EB8-B875-1EA0008FC028}" destId="{EC55B0FD-AB5B-4530-BA3F-DDBB2DBC32BF}" srcOrd="0" destOrd="0" presId="urn:microsoft.com/office/officeart/2005/8/layout/hierarchy2"/>
    <dgm:cxn modelId="{E6C7FEDE-3571-0341-B079-C89B54239BA6}" type="presOf" srcId="{54F7CD92-1055-C146-9D00-D765CA561EE7}" destId="{EDDB6C6C-E3F8-8E47-BBD1-C13F92F6FB2C}" srcOrd="0" destOrd="0" presId="urn:microsoft.com/office/officeart/2005/8/layout/hierarchy2"/>
    <dgm:cxn modelId="{F2440441-570F-DE44-A5CF-E59BEB2F1EEE}" srcId="{9524C906-D60D-3844-A0A6-3213CD3D33D9}" destId="{70D068C3-FE88-AD40-802A-BA208E161318}" srcOrd="0" destOrd="0" parTransId="{CF4DD5CC-3C19-804E-977C-C7B680C66C39}" sibTransId="{92738979-B503-F442-9468-DC3FCBB1F59B}"/>
    <dgm:cxn modelId="{D8BD1190-C17B-2A43-A0F1-6BA3E3F41EB8}" srcId="{CE2623C4-F10E-B649-91B1-2E2239E696DF}" destId="{9524C906-D60D-3844-A0A6-3213CD3D33D9}" srcOrd="0" destOrd="0" parTransId="{539C555B-DAEE-E44F-8776-FECDCF183F65}" sibTransId="{5C1A069D-94E0-4842-8E28-E43C834AAC6D}"/>
    <dgm:cxn modelId="{D39D3078-FE44-D54C-9B03-E62AE8FCFADF}" type="presOf" srcId="{D32D13A3-6F10-0D47-A73C-EF50B6E5C09F}" destId="{69AC95CB-783A-1646-96B3-DAFE5C452EF1}" srcOrd="0" destOrd="0" presId="urn:microsoft.com/office/officeart/2005/8/layout/hierarchy2"/>
    <dgm:cxn modelId="{D4D67273-463F-4543-B0C6-508B331B3EF5}" type="presOf" srcId="{151138E4-00D7-3142-923C-75AC7079B41E}" destId="{B74A46BA-23DB-ED48-AB70-061A71ABB56B}" srcOrd="0" destOrd="0" presId="urn:microsoft.com/office/officeart/2005/8/layout/hierarchy2"/>
    <dgm:cxn modelId="{8E96B707-D2CB-0344-A2A9-BB41F61B4085}" srcId="{A1DE3805-9012-F342-9693-B2D4BCDDDF04}" destId="{3DE1B7FA-1584-F045-96D5-EE2E94DF24E6}" srcOrd="0" destOrd="0" parTransId="{BA57FA58-132A-7D44-ADF1-0DFB8F86A8AA}" sibTransId="{F17C6B72-951D-7541-A5ED-642EA1A88CA1}"/>
    <dgm:cxn modelId="{31B9B36A-680E-4F4C-A35B-871754031F35}" srcId="{D31A61C4-4351-4E56-A81A-0567421E5FCF}" destId="{08C661E4-E6B2-4B87-89C6-3B9CD1213F81}" srcOrd="0" destOrd="0" parTransId="{C6CD9D5E-6280-48FB-9D88-92C80AA992C3}" sibTransId="{CA9C43C1-6E60-41D2-9433-2E5F0CB83AB9}"/>
    <dgm:cxn modelId="{F3C0D0F8-2590-374A-A580-D72072164D27}" type="presOf" srcId="{CE2623C4-F10E-B649-91B1-2E2239E696DF}" destId="{9952D4D2-190C-E14F-B5A2-2FCDC9EC6363}" srcOrd="0" destOrd="0" presId="urn:microsoft.com/office/officeart/2005/8/layout/hierarchy2"/>
    <dgm:cxn modelId="{78B14D9A-E7B2-904E-A07B-37FC34500002}" srcId="{9524C906-D60D-3844-A0A6-3213CD3D33D9}" destId="{07635EEA-F717-D346-9D4E-A7561B98ACA3}" srcOrd="1" destOrd="0" parTransId="{151138E4-00D7-3142-923C-75AC7079B41E}" sibTransId="{5AE969EC-E8E7-5146-8A86-A93254A695D8}"/>
    <dgm:cxn modelId="{9B5201DD-A4EF-0F4E-B5F4-F031E80EDF87}" type="presOf" srcId="{3DE1B7FA-1584-F045-96D5-EE2E94DF24E6}" destId="{B0886893-8E56-D849-8DD4-32F0999394E3}" srcOrd="0" destOrd="0" presId="urn:microsoft.com/office/officeart/2005/8/layout/hierarchy2"/>
    <dgm:cxn modelId="{7B0EB0B4-1E7C-A84E-B3D1-6D29F94694F9}" type="presOf" srcId="{B5FC8AC8-51CC-E042-8517-BD38D3446719}" destId="{633E08BD-7128-E044-A252-8D9FE2ED4364}" srcOrd="0" destOrd="0" presId="urn:microsoft.com/office/officeart/2005/8/layout/hierarchy2"/>
    <dgm:cxn modelId="{E7C61372-584B-EF47-BC23-F3FEBA23A60A}" srcId="{9524C906-D60D-3844-A0A6-3213CD3D33D9}" destId="{434DF438-7855-7C40-99B2-2C7274E97A8A}" srcOrd="2" destOrd="0" parTransId="{D32D13A3-6F10-0D47-A73C-EF50B6E5C09F}" sibTransId="{2908B64C-E837-2A45-8DDD-33B437FA949B}"/>
    <dgm:cxn modelId="{50F9FDD0-E8BF-45D7-866E-B91DE1158450}" type="presOf" srcId="{D31A61C4-4351-4E56-A81A-0567421E5FCF}" destId="{A0328158-9B43-4036-8A69-F34930BE051C}" srcOrd="0" destOrd="0" presId="urn:microsoft.com/office/officeart/2005/8/layout/hierarchy2"/>
    <dgm:cxn modelId="{B60C0CBD-FC96-1A4C-AB70-6CBF3FB305BC}" type="presOf" srcId="{BA57FA58-132A-7D44-ADF1-0DFB8F86A8AA}" destId="{A552CBAC-6EA5-0947-AA4E-7849CC972BB9}" srcOrd="1" destOrd="0" presId="urn:microsoft.com/office/officeart/2005/8/layout/hierarchy2"/>
    <dgm:cxn modelId="{1968F796-43C1-E746-9D14-3D1AF0651C65}" type="presOf" srcId="{D32D13A3-6F10-0D47-A73C-EF50B6E5C09F}" destId="{6A0FB58A-13CD-A045-B63A-A21F7906C9E3}" srcOrd="1" destOrd="0" presId="urn:microsoft.com/office/officeart/2005/8/layout/hierarchy2"/>
    <dgm:cxn modelId="{29B7A14E-C576-F245-95D1-D1FF5E9FEF4C}" srcId="{70D068C3-FE88-AD40-802A-BA208E161318}" destId="{898D82B8-A12B-3041-AD5E-E0F1F996B8DD}" srcOrd="0" destOrd="0" parTransId="{96BD9AAA-02EA-FE42-830D-744BE7A85B50}" sibTransId="{EED2D6A1-D6E2-1840-A27E-4649D65A0707}"/>
    <dgm:cxn modelId="{37438AF7-1BCE-614F-8BDE-52679F9E57B4}" srcId="{A1DE3805-9012-F342-9693-B2D4BCDDDF04}" destId="{5FC2039F-6C72-E047-8661-604F962AC98D}" srcOrd="1" destOrd="0" parTransId="{54F7CD92-1055-C146-9D00-D765CA561EE7}" sibTransId="{806B12B2-63FF-D649-B171-BA276124AFA9}"/>
    <dgm:cxn modelId="{8E9FF506-DE70-244C-9E30-5DDC0E2F37E2}" type="presOf" srcId="{44F09113-C75A-9E4D-B5EE-53B5AFCC3FC4}" destId="{68459D1C-2208-7148-AC15-B349EE9FF6CE}" srcOrd="0" destOrd="0" presId="urn:microsoft.com/office/officeart/2005/8/layout/hierarchy2"/>
    <dgm:cxn modelId="{4E1D8366-7109-1D41-A8CA-9B0FD2F223C1}" type="presParOf" srcId="{9952D4D2-190C-E14F-B5A2-2FCDC9EC6363}" destId="{5A8EC38D-95C1-DF40-9026-C8CA95E789F3}" srcOrd="0" destOrd="0" presId="urn:microsoft.com/office/officeart/2005/8/layout/hierarchy2"/>
    <dgm:cxn modelId="{44C66AF2-9E75-434E-8283-7EC9AC69FF44}" type="presParOf" srcId="{5A8EC38D-95C1-DF40-9026-C8CA95E789F3}" destId="{750E2A58-B693-AE42-8899-127F7331F290}" srcOrd="0" destOrd="0" presId="urn:microsoft.com/office/officeart/2005/8/layout/hierarchy2"/>
    <dgm:cxn modelId="{FDCC7BD1-97F9-194D-8F18-FC6D6E46A761}" type="presParOf" srcId="{5A8EC38D-95C1-DF40-9026-C8CA95E789F3}" destId="{36F648DD-C24B-DA4D-89A9-E35311783435}" srcOrd="1" destOrd="0" presId="urn:microsoft.com/office/officeart/2005/8/layout/hierarchy2"/>
    <dgm:cxn modelId="{3671EC10-54A2-6242-B901-C68ED5B084AE}" type="presParOf" srcId="{36F648DD-C24B-DA4D-89A9-E35311783435}" destId="{5450744F-F1F1-7347-ABAF-2C756F1EC817}" srcOrd="0" destOrd="0" presId="urn:microsoft.com/office/officeart/2005/8/layout/hierarchy2"/>
    <dgm:cxn modelId="{3C324B09-E3A7-7A4B-AC1C-86DBEB96B230}" type="presParOf" srcId="{5450744F-F1F1-7347-ABAF-2C756F1EC817}" destId="{9812AFF7-194F-3343-BEEC-95BEB29A25A7}" srcOrd="0" destOrd="0" presId="urn:microsoft.com/office/officeart/2005/8/layout/hierarchy2"/>
    <dgm:cxn modelId="{96A0821B-B4C2-1146-8C6F-9D8C984FF4F2}" type="presParOf" srcId="{36F648DD-C24B-DA4D-89A9-E35311783435}" destId="{850C84F5-2301-534A-9B7C-C2E74BDFA745}" srcOrd="1" destOrd="0" presId="urn:microsoft.com/office/officeart/2005/8/layout/hierarchy2"/>
    <dgm:cxn modelId="{93E006DF-B7E1-D444-ADAD-8DF355911FB1}" type="presParOf" srcId="{850C84F5-2301-534A-9B7C-C2E74BDFA745}" destId="{E9F610CB-326A-D547-8E10-FDC395474A79}" srcOrd="0" destOrd="0" presId="urn:microsoft.com/office/officeart/2005/8/layout/hierarchy2"/>
    <dgm:cxn modelId="{DDAF36BA-230F-AC4F-9979-1BD155ED01A4}" type="presParOf" srcId="{850C84F5-2301-534A-9B7C-C2E74BDFA745}" destId="{79325868-1038-514C-9D52-DF0459A0262C}" srcOrd="1" destOrd="0" presId="urn:microsoft.com/office/officeart/2005/8/layout/hierarchy2"/>
    <dgm:cxn modelId="{8CB9D499-8A92-2248-913D-155517FA00C1}" type="presParOf" srcId="{79325868-1038-514C-9D52-DF0459A0262C}" destId="{50F8622D-E87E-2C4A-80EE-1B734009828E}" srcOrd="0" destOrd="0" presId="urn:microsoft.com/office/officeart/2005/8/layout/hierarchy2"/>
    <dgm:cxn modelId="{B1C8B029-E1D2-A248-8E51-E8E52FE5070F}" type="presParOf" srcId="{50F8622D-E87E-2C4A-80EE-1B734009828E}" destId="{D7433B8D-85BB-9B4B-B37F-757DF3F73997}" srcOrd="0" destOrd="0" presId="urn:microsoft.com/office/officeart/2005/8/layout/hierarchy2"/>
    <dgm:cxn modelId="{E3342A4B-24E1-0949-AC68-667C0890504C}" type="presParOf" srcId="{79325868-1038-514C-9D52-DF0459A0262C}" destId="{919D0374-DB6A-9B43-8DD8-03AEA035D1F4}" srcOrd="1" destOrd="0" presId="urn:microsoft.com/office/officeart/2005/8/layout/hierarchy2"/>
    <dgm:cxn modelId="{3258F8AF-4419-4B40-A6CF-FE3F63D1997F}" type="presParOf" srcId="{919D0374-DB6A-9B43-8DD8-03AEA035D1F4}" destId="{BC338215-C8A8-F548-96CA-F4541FEF844D}" srcOrd="0" destOrd="0" presId="urn:microsoft.com/office/officeart/2005/8/layout/hierarchy2"/>
    <dgm:cxn modelId="{7C785C0F-3E27-E543-BD19-C5136E809DF7}" type="presParOf" srcId="{919D0374-DB6A-9B43-8DD8-03AEA035D1F4}" destId="{63845BD3-7C9D-044A-A321-DF49DAF545CF}" srcOrd="1" destOrd="0" presId="urn:microsoft.com/office/officeart/2005/8/layout/hierarchy2"/>
    <dgm:cxn modelId="{EB06521F-C91D-AB45-9346-102A65F03317}" type="presParOf" srcId="{63845BD3-7C9D-044A-A321-DF49DAF545CF}" destId="{633E08BD-7128-E044-A252-8D9FE2ED4364}" srcOrd="0" destOrd="0" presId="urn:microsoft.com/office/officeart/2005/8/layout/hierarchy2"/>
    <dgm:cxn modelId="{86C16F69-B36B-DE4A-9023-0A87B4A32D3D}" type="presParOf" srcId="{633E08BD-7128-E044-A252-8D9FE2ED4364}" destId="{151103FD-AA50-1C48-8791-F15CDE48B1F8}" srcOrd="0" destOrd="0" presId="urn:microsoft.com/office/officeart/2005/8/layout/hierarchy2"/>
    <dgm:cxn modelId="{DEE0188F-1905-C84D-99D1-F39B4D7DE981}" type="presParOf" srcId="{63845BD3-7C9D-044A-A321-DF49DAF545CF}" destId="{96396891-9663-3A4C-A995-24AE1D526D64}" srcOrd="1" destOrd="0" presId="urn:microsoft.com/office/officeart/2005/8/layout/hierarchy2"/>
    <dgm:cxn modelId="{27A187BF-AA5B-0640-9B2C-E277D5DBF584}" type="presParOf" srcId="{96396891-9663-3A4C-A995-24AE1D526D64}" destId="{68459D1C-2208-7148-AC15-B349EE9FF6CE}" srcOrd="0" destOrd="0" presId="urn:microsoft.com/office/officeart/2005/8/layout/hierarchy2"/>
    <dgm:cxn modelId="{7296DC05-80C6-914E-AEA7-C2550C1FC018}" type="presParOf" srcId="{96396891-9663-3A4C-A995-24AE1D526D64}" destId="{38B3670F-5866-694D-8073-46F7A5826623}" srcOrd="1" destOrd="0" presId="urn:microsoft.com/office/officeart/2005/8/layout/hierarchy2"/>
    <dgm:cxn modelId="{C3D7CF81-0B04-DB4D-8A97-03EB81F85E71}" type="presParOf" srcId="{36F648DD-C24B-DA4D-89A9-E35311783435}" destId="{B74A46BA-23DB-ED48-AB70-061A71ABB56B}" srcOrd="2" destOrd="0" presId="urn:microsoft.com/office/officeart/2005/8/layout/hierarchy2"/>
    <dgm:cxn modelId="{99C17150-5274-5947-B20B-B6B166C05E40}" type="presParOf" srcId="{B74A46BA-23DB-ED48-AB70-061A71ABB56B}" destId="{07EAA35C-DD53-254F-8B24-125D2F645458}" srcOrd="0" destOrd="0" presId="urn:microsoft.com/office/officeart/2005/8/layout/hierarchy2"/>
    <dgm:cxn modelId="{F04591AC-07A5-5F4A-84AA-D9FEDCB1B684}" type="presParOf" srcId="{36F648DD-C24B-DA4D-89A9-E35311783435}" destId="{3FA0F114-5C96-524F-837B-B45D339243BF}" srcOrd="3" destOrd="0" presId="urn:microsoft.com/office/officeart/2005/8/layout/hierarchy2"/>
    <dgm:cxn modelId="{7AB2AD73-FFF9-C84C-B64B-84896BC32C45}" type="presParOf" srcId="{3FA0F114-5C96-524F-837B-B45D339243BF}" destId="{7E4D9E56-00CB-CD4B-A3F4-4353D9524F2E}" srcOrd="0" destOrd="0" presId="urn:microsoft.com/office/officeart/2005/8/layout/hierarchy2"/>
    <dgm:cxn modelId="{D71ECE2E-E210-3247-ABA3-1C62D2A3ECDC}" type="presParOf" srcId="{3FA0F114-5C96-524F-837B-B45D339243BF}" destId="{7A8939FB-E6F8-EF4E-BBC6-B74A636B35D8}" srcOrd="1" destOrd="0" presId="urn:microsoft.com/office/officeart/2005/8/layout/hierarchy2"/>
    <dgm:cxn modelId="{F44D3225-2164-7B4A-B2B7-EF65D909399D}" type="presParOf" srcId="{7A8939FB-E6F8-EF4E-BBC6-B74A636B35D8}" destId="{A7F8C201-E288-7B4C-BC87-1BE9F34F9A2A}" srcOrd="0" destOrd="0" presId="urn:microsoft.com/office/officeart/2005/8/layout/hierarchy2"/>
    <dgm:cxn modelId="{A6FAA1A5-9AE3-E54E-BBB5-A82059DF7DB3}" type="presParOf" srcId="{A7F8C201-E288-7B4C-BC87-1BE9F34F9A2A}" destId="{0B78812D-1F91-A145-A6B8-3F4DEF923FBF}" srcOrd="0" destOrd="0" presId="urn:microsoft.com/office/officeart/2005/8/layout/hierarchy2"/>
    <dgm:cxn modelId="{ED9DF8FA-FD09-A94D-8243-4AC338A2D99D}" type="presParOf" srcId="{7A8939FB-E6F8-EF4E-BBC6-B74A636B35D8}" destId="{BBA8BCB3-79D3-D244-88DE-81DB5DAAED00}" srcOrd="1" destOrd="0" presId="urn:microsoft.com/office/officeart/2005/8/layout/hierarchy2"/>
    <dgm:cxn modelId="{6A52412D-3C8F-FF44-B350-2ECBBEA50F3A}" type="presParOf" srcId="{BBA8BCB3-79D3-D244-88DE-81DB5DAAED00}" destId="{A2245156-9298-D643-B5FA-66FF8F6D1CF3}" srcOrd="0" destOrd="0" presId="urn:microsoft.com/office/officeart/2005/8/layout/hierarchy2"/>
    <dgm:cxn modelId="{62BE30B2-DD8C-D244-8C04-5D53DA7E1F7B}" type="presParOf" srcId="{BBA8BCB3-79D3-D244-88DE-81DB5DAAED00}" destId="{E243FE9A-C2B9-744A-9EEB-515A15900FA9}" srcOrd="1" destOrd="0" presId="urn:microsoft.com/office/officeart/2005/8/layout/hierarchy2"/>
    <dgm:cxn modelId="{AE6D8AB2-7D96-4848-AD21-0A2178DFAB07}" type="presParOf" srcId="{E243FE9A-C2B9-744A-9EEB-515A15900FA9}" destId="{A0F1C02C-1380-BB46-B9F3-4F652251EB05}" srcOrd="0" destOrd="0" presId="urn:microsoft.com/office/officeart/2005/8/layout/hierarchy2"/>
    <dgm:cxn modelId="{0443827E-2050-2A4B-81AD-98D1C0415BC5}" type="presParOf" srcId="{A0F1C02C-1380-BB46-B9F3-4F652251EB05}" destId="{A552CBAC-6EA5-0947-AA4E-7849CC972BB9}" srcOrd="0" destOrd="0" presId="urn:microsoft.com/office/officeart/2005/8/layout/hierarchy2"/>
    <dgm:cxn modelId="{EA80CA96-5BD5-8C43-8175-FDF4C2C882E4}" type="presParOf" srcId="{E243FE9A-C2B9-744A-9EEB-515A15900FA9}" destId="{AC67BE0A-BFE5-854C-A176-6F2CC73AB7EB}" srcOrd="1" destOrd="0" presId="urn:microsoft.com/office/officeart/2005/8/layout/hierarchy2"/>
    <dgm:cxn modelId="{730E0B68-C13A-9349-B9D5-EE1EC3B7A814}" type="presParOf" srcId="{AC67BE0A-BFE5-854C-A176-6F2CC73AB7EB}" destId="{B0886893-8E56-D849-8DD4-32F0999394E3}" srcOrd="0" destOrd="0" presId="urn:microsoft.com/office/officeart/2005/8/layout/hierarchy2"/>
    <dgm:cxn modelId="{FC721A96-5003-3B4A-A4F7-250A678C8252}" type="presParOf" srcId="{AC67BE0A-BFE5-854C-A176-6F2CC73AB7EB}" destId="{DEB72AEB-24C1-0243-B4F7-B760CCABF0BF}" srcOrd="1" destOrd="0" presId="urn:microsoft.com/office/officeart/2005/8/layout/hierarchy2"/>
    <dgm:cxn modelId="{193B1E54-4E82-FE43-B950-CD30A76C13BC}" type="presParOf" srcId="{E243FE9A-C2B9-744A-9EEB-515A15900FA9}" destId="{EDDB6C6C-E3F8-8E47-BBD1-C13F92F6FB2C}" srcOrd="2" destOrd="0" presId="urn:microsoft.com/office/officeart/2005/8/layout/hierarchy2"/>
    <dgm:cxn modelId="{4FBD8F9E-0CC2-A645-A230-D0536C39B85F}" type="presParOf" srcId="{EDDB6C6C-E3F8-8E47-BBD1-C13F92F6FB2C}" destId="{06B575C9-F7B3-BE4A-9528-A73CEC16B18E}" srcOrd="0" destOrd="0" presId="urn:microsoft.com/office/officeart/2005/8/layout/hierarchy2"/>
    <dgm:cxn modelId="{6A97158E-019B-5447-B898-E66510F1DBBC}" type="presParOf" srcId="{E243FE9A-C2B9-744A-9EEB-515A15900FA9}" destId="{0A6F1288-39DC-D244-8129-3AB39CE82BC3}" srcOrd="3" destOrd="0" presId="urn:microsoft.com/office/officeart/2005/8/layout/hierarchy2"/>
    <dgm:cxn modelId="{C4F846B3-F3CD-4348-B280-81EF48D1AC88}" type="presParOf" srcId="{0A6F1288-39DC-D244-8129-3AB39CE82BC3}" destId="{4DC98600-C11D-314B-A7ED-545F56FE6844}" srcOrd="0" destOrd="0" presId="urn:microsoft.com/office/officeart/2005/8/layout/hierarchy2"/>
    <dgm:cxn modelId="{3B13211C-E167-8A43-A7F7-2E8C0E298F29}" type="presParOf" srcId="{0A6F1288-39DC-D244-8129-3AB39CE82BC3}" destId="{374995D1-B1B3-2045-8B64-1988E0996214}" srcOrd="1" destOrd="0" presId="urn:microsoft.com/office/officeart/2005/8/layout/hierarchy2"/>
    <dgm:cxn modelId="{6A19E93B-8314-D344-B51D-491E8055C6DF}" type="presParOf" srcId="{36F648DD-C24B-DA4D-89A9-E35311783435}" destId="{69AC95CB-783A-1646-96B3-DAFE5C452EF1}" srcOrd="4" destOrd="0" presId="urn:microsoft.com/office/officeart/2005/8/layout/hierarchy2"/>
    <dgm:cxn modelId="{AEEA78D8-A6BF-1347-9B11-2B8CB36B76F3}" type="presParOf" srcId="{69AC95CB-783A-1646-96B3-DAFE5C452EF1}" destId="{6A0FB58A-13CD-A045-B63A-A21F7906C9E3}" srcOrd="0" destOrd="0" presId="urn:microsoft.com/office/officeart/2005/8/layout/hierarchy2"/>
    <dgm:cxn modelId="{CFC73B48-16C6-5A44-8295-9F10161ED266}" type="presParOf" srcId="{36F648DD-C24B-DA4D-89A9-E35311783435}" destId="{3CD287F9-2D5D-F643-83DB-6B8C764BC801}" srcOrd="5" destOrd="0" presId="urn:microsoft.com/office/officeart/2005/8/layout/hierarchy2"/>
    <dgm:cxn modelId="{AF90EB8C-70AA-1A46-8C7B-C4F82ABC88F1}" type="presParOf" srcId="{3CD287F9-2D5D-F643-83DB-6B8C764BC801}" destId="{F9728CFB-5D66-F04C-9170-E59E7A06541D}" srcOrd="0" destOrd="0" presId="urn:microsoft.com/office/officeart/2005/8/layout/hierarchy2"/>
    <dgm:cxn modelId="{632A29EF-29C0-324B-94D9-5F74ADE1473C}" type="presParOf" srcId="{3CD287F9-2D5D-F643-83DB-6B8C764BC801}" destId="{EB3403CB-64EB-5B4D-9165-1742CFF79829}" srcOrd="1" destOrd="0" presId="urn:microsoft.com/office/officeart/2005/8/layout/hierarchy2"/>
    <dgm:cxn modelId="{0597551B-EB7E-4340-BB20-E1B96142C4DD}" type="presParOf" srcId="{EB3403CB-64EB-5B4D-9165-1742CFF79829}" destId="{EC55B0FD-AB5B-4530-BA3F-DDBB2DBC32BF}" srcOrd="0" destOrd="0" presId="urn:microsoft.com/office/officeart/2005/8/layout/hierarchy2"/>
    <dgm:cxn modelId="{A6A8B95F-0A11-4AF1-A41A-FBCA0CFB8E5D}" type="presParOf" srcId="{EC55B0FD-AB5B-4530-BA3F-DDBB2DBC32BF}" destId="{2E0C0FE3-E1D9-4428-8CEC-A91AE4D1B773}" srcOrd="0" destOrd="0" presId="urn:microsoft.com/office/officeart/2005/8/layout/hierarchy2"/>
    <dgm:cxn modelId="{66C7CE4B-6D6F-4347-BB18-4CE514F6C4FE}" type="presParOf" srcId="{EB3403CB-64EB-5B4D-9165-1742CFF79829}" destId="{1398457D-B834-488C-82BD-1609E3BA4D35}" srcOrd="1" destOrd="0" presId="urn:microsoft.com/office/officeart/2005/8/layout/hierarchy2"/>
    <dgm:cxn modelId="{ED3D3276-C4A1-497F-B866-1AC8CA13263F}" type="presParOf" srcId="{1398457D-B834-488C-82BD-1609E3BA4D35}" destId="{A0328158-9B43-4036-8A69-F34930BE051C}" srcOrd="0" destOrd="0" presId="urn:microsoft.com/office/officeart/2005/8/layout/hierarchy2"/>
    <dgm:cxn modelId="{44E2F282-F22E-4BA0-B739-65E7F862FFC2}" type="presParOf" srcId="{1398457D-B834-488C-82BD-1609E3BA4D35}" destId="{D8B3FFE0-B80B-43F6-A3CD-3EF3DE15DF1B}" srcOrd="1" destOrd="0" presId="urn:microsoft.com/office/officeart/2005/8/layout/hierarchy2"/>
    <dgm:cxn modelId="{C586B255-15C7-4434-8F67-039DCDB7C5AA}" type="presParOf" srcId="{D8B3FFE0-B80B-43F6-A3CD-3EF3DE15DF1B}" destId="{F1B2363B-BBD8-4181-88C1-22A500AB7ABB}" srcOrd="0" destOrd="0" presId="urn:microsoft.com/office/officeart/2005/8/layout/hierarchy2"/>
    <dgm:cxn modelId="{E7FAF5F7-10F6-408F-8938-012D4FCC3AD0}" type="presParOf" srcId="{F1B2363B-BBD8-4181-88C1-22A500AB7ABB}" destId="{1E75FD29-9ADD-47B7-A85C-7C5105CC4269}" srcOrd="0" destOrd="0" presId="urn:microsoft.com/office/officeart/2005/8/layout/hierarchy2"/>
    <dgm:cxn modelId="{90B36C7B-E424-41C7-A62E-86F25EE4D9A2}" type="presParOf" srcId="{D8B3FFE0-B80B-43F6-A3CD-3EF3DE15DF1B}" destId="{7D3E35D6-FA72-4F3B-B3C7-3533DC25CA15}" srcOrd="1" destOrd="0" presId="urn:microsoft.com/office/officeart/2005/8/layout/hierarchy2"/>
    <dgm:cxn modelId="{79C555D9-2370-4617-A7D5-2B0A8036019F}" type="presParOf" srcId="{7D3E35D6-FA72-4F3B-B3C7-3533DC25CA15}" destId="{0F9EABAD-04E2-448F-8527-85031D420CC1}" srcOrd="0" destOrd="0" presId="urn:microsoft.com/office/officeart/2005/8/layout/hierarchy2"/>
    <dgm:cxn modelId="{41DF9458-DC53-46B7-9FD8-212CC9176CDB}" type="presParOf" srcId="{7D3E35D6-FA72-4F3B-B3C7-3533DC25CA15}" destId="{5E768AD2-EC38-447E-B7E6-8958801048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C2DB-2952-4937-BD7B-50BCC9976F4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902B7B-F772-4802-AE5E-3718BE18100D}">
      <dgm:prSet phldrT="[文本]"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webpack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447E22B-34D8-4026-BBE5-814351CCD170}" type="parTrans" cxnId="{81691B55-1F94-4D08-A4DD-5ACAB9DB6679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137C129-E44E-4D0D-A72B-CC480B73F80F}" type="sibTrans" cxnId="{81691B55-1F94-4D08-A4DD-5ACAB9DB6679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75622E4-91B0-401B-9F20-A7BC3EB1C0F7}">
      <dgm:prSet phldrT="[文本]" custT="1"/>
      <dgm:spPr/>
      <dgm:t>
        <a:bodyPr/>
        <a:lstStyle/>
        <a:p>
          <a:r>
            <a: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缓存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EF6B21A-E030-42E1-8C2B-354E0A3E8B57}" type="parTrans" cxnId="{88717A77-1079-4DA1-B4B3-679F62D1B89D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9CE23EF-009C-4C3C-8B8A-DF794A7399D7}" type="sibTrans" cxnId="{88717A77-1079-4DA1-B4B3-679F62D1B89D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2AA6946-8AEB-4152-8C49-E5153CEDE4BE}">
      <dgm:prSet phldrT="[文本]"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css</a:t>
          </a:r>
          <a:r>
            <a: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抽离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846990D-0061-414B-9811-F273C541F496}" type="parTrans" cxnId="{1AB58F65-6403-47D1-B859-A9EB9826E264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F51BCC3-F50A-4BDC-80B7-1D97410B57F6}" type="sibTrans" cxnId="{1AB58F65-6403-47D1-B859-A9EB9826E264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519B61C-2D0F-4291-A41A-35872113A8A3}">
      <dgm:prSet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Js</a:t>
          </a:r>
          <a:r>
            <a: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代码压缩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E7598A9-CD4E-438C-ACC5-2DA9F8685B25}" type="parTrans" cxnId="{9C8C45EE-1841-4BF4-940F-78AE5833D268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0F5D20D-585C-476C-8E4A-DDBC08ECEDA4}" type="sibTrans" cxnId="{9C8C45EE-1841-4BF4-940F-78AE5833D268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8D6ADF7-C56F-4A08-8596-8BBBC9116EBB}">
      <dgm:prSet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pwa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24CD590-E12B-442B-B067-A006EB9F4234}" type="parTrans" cxnId="{ACB92269-D669-48A8-B9AD-74D6B229AC10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48FBA0B-9592-4494-BC14-641BA40C9FB5}" type="sibTrans" cxnId="{ACB92269-D669-48A8-B9AD-74D6B229AC10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7DB67DA-A898-4510-9A1C-FAE80CB7C567}">
      <dgm:prSet custT="1"/>
      <dgm:spPr/>
      <dgm:t>
        <a:bodyPr/>
        <a:lstStyle/>
        <a:p>
          <a:r>
            <a: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提取</a:t>
          </a:r>
          <a:r>
            <a:rPr lang="en-US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Vendor</a:t>
          </a:r>
          <a:endParaRPr lang="en-US" altLang="zh-CN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DCB4B9A-6F78-4000-8570-FF0DB73A6DAA}" type="parTrans" cxnId="{2BEAAB25-3CCE-46D0-AE9B-12026FB26A52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8F0965-E796-452B-8E45-E039A6A4E271}" type="sibTrans" cxnId="{2BEAAB25-3CCE-46D0-AE9B-12026FB26A52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9EFAAC5-A72A-4B13-AA22-8C6C73256696}">
      <dgm:prSet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dllplugin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90B7548-B654-41DF-A76C-696A9E9118CE}" type="parTrans" cxnId="{A5B54445-99A9-418D-A94E-A0BA5C2DFE4E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417966B-432E-4610-8133-E71FEA0CF6B7}" type="sibTrans" cxnId="{A5B54445-99A9-418D-A94E-A0BA5C2DFE4E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33B0B80-0380-42E4-8F76-207DF0EF42E4}">
      <dgm:prSet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splitChunks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C2F28BD-B3BC-4207-AF4A-16688E2515BF}" type="parTrans" cxnId="{BA23C4F4-C1CA-4D24-B365-95D1F2940556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AFFF7A-068E-49C0-96E6-F97470F27E75}" type="sibTrans" cxnId="{BA23C4F4-C1CA-4D24-B365-95D1F2940556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9372847-2C01-4EB4-96E8-D95092820172}">
      <dgm:prSet custT="1"/>
      <dgm:spPr/>
      <dgm:t>
        <a:bodyPr/>
        <a:lstStyle/>
        <a:p>
          <a:r>
            <a: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CDN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B88FDA3-0041-4EEF-9351-AC94133534E8}" type="parTrans" cxnId="{98D52EC6-8159-4C7B-AA8C-B1D6A86AD0B9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894C5B2-096C-4B17-BAE5-B5CC34C18EB3}" type="sibTrans" cxnId="{98D52EC6-8159-4C7B-AA8C-B1D6A86AD0B9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1CAB1A7-06A9-4950-B5EE-6D4237EFABCB}">
      <dgm:prSet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gzip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902FD6F-0D04-42FD-B425-B40CB50FC907}" type="parTrans" cxnId="{CFA1C269-842B-43A5-AB7F-02FC810BFFF9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1F1C3BB-6FCA-4274-B58B-6B0BA80B51C0}" type="sibTrans" cxnId="{CFA1C269-842B-43A5-AB7F-02FC810BFFF9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C62E676-6E78-4D61-893A-4791F1E422C9}">
      <dgm:prSet custT="1"/>
      <dgm:spPr/>
      <dgm:t>
        <a:bodyPr/>
        <a:lstStyle/>
        <a:p>
          <a:r>
            <a: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tree-shaking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300D593-07BA-47FA-95CA-42419FCC50EF}" type="parTrans" cxnId="{4304072B-04C4-4B71-930C-D8A3AB89C33B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85B93B5-DF51-4F52-8A06-AA2E7F3677D0}" type="sibTrans" cxnId="{4304072B-04C4-4B71-930C-D8A3AB89C33B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951CA92-84B4-4362-BA96-ED8FE5F44EAE}">
      <dgm:prSet custT="1"/>
      <dgm:spPr/>
      <dgm:t>
        <a:bodyPr/>
        <a:lstStyle/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uglifyjs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DAE48DB-A274-474B-A57D-4BFBFE33C0F3}" type="parTrans" cxnId="{BD07F3D6-32B5-46A5-B220-AAAD141C1E4E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E1E00F2-2844-49AC-80FF-49F8D4B79629}" type="sibTrans" cxnId="{BD07F3D6-32B5-46A5-B220-AAAD141C1E4E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DB28292-95C7-4A49-B870-A1D5DCAE402A}">
      <dgm:prSet custT="1"/>
      <dgm:spPr/>
      <dgm:t>
        <a:bodyPr/>
        <a:lstStyle/>
        <a:p>
          <a:r>
            <a: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terser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7F17E33-1E66-401F-85CE-6E1273EAD985}" type="parTrans" cxnId="{F72A0A82-3FD7-4BC6-BBE5-42EDF313EED6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B96851D-0F71-4A48-AD4C-F90FC182833C}" type="sibTrans" cxnId="{F72A0A82-3FD7-4BC6-BBE5-42EDF313EED6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A4227B9-05C4-41E5-AFA4-209DBF78623E}">
      <dgm:prSet custT="1"/>
      <dgm:spPr/>
      <dgm:t>
        <a:bodyPr/>
        <a:lstStyle/>
        <a:p>
          <a:r>
            <a: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hash</a:t>
          </a:r>
        </a:p>
        <a:p>
          <a:r>
            <a:rPr lang="en-US" altLang="zh-CN" sz="18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chunkhash</a:t>
          </a:r>
          <a:endParaRPr lang="en-US" altLang="zh-CN" sz="1800" dirty="0" smtClean="0">
            <a:latin typeface="楷体" panose="02010609060101010101" pitchFamily="49" charset="-122"/>
            <a:ea typeface="楷体" panose="02010609060101010101" pitchFamily="49" charset="-122"/>
          </a:endParaRPr>
        </a:p>
        <a:p>
          <a:r>
            <a:rPr lang="en-US" altLang="zh-CN" sz="24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contenthash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FF00575-F79A-487D-BFBC-02E1D5E9579D}" type="parTrans" cxnId="{E55F75A7-B405-434C-B2D5-F9FB02EB5F3C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12CF028-A669-4258-A347-D3CC19F8E19F}" type="sibTrans" cxnId="{E55F75A7-B405-434C-B2D5-F9FB02EB5F3C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039E32D-61B5-4EC5-863E-E18AF9048B45}">
      <dgm:prSet custT="1"/>
      <dgm:spPr/>
      <dgm:t>
        <a:bodyPr/>
        <a:lstStyle/>
        <a:p>
          <a:r>
            <a: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mini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6BEA60E-0D42-4445-AE65-B274BAF8D07A}" type="parTrans" cxnId="{AFDE52BC-BE22-4BBE-98E1-0AE439D365A0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0F9909F-C572-4500-A130-5E77C889B97F}" type="sibTrans" cxnId="{AFDE52BC-BE22-4BBE-98E1-0AE439D365A0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79FCBC-AEDC-4842-8E21-CBFCB9A443E2}">
      <dgm:prSet custT="1"/>
      <dgm:spPr/>
      <dgm:t>
        <a:bodyPr/>
        <a:lstStyle/>
        <a:p>
          <a:r>
            <a: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rPr>
            <a:t>optimize</a:t>
          </a:r>
          <a:endParaRPr lang="zh-CN" altLang="en-US" sz="24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ABAF85D-585B-4714-B96A-193156CE9412}" type="parTrans" cxnId="{88113266-219C-49CE-822A-27A9FAA5E8FF}">
      <dgm:prSet custT="1"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8FF13F0-181F-4DD6-B75C-02959872C8C2}" type="sibTrans" cxnId="{88113266-219C-49CE-822A-27A9FAA5E8FF}">
      <dgm:prSet/>
      <dgm:spPr/>
      <dgm:t>
        <a:bodyPr/>
        <a:lstStyle/>
        <a:p>
          <a:endParaRPr lang="zh-CN" altLang="en-US" sz="24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21A3345-4C53-402A-9033-5FE16E47B39B}" type="pres">
      <dgm:prSet presAssocID="{E67AC2DB-2952-4937-BD7B-50BCC9976F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C38670-1706-4922-99B3-8EA537B39A02}" type="pres">
      <dgm:prSet presAssocID="{AB902B7B-F772-4802-AE5E-3718BE18100D}" presName="root1" presStyleCnt="0"/>
      <dgm:spPr/>
    </dgm:pt>
    <dgm:pt modelId="{0F168FCD-79D1-4DD1-B55E-586B5CD36AE2}" type="pres">
      <dgm:prSet presAssocID="{AB902B7B-F772-4802-AE5E-3718BE18100D}" presName="LevelOneTextNode" presStyleLbl="node0" presStyleIdx="0" presStyleCnt="1" custLinFactX="-141592" custLinFactNeighborX="-200000" custLinFactNeighborY="6702">
        <dgm:presLayoutVars>
          <dgm:chPref val="3"/>
        </dgm:presLayoutVars>
      </dgm:prSet>
      <dgm:spPr/>
    </dgm:pt>
    <dgm:pt modelId="{D537B52E-F6A1-4E26-ABF9-F19FC132733F}" type="pres">
      <dgm:prSet presAssocID="{AB902B7B-F772-4802-AE5E-3718BE18100D}" presName="level2hierChild" presStyleCnt="0"/>
      <dgm:spPr/>
    </dgm:pt>
    <dgm:pt modelId="{145EDDDB-355C-4BE7-A441-F0ABDF2B99BF}" type="pres">
      <dgm:prSet presAssocID="{FEF6B21A-E030-42E1-8C2B-354E0A3E8B57}" presName="conn2-1" presStyleLbl="parChTrans1D2" presStyleIdx="0" presStyleCnt="5"/>
      <dgm:spPr/>
    </dgm:pt>
    <dgm:pt modelId="{572FDEAC-5AFA-44EA-B5D9-5C5AA4FE5A8F}" type="pres">
      <dgm:prSet presAssocID="{FEF6B21A-E030-42E1-8C2B-354E0A3E8B57}" presName="connTx" presStyleLbl="parChTrans1D2" presStyleIdx="0" presStyleCnt="5"/>
      <dgm:spPr/>
    </dgm:pt>
    <dgm:pt modelId="{BBF6B3C8-125D-4B61-960C-182DACF885DB}" type="pres">
      <dgm:prSet presAssocID="{575622E4-91B0-401B-9F20-A7BC3EB1C0F7}" presName="root2" presStyleCnt="0"/>
      <dgm:spPr/>
    </dgm:pt>
    <dgm:pt modelId="{AD75B1F4-F64C-4B5D-8020-D55FBF039BF9}" type="pres">
      <dgm:prSet presAssocID="{575622E4-91B0-401B-9F20-A7BC3EB1C0F7}" presName="LevelTwoTextNode" presStyleLbl="node2" presStyleIdx="0" presStyleCnt="5" custLinFactNeighborX="-936" custLinFactNeighborY="90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1939C4-C47A-4AEC-810B-A5E1B4A270FA}" type="pres">
      <dgm:prSet presAssocID="{575622E4-91B0-401B-9F20-A7BC3EB1C0F7}" presName="level3hierChild" presStyleCnt="0"/>
      <dgm:spPr/>
    </dgm:pt>
    <dgm:pt modelId="{D4DC8524-D541-4540-86D1-8246F47F56A3}" type="pres">
      <dgm:prSet presAssocID="{3FF00575-F79A-487D-BFBC-02E1D5E9579D}" presName="conn2-1" presStyleLbl="parChTrans1D3" presStyleIdx="0" presStyleCnt="10"/>
      <dgm:spPr/>
    </dgm:pt>
    <dgm:pt modelId="{930B89B0-4017-40C4-877B-B7536051D6ED}" type="pres">
      <dgm:prSet presAssocID="{3FF00575-F79A-487D-BFBC-02E1D5E9579D}" presName="connTx" presStyleLbl="parChTrans1D3" presStyleIdx="0" presStyleCnt="10"/>
      <dgm:spPr/>
    </dgm:pt>
    <dgm:pt modelId="{F3BB7F39-EBF1-43F6-9B65-810D4B9A9E7A}" type="pres">
      <dgm:prSet presAssocID="{7A4227B9-05C4-41E5-AFA4-209DBF78623E}" presName="root2" presStyleCnt="0"/>
      <dgm:spPr/>
    </dgm:pt>
    <dgm:pt modelId="{3104BC96-D335-4EE9-88F5-E347CBD85E37}" type="pres">
      <dgm:prSet presAssocID="{7A4227B9-05C4-41E5-AFA4-209DBF78623E}" presName="LevelTwoTextNode" presStyleLbl="node3" presStyleIdx="0" presStyleCnt="10" custScaleY="185367" custLinFactX="100000" custLinFactNeighborX="116777" custLinFactNeighborY="5511">
        <dgm:presLayoutVars>
          <dgm:chPref val="3"/>
        </dgm:presLayoutVars>
      </dgm:prSet>
      <dgm:spPr/>
    </dgm:pt>
    <dgm:pt modelId="{1CDDD18C-17B2-4B69-80F0-409DF22C8BA6}" type="pres">
      <dgm:prSet presAssocID="{7A4227B9-05C4-41E5-AFA4-209DBF78623E}" presName="level3hierChild" presStyleCnt="0"/>
      <dgm:spPr/>
    </dgm:pt>
    <dgm:pt modelId="{07F3F8BA-6E97-4923-ABDF-F7EACCC989C4}" type="pres">
      <dgm:prSet presAssocID="{5E7598A9-CD4E-438C-ACC5-2DA9F8685B25}" presName="conn2-1" presStyleLbl="parChTrans1D2" presStyleIdx="1" presStyleCnt="5"/>
      <dgm:spPr/>
    </dgm:pt>
    <dgm:pt modelId="{0C7E86A9-9A0B-4138-8D1A-2AA1C0009763}" type="pres">
      <dgm:prSet presAssocID="{5E7598A9-CD4E-438C-ACC5-2DA9F8685B25}" presName="connTx" presStyleLbl="parChTrans1D2" presStyleIdx="1" presStyleCnt="5"/>
      <dgm:spPr/>
    </dgm:pt>
    <dgm:pt modelId="{78875926-7CCD-42E0-A99F-E75B8C91756A}" type="pres">
      <dgm:prSet presAssocID="{1519B61C-2D0F-4291-A41A-35872113A8A3}" presName="root2" presStyleCnt="0"/>
      <dgm:spPr/>
    </dgm:pt>
    <dgm:pt modelId="{122520D4-E96C-4EC3-9C8E-E5A1D1D7303D}" type="pres">
      <dgm:prSet presAssocID="{1519B61C-2D0F-4291-A41A-35872113A8A3}" presName="LevelTwoTextNode" presStyleLbl="node2" presStyleIdx="1" presStyleCnt="5" custLinFactNeighborX="-302" custLinFactNeighborY="-34482">
        <dgm:presLayoutVars>
          <dgm:chPref val="3"/>
        </dgm:presLayoutVars>
      </dgm:prSet>
      <dgm:spPr/>
    </dgm:pt>
    <dgm:pt modelId="{90F43042-4F40-4F8E-8BFB-6800988DC1A4}" type="pres">
      <dgm:prSet presAssocID="{1519B61C-2D0F-4291-A41A-35872113A8A3}" presName="level3hierChild" presStyleCnt="0"/>
      <dgm:spPr/>
    </dgm:pt>
    <dgm:pt modelId="{CAD798AC-D650-450F-9FDD-443AF3A6B884}" type="pres">
      <dgm:prSet presAssocID="{9902FD6F-0D04-42FD-B425-B40CB50FC907}" presName="conn2-1" presStyleLbl="parChTrans1D3" presStyleIdx="1" presStyleCnt="10"/>
      <dgm:spPr/>
    </dgm:pt>
    <dgm:pt modelId="{2CDD343E-C59B-4934-9CA1-4C9439613DD1}" type="pres">
      <dgm:prSet presAssocID="{9902FD6F-0D04-42FD-B425-B40CB50FC907}" presName="connTx" presStyleLbl="parChTrans1D3" presStyleIdx="1" presStyleCnt="10"/>
      <dgm:spPr/>
    </dgm:pt>
    <dgm:pt modelId="{E7559532-B5E9-46E6-BA72-362115A44F70}" type="pres">
      <dgm:prSet presAssocID="{A1CAB1A7-06A9-4950-B5EE-6D4237EFABCB}" presName="root2" presStyleCnt="0"/>
      <dgm:spPr/>
    </dgm:pt>
    <dgm:pt modelId="{7E005372-5168-4E05-B041-22BB06CE4AD6}" type="pres">
      <dgm:prSet presAssocID="{A1CAB1A7-06A9-4950-B5EE-6D4237EFABCB}" presName="LevelTwoTextNode" presStyleLbl="node3" presStyleIdx="1" presStyleCnt="10" custLinFactX="100000" custLinFactNeighborX="118997" custLinFactNeighborY="5027">
        <dgm:presLayoutVars>
          <dgm:chPref val="3"/>
        </dgm:presLayoutVars>
      </dgm:prSet>
      <dgm:spPr/>
    </dgm:pt>
    <dgm:pt modelId="{4B0A2C20-6946-44F8-AC76-80D1AC3B0157}" type="pres">
      <dgm:prSet presAssocID="{A1CAB1A7-06A9-4950-B5EE-6D4237EFABCB}" presName="level3hierChild" presStyleCnt="0"/>
      <dgm:spPr/>
    </dgm:pt>
    <dgm:pt modelId="{DFFB127A-0E98-48DF-AC92-5CC90965FCE3}" type="pres">
      <dgm:prSet presAssocID="{7300D593-07BA-47FA-95CA-42419FCC50EF}" presName="conn2-1" presStyleLbl="parChTrans1D3" presStyleIdx="2" presStyleCnt="10"/>
      <dgm:spPr/>
    </dgm:pt>
    <dgm:pt modelId="{D65D2067-9ABF-4D01-8DAA-E3250A9D0BA4}" type="pres">
      <dgm:prSet presAssocID="{7300D593-07BA-47FA-95CA-42419FCC50EF}" presName="connTx" presStyleLbl="parChTrans1D3" presStyleIdx="2" presStyleCnt="10"/>
      <dgm:spPr/>
    </dgm:pt>
    <dgm:pt modelId="{DE684B82-ADBF-46B1-8C8B-35505FCF61AF}" type="pres">
      <dgm:prSet presAssocID="{0C62E676-6E78-4D61-893A-4791F1E422C9}" presName="root2" presStyleCnt="0"/>
      <dgm:spPr/>
    </dgm:pt>
    <dgm:pt modelId="{A982BE10-DF15-4AFB-AF3C-B573D22A75CB}" type="pres">
      <dgm:prSet presAssocID="{0C62E676-6E78-4D61-893A-4791F1E422C9}" presName="LevelTwoTextNode" presStyleLbl="node3" presStyleIdx="2" presStyleCnt="10" custLinFactX="100000" custLinFactNeighborX="119533" custLinFactNeighborY="-23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B3AE80-388F-4F6A-9C6A-AB76FED627F4}" type="pres">
      <dgm:prSet presAssocID="{0C62E676-6E78-4D61-893A-4791F1E422C9}" presName="level3hierChild" presStyleCnt="0"/>
      <dgm:spPr/>
    </dgm:pt>
    <dgm:pt modelId="{9299713C-F8CE-49E3-AFEC-C5BB1DBEB75D}" type="pres">
      <dgm:prSet presAssocID="{BDAE48DB-A274-474B-A57D-4BFBFE33C0F3}" presName="conn2-1" presStyleLbl="parChTrans1D3" presStyleIdx="3" presStyleCnt="10"/>
      <dgm:spPr/>
    </dgm:pt>
    <dgm:pt modelId="{B05F26C7-A643-40FE-98D5-A329B5B36FDB}" type="pres">
      <dgm:prSet presAssocID="{BDAE48DB-A274-474B-A57D-4BFBFE33C0F3}" presName="connTx" presStyleLbl="parChTrans1D3" presStyleIdx="3" presStyleCnt="10"/>
      <dgm:spPr/>
    </dgm:pt>
    <dgm:pt modelId="{15BF6151-18F6-442F-B0B2-4E6486910C8A}" type="pres">
      <dgm:prSet presAssocID="{8951CA92-84B4-4362-BA96-ED8FE5F44EAE}" presName="root2" presStyleCnt="0"/>
      <dgm:spPr/>
    </dgm:pt>
    <dgm:pt modelId="{E3B688B1-7270-4C7A-980D-ED3C94DC02E8}" type="pres">
      <dgm:prSet presAssocID="{8951CA92-84B4-4362-BA96-ED8FE5F44EAE}" presName="LevelTwoTextNode" presStyleLbl="node3" presStyleIdx="3" presStyleCnt="10" custLinFactX="100000" custLinFactNeighborX="119533" custLinFactNeighborY="-2321">
        <dgm:presLayoutVars>
          <dgm:chPref val="3"/>
        </dgm:presLayoutVars>
      </dgm:prSet>
      <dgm:spPr/>
    </dgm:pt>
    <dgm:pt modelId="{FAA9226C-B8EB-4FB0-B249-CF538A211AD3}" type="pres">
      <dgm:prSet presAssocID="{8951CA92-84B4-4362-BA96-ED8FE5F44EAE}" presName="level3hierChild" presStyleCnt="0"/>
      <dgm:spPr/>
    </dgm:pt>
    <dgm:pt modelId="{0BEA9043-81FA-4AAA-A96A-D0E1D34302D1}" type="pres">
      <dgm:prSet presAssocID="{77F17E33-1E66-401F-85CE-6E1273EAD985}" presName="conn2-1" presStyleLbl="parChTrans1D3" presStyleIdx="4" presStyleCnt="10"/>
      <dgm:spPr/>
    </dgm:pt>
    <dgm:pt modelId="{62D2BC80-6B1B-480A-A285-F2057EAE64E0}" type="pres">
      <dgm:prSet presAssocID="{77F17E33-1E66-401F-85CE-6E1273EAD985}" presName="connTx" presStyleLbl="parChTrans1D3" presStyleIdx="4" presStyleCnt="10"/>
      <dgm:spPr/>
    </dgm:pt>
    <dgm:pt modelId="{72360CF0-9AE9-40BA-981C-97E34A9D0521}" type="pres">
      <dgm:prSet presAssocID="{BDB28292-95C7-4A49-B870-A1D5DCAE402A}" presName="root2" presStyleCnt="0"/>
      <dgm:spPr/>
    </dgm:pt>
    <dgm:pt modelId="{7F007E5C-BF12-4934-8BFB-B5DCDDDA6814}" type="pres">
      <dgm:prSet presAssocID="{BDB28292-95C7-4A49-B870-A1D5DCAE402A}" presName="LevelTwoTextNode" presStyleLbl="node3" presStyleIdx="4" presStyleCnt="10" custLinFactX="100000" custLinFactNeighborX="119533" custLinFactNeighborY="-2321">
        <dgm:presLayoutVars>
          <dgm:chPref val="3"/>
        </dgm:presLayoutVars>
      </dgm:prSet>
      <dgm:spPr/>
    </dgm:pt>
    <dgm:pt modelId="{07DAAC41-9542-4A2A-9164-3B351639BE9A}" type="pres">
      <dgm:prSet presAssocID="{BDB28292-95C7-4A49-B870-A1D5DCAE402A}" presName="level3hierChild" presStyleCnt="0"/>
      <dgm:spPr/>
    </dgm:pt>
    <dgm:pt modelId="{1EFC947A-AC66-4FFA-9B63-9CE5C2DCCE6D}" type="pres">
      <dgm:prSet presAssocID="{9846990D-0061-414B-9811-F273C541F496}" presName="conn2-1" presStyleLbl="parChTrans1D2" presStyleIdx="2" presStyleCnt="5"/>
      <dgm:spPr/>
    </dgm:pt>
    <dgm:pt modelId="{BBB1ADCC-602E-47F7-A79A-26F85C9DE384}" type="pres">
      <dgm:prSet presAssocID="{9846990D-0061-414B-9811-F273C541F496}" presName="connTx" presStyleLbl="parChTrans1D2" presStyleIdx="2" presStyleCnt="5"/>
      <dgm:spPr/>
    </dgm:pt>
    <dgm:pt modelId="{C8286BB2-3E05-4B79-B011-CE72B71E2FA0}" type="pres">
      <dgm:prSet presAssocID="{32AA6946-8AEB-4152-8C49-E5153CEDE4BE}" presName="root2" presStyleCnt="0"/>
      <dgm:spPr/>
    </dgm:pt>
    <dgm:pt modelId="{0F40C2C6-9464-4164-A3FC-5E66CC8E54C2}" type="pres">
      <dgm:prSet presAssocID="{32AA6946-8AEB-4152-8C49-E5153CEDE4BE}" presName="LevelTwoTextNode" presStyleLbl="node2" presStyleIdx="2" presStyleCnt="5" custLinFactNeighborX="-1731" custLinFactNeighborY="-90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3CB7A4-2E51-47B1-A906-9E1FFF5A4C45}" type="pres">
      <dgm:prSet presAssocID="{32AA6946-8AEB-4152-8C49-E5153CEDE4BE}" presName="level3hierChild" presStyleCnt="0"/>
      <dgm:spPr/>
    </dgm:pt>
    <dgm:pt modelId="{A48A4BF9-A4CD-4CB0-A508-FE322C3005DD}" type="pres">
      <dgm:prSet presAssocID="{26BEA60E-0D42-4445-AE65-B274BAF8D07A}" presName="conn2-1" presStyleLbl="parChTrans1D3" presStyleIdx="5" presStyleCnt="10"/>
      <dgm:spPr/>
    </dgm:pt>
    <dgm:pt modelId="{A07CDF57-59E2-48B6-89F5-00E40B4E377C}" type="pres">
      <dgm:prSet presAssocID="{26BEA60E-0D42-4445-AE65-B274BAF8D07A}" presName="connTx" presStyleLbl="parChTrans1D3" presStyleIdx="5" presStyleCnt="10"/>
      <dgm:spPr/>
    </dgm:pt>
    <dgm:pt modelId="{6246F4CC-30D2-4739-A550-61389BE13410}" type="pres">
      <dgm:prSet presAssocID="{8039E32D-61B5-4EC5-863E-E18AF9048B45}" presName="root2" presStyleCnt="0"/>
      <dgm:spPr/>
    </dgm:pt>
    <dgm:pt modelId="{78FCDBDD-58E6-4FC6-9ADF-DCEF257BA3D1}" type="pres">
      <dgm:prSet presAssocID="{8039E32D-61B5-4EC5-863E-E18AF9048B45}" presName="LevelTwoTextNode" presStyleLbl="node3" presStyleIdx="5" presStyleCnt="10" custLinFactX="100000" custLinFactNeighborX="119533" custLinFactNeighborY="-2321">
        <dgm:presLayoutVars>
          <dgm:chPref val="3"/>
        </dgm:presLayoutVars>
      </dgm:prSet>
      <dgm:spPr/>
    </dgm:pt>
    <dgm:pt modelId="{27EE76F2-8E56-4A87-91CB-EFC74AB5CA9F}" type="pres">
      <dgm:prSet presAssocID="{8039E32D-61B5-4EC5-863E-E18AF9048B45}" presName="level3hierChild" presStyleCnt="0"/>
      <dgm:spPr/>
    </dgm:pt>
    <dgm:pt modelId="{7BA60C88-55BD-4D37-8DF1-17AE72A0B712}" type="pres">
      <dgm:prSet presAssocID="{0ABAF85D-585B-4714-B96A-193156CE9412}" presName="conn2-1" presStyleLbl="parChTrans1D3" presStyleIdx="6" presStyleCnt="10"/>
      <dgm:spPr/>
    </dgm:pt>
    <dgm:pt modelId="{0BC26922-8699-48BF-8801-DD866D4C358C}" type="pres">
      <dgm:prSet presAssocID="{0ABAF85D-585B-4714-B96A-193156CE9412}" presName="connTx" presStyleLbl="parChTrans1D3" presStyleIdx="6" presStyleCnt="10"/>
      <dgm:spPr/>
    </dgm:pt>
    <dgm:pt modelId="{8FB3FEAD-9680-4377-BDE7-065A3FFDB783}" type="pres">
      <dgm:prSet presAssocID="{8579FCBC-AEDC-4842-8E21-CBFCB9A443E2}" presName="root2" presStyleCnt="0"/>
      <dgm:spPr/>
    </dgm:pt>
    <dgm:pt modelId="{27A91E51-CD2C-40A5-99EB-FE907B0DDD5F}" type="pres">
      <dgm:prSet presAssocID="{8579FCBC-AEDC-4842-8E21-CBFCB9A443E2}" presName="LevelTwoTextNode" presStyleLbl="node3" presStyleIdx="6" presStyleCnt="10" custLinFactX="100000" custLinFactNeighborX="119533" custLinFactNeighborY="-2321">
        <dgm:presLayoutVars>
          <dgm:chPref val="3"/>
        </dgm:presLayoutVars>
      </dgm:prSet>
      <dgm:spPr/>
    </dgm:pt>
    <dgm:pt modelId="{5B45FE6E-453B-49BE-8B07-3DC84221E03B}" type="pres">
      <dgm:prSet presAssocID="{8579FCBC-AEDC-4842-8E21-CBFCB9A443E2}" presName="level3hierChild" presStyleCnt="0"/>
      <dgm:spPr/>
    </dgm:pt>
    <dgm:pt modelId="{303B5A99-68CC-424C-A09B-36471073EA0F}" type="pres">
      <dgm:prSet presAssocID="{924CD590-E12B-442B-B067-A006EB9F4234}" presName="conn2-1" presStyleLbl="parChTrans1D2" presStyleIdx="3" presStyleCnt="5"/>
      <dgm:spPr/>
    </dgm:pt>
    <dgm:pt modelId="{5E0B1BCC-51A2-4049-8BCA-2742C8071F0D}" type="pres">
      <dgm:prSet presAssocID="{924CD590-E12B-442B-B067-A006EB9F4234}" presName="connTx" presStyleLbl="parChTrans1D2" presStyleIdx="3" presStyleCnt="5"/>
      <dgm:spPr/>
    </dgm:pt>
    <dgm:pt modelId="{3D164084-0967-48EB-9325-E7D2115F41B5}" type="pres">
      <dgm:prSet presAssocID="{78D6ADF7-C56F-4A08-8596-8BBBC9116EBB}" presName="root2" presStyleCnt="0"/>
      <dgm:spPr/>
    </dgm:pt>
    <dgm:pt modelId="{CD7FD9E9-742E-44AB-906C-B79D9F541DAC}" type="pres">
      <dgm:prSet presAssocID="{78D6ADF7-C56F-4A08-8596-8BBBC9116EBB}" presName="LevelTwoTextNode" presStyleLbl="node2" presStyleIdx="3" presStyleCnt="5" custLinFactY="100000" custLinFactNeighborX="2751" custLinFactNeighborY="152810">
        <dgm:presLayoutVars>
          <dgm:chPref val="3"/>
        </dgm:presLayoutVars>
      </dgm:prSet>
      <dgm:spPr/>
    </dgm:pt>
    <dgm:pt modelId="{8D02614D-36F7-42A7-A6C3-EF8C5D01909D}" type="pres">
      <dgm:prSet presAssocID="{78D6ADF7-C56F-4A08-8596-8BBBC9116EBB}" presName="level3hierChild" presStyleCnt="0"/>
      <dgm:spPr/>
    </dgm:pt>
    <dgm:pt modelId="{9039FD1F-AAB8-46C4-B52D-5FC6EA84EBDB}" type="pres">
      <dgm:prSet presAssocID="{1DCB4B9A-6F78-4000-8570-FF0DB73A6DAA}" presName="conn2-1" presStyleLbl="parChTrans1D2" presStyleIdx="4" presStyleCnt="5"/>
      <dgm:spPr/>
    </dgm:pt>
    <dgm:pt modelId="{CA12DF42-29A3-406D-86E0-E159707B71F0}" type="pres">
      <dgm:prSet presAssocID="{1DCB4B9A-6F78-4000-8570-FF0DB73A6DAA}" presName="connTx" presStyleLbl="parChTrans1D2" presStyleIdx="4" presStyleCnt="5"/>
      <dgm:spPr/>
    </dgm:pt>
    <dgm:pt modelId="{F57961CF-392E-4037-AE1D-D3DEB972C4A8}" type="pres">
      <dgm:prSet presAssocID="{17DB67DA-A898-4510-9A1C-FAE80CB7C567}" presName="root2" presStyleCnt="0"/>
      <dgm:spPr/>
    </dgm:pt>
    <dgm:pt modelId="{85C99F2B-3A5B-4D16-9435-A3DA539F2B0F}" type="pres">
      <dgm:prSet presAssocID="{17DB67DA-A898-4510-9A1C-FAE80CB7C567}" presName="LevelTwoTextNode" presStyleLbl="node2" presStyleIdx="4" presStyleCnt="5" custLinFactY="-59042" custLinFactNeighborX="6051" custLinFactNeighborY="-100000">
        <dgm:presLayoutVars>
          <dgm:chPref val="3"/>
        </dgm:presLayoutVars>
      </dgm:prSet>
      <dgm:spPr/>
    </dgm:pt>
    <dgm:pt modelId="{BA0E6122-06F3-4A3B-A36E-C27CE6823F9B}" type="pres">
      <dgm:prSet presAssocID="{17DB67DA-A898-4510-9A1C-FAE80CB7C567}" presName="level3hierChild" presStyleCnt="0"/>
      <dgm:spPr/>
    </dgm:pt>
    <dgm:pt modelId="{E8865727-2F06-45AA-96B8-D260A6ABD101}" type="pres">
      <dgm:prSet presAssocID="{BC2F28BD-B3BC-4207-AF4A-16688E2515BF}" presName="conn2-1" presStyleLbl="parChTrans1D3" presStyleIdx="7" presStyleCnt="10"/>
      <dgm:spPr/>
    </dgm:pt>
    <dgm:pt modelId="{0673B535-D51F-43E8-AB5A-35E3C6229160}" type="pres">
      <dgm:prSet presAssocID="{BC2F28BD-B3BC-4207-AF4A-16688E2515BF}" presName="connTx" presStyleLbl="parChTrans1D3" presStyleIdx="7" presStyleCnt="10"/>
      <dgm:spPr/>
    </dgm:pt>
    <dgm:pt modelId="{96325D11-C8AB-4869-8C7B-08F56CB3E007}" type="pres">
      <dgm:prSet presAssocID="{933B0B80-0380-42E4-8F76-207DF0EF42E4}" presName="root2" presStyleCnt="0"/>
      <dgm:spPr/>
    </dgm:pt>
    <dgm:pt modelId="{5AD0FCD8-3898-44DF-B555-B9A27E4BB13D}" type="pres">
      <dgm:prSet presAssocID="{933B0B80-0380-42E4-8F76-207DF0EF42E4}" presName="LevelTwoTextNode" presStyleLbl="node3" presStyleIdx="7" presStyleCnt="10" custLinFactX="100000" custLinFactNeighborX="119533" custLinFactNeighborY="-2321">
        <dgm:presLayoutVars>
          <dgm:chPref val="3"/>
        </dgm:presLayoutVars>
      </dgm:prSet>
      <dgm:spPr/>
    </dgm:pt>
    <dgm:pt modelId="{DBE3D564-4200-4F3E-A155-EAAE3917A5C2}" type="pres">
      <dgm:prSet presAssocID="{933B0B80-0380-42E4-8F76-207DF0EF42E4}" presName="level3hierChild" presStyleCnt="0"/>
      <dgm:spPr/>
    </dgm:pt>
    <dgm:pt modelId="{0598BA72-73FF-4461-B22B-B521E79FFDEC}" type="pres">
      <dgm:prSet presAssocID="{9B88FDA3-0041-4EEF-9351-AC94133534E8}" presName="conn2-1" presStyleLbl="parChTrans1D3" presStyleIdx="8" presStyleCnt="10"/>
      <dgm:spPr/>
    </dgm:pt>
    <dgm:pt modelId="{FA482851-9156-4400-940B-1F9FD751D8C7}" type="pres">
      <dgm:prSet presAssocID="{9B88FDA3-0041-4EEF-9351-AC94133534E8}" presName="connTx" presStyleLbl="parChTrans1D3" presStyleIdx="8" presStyleCnt="10"/>
      <dgm:spPr/>
    </dgm:pt>
    <dgm:pt modelId="{29B3E670-57A8-4E35-AB4B-7F664E42E885}" type="pres">
      <dgm:prSet presAssocID="{09372847-2C01-4EB4-96E8-D95092820172}" presName="root2" presStyleCnt="0"/>
      <dgm:spPr/>
    </dgm:pt>
    <dgm:pt modelId="{5625E012-CB2F-416E-BFB8-28AA7BFEA3DE}" type="pres">
      <dgm:prSet presAssocID="{09372847-2C01-4EB4-96E8-D95092820172}" presName="LevelTwoTextNode" presStyleLbl="node3" presStyleIdx="8" presStyleCnt="10" custLinFactX="100000" custLinFactNeighborX="119533" custLinFactNeighborY="-2321">
        <dgm:presLayoutVars>
          <dgm:chPref val="3"/>
        </dgm:presLayoutVars>
      </dgm:prSet>
      <dgm:spPr/>
    </dgm:pt>
    <dgm:pt modelId="{939395C6-B14C-4599-8E0A-E6A12EC45E2A}" type="pres">
      <dgm:prSet presAssocID="{09372847-2C01-4EB4-96E8-D95092820172}" presName="level3hierChild" presStyleCnt="0"/>
      <dgm:spPr/>
    </dgm:pt>
    <dgm:pt modelId="{B3F3CE36-2AF5-4B8D-8FA7-8C762323B77C}" type="pres">
      <dgm:prSet presAssocID="{F90B7548-B654-41DF-A76C-696A9E9118CE}" presName="conn2-1" presStyleLbl="parChTrans1D3" presStyleIdx="9" presStyleCnt="10"/>
      <dgm:spPr/>
    </dgm:pt>
    <dgm:pt modelId="{4CB9C3BA-2154-48D6-A2C1-9C9CF4196383}" type="pres">
      <dgm:prSet presAssocID="{F90B7548-B654-41DF-A76C-696A9E9118CE}" presName="connTx" presStyleLbl="parChTrans1D3" presStyleIdx="9" presStyleCnt="10"/>
      <dgm:spPr/>
    </dgm:pt>
    <dgm:pt modelId="{1CE37CCA-FA0A-44B6-8613-C37A8EE9F5C3}" type="pres">
      <dgm:prSet presAssocID="{39EFAAC5-A72A-4B13-AA22-8C6C73256696}" presName="root2" presStyleCnt="0"/>
      <dgm:spPr/>
    </dgm:pt>
    <dgm:pt modelId="{24118FB5-F8EE-4DC1-94F5-3FC0A2B710F3}" type="pres">
      <dgm:prSet presAssocID="{39EFAAC5-A72A-4B13-AA22-8C6C73256696}" presName="LevelTwoTextNode" presStyleLbl="node3" presStyleIdx="9" presStyleCnt="10" custLinFactX="100000" custLinFactNeighborX="119533" custLinFactNeighborY="-23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986AAC-3038-4415-89EF-CF566EF86878}" type="pres">
      <dgm:prSet presAssocID="{39EFAAC5-A72A-4B13-AA22-8C6C73256696}" presName="level3hierChild" presStyleCnt="0"/>
      <dgm:spPr/>
    </dgm:pt>
  </dgm:ptLst>
  <dgm:cxnLst>
    <dgm:cxn modelId="{2D6ECB16-7DBF-4629-9B41-7D1CB13E48EB}" type="presOf" srcId="{575622E4-91B0-401B-9F20-A7BC3EB1C0F7}" destId="{AD75B1F4-F64C-4B5D-8020-D55FBF039BF9}" srcOrd="0" destOrd="0" presId="urn:microsoft.com/office/officeart/2005/8/layout/hierarchy2"/>
    <dgm:cxn modelId="{ACB92269-D669-48A8-B9AD-74D6B229AC10}" srcId="{AB902B7B-F772-4802-AE5E-3718BE18100D}" destId="{78D6ADF7-C56F-4A08-8596-8BBBC9116EBB}" srcOrd="3" destOrd="0" parTransId="{924CD590-E12B-442B-B067-A006EB9F4234}" sibTransId="{D48FBA0B-9592-4494-BC14-641BA40C9FB5}"/>
    <dgm:cxn modelId="{D95FA321-A87D-4639-A90E-9E26E50E674F}" type="presOf" srcId="{09372847-2C01-4EB4-96E8-D95092820172}" destId="{5625E012-CB2F-416E-BFB8-28AA7BFEA3DE}" srcOrd="0" destOrd="0" presId="urn:microsoft.com/office/officeart/2005/8/layout/hierarchy2"/>
    <dgm:cxn modelId="{BEB8B649-EB3B-4AF8-942F-8BDF046394F6}" type="presOf" srcId="{26BEA60E-0D42-4445-AE65-B274BAF8D07A}" destId="{A48A4BF9-A4CD-4CB0-A508-FE322C3005DD}" srcOrd="0" destOrd="0" presId="urn:microsoft.com/office/officeart/2005/8/layout/hierarchy2"/>
    <dgm:cxn modelId="{66C5A54F-E85D-485A-9726-1321329DAE02}" type="presOf" srcId="{8579FCBC-AEDC-4842-8E21-CBFCB9A443E2}" destId="{27A91E51-CD2C-40A5-99EB-FE907B0DDD5F}" srcOrd="0" destOrd="0" presId="urn:microsoft.com/office/officeart/2005/8/layout/hierarchy2"/>
    <dgm:cxn modelId="{7F24DEF3-53E4-41B1-A2B0-E275C200E7F7}" type="presOf" srcId="{A1CAB1A7-06A9-4950-B5EE-6D4237EFABCB}" destId="{7E005372-5168-4E05-B041-22BB06CE4AD6}" srcOrd="0" destOrd="0" presId="urn:microsoft.com/office/officeart/2005/8/layout/hierarchy2"/>
    <dgm:cxn modelId="{21A12DEE-28BD-41FD-819D-9CCD895DAD8D}" type="presOf" srcId="{FEF6B21A-E030-42E1-8C2B-354E0A3E8B57}" destId="{145EDDDB-355C-4BE7-A441-F0ABDF2B99BF}" srcOrd="0" destOrd="0" presId="urn:microsoft.com/office/officeart/2005/8/layout/hierarchy2"/>
    <dgm:cxn modelId="{6400312E-86E2-4FA4-904B-89E9F1FB2B85}" type="presOf" srcId="{BDB28292-95C7-4A49-B870-A1D5DCAE402A}" destId="{7F007E5C-BF12-4934-8BFB-B5DCDDDA6814}" srcOrd="0" destOrd="0" presId="urn:microsoft.com/office/officeart/2005/8/layout/hierarchy2"/>
    <dgm:cxn modelId="{DF9689C8-10D7-4BFE-B8A4-25D1A6A9E598}" type="presOf" srcId="{3FF00575-F79A-487D-BFBC-02E1D5E9579D}" destId="{D4DC8524-D541-4540-86D1-8246F47F56A3}" srcOrd="0" destOrd="0" presId="urn:microsoft.com/office/officeart/2005/8/layout/hierarchy2"/>
    <dgm:cxn modelId="{9C8C45EE-1841-4BF4-940F-78AE5833D268}" srcId="{AB902B7B-F772-4802-AE5E-3718BE18100D}" destId="{1519B61C-2D0F-4291-A41A-35872113A8A3}" srcOrd="1" destOrd="0" parTransId="{5E7598A9-CD4E-438C-ACC5-2DA9F8685B25}" sibTransId="{80F5D20D-585C-476C-8E4A-DDBC08ECEDA4}"/>
    <dgm:cxn modelId="{AFDE52BC-BE22-4BBE-98E1-0AE439D365A0}" srcId="{32AA6946-8AEB-4152-8C49-E5153CEDE4BE}" destId="{8039E32D-61B5-4EC5-863E-E18AF9048B45}" srcOrd="0" destOrd="0" parTransId="{26BEA60E-0D42-4445-AE65-B274BAF8D07A}" sibTransId="{30F9909F-C572-4500-A130-5E77C889B97F}"/>
    <dgm:cxn modelId="{7E5F90C6-14EB-45FB-9FB3-D5086B22A01B}" type="presOf" srcId="{7300D593-07BA-47FA-95CA-42419FCC50EF}" destId="{DFFB127A-0E98-48DF-AC92-5CC90965FCE3}" srcOrd="0" destOrd="0" presId="urn:microsoft.com/office/officeart/2005/8/layout/hierarchy2"/>
    <dgm:cxn modelId="{2BEAAB25-3CCE-46D0-AE9B-12026FB26A52}" srcId="{AB902B7B-F772-4802-AE5E-3718BE18100D}" destId="{17DB67DA-A898-4510-9A1C-FAE80CB7C567}" srcOrd="4" destOrd="0" parTransId="{1DCB4B9A-6F78-4000-8570-FF0DB73A6DAA}" sibTransId="{948F0965-E796-452B-8E45-E039A6A4E271}"/>
    <dgm:cxn modelId="{81691B55-1F94-4D08-A4DD-5ACAB9DB6679}" srcId="{E67AC2DB-2952-4937-BD7B-50BCC9976F4E}" destId="{AB902B7B-F772-4802-AE5E-3718BE18100D}" srcOrd="0" destOrd="0" parTransId="{B447E22B-34D8-4026-BBE5-814351CCD170}" sibTransId="{E137C129-E44E-4D0D-A72B-CC480B73F80F}"/>
    <dgm:cxn modelId="{FDEF88A2-AF35-4927-BC44-F456EE7CC332}" type="presOf" srcId="{78D6ADF7-C56F-4A08-8596-8BBBC9116EBB}" destId="{CD7FD9E9-742E-44AB-906C-B79D9F541DAC}" srcOrd="0" destOrd="0" presId="urn:microsoft.com/office/officeart/2005/8/layout/hierarchy2"/>
    <dgm:cxn modelId="{4AFCD140-B845-496C-831A-BB7B804846D5}" type="presOf" srcId="{1DCB4B9A-6F78-4000-8570-FF0DB73A6DAA}" destId="{CA12DF42-29A3-406D-86E0-E159707B71F0}" srcOrd="1" destOrd="0" presId="urn:microsoft.com/office/officeart/2005/8/layout/hierarchy2"/>
    <dgm:cxn modelId="{615A0A0B-1D5C-4AA2-A9C1-3A564439A409}" type="presOf" srcId="{9B88FDA3-0041-4EEF-9351-AC94133534E8}" destId="{FA482851-9156-4400-940B-1F9FD751D8C7}" srcOrd="1" destOrd="0" presId="urn:microsoft.com/office/officeart/2005/8/layout/hierarchy2"/>
    <dgm:cxn modelId="{9509A1E1-A947-47AB-86A0-4F1403DFD183}" type="presOf" srcId="{3FF00575-F79A-487D-BFBC-02E1D5E9579D}" destId="{930B89B0-4017-40C4-877B-B7536051D6ED}" srcOrd="1" destOrd="0" presId="urn:microsoft.com/office/officeart/2005/8/layout/hierarchy2"/>
    <dgm:cxn modelId="{80D00D6C-4BE5-425E-BD47-7236A4FD6019}" type="presOf" srcId="{933B0B80-0380-42E4-8F76-207DF0EF42E4}" destId="{5AD0FCD8-3898-44DF-B555-B9A27E4BB13D}" srcOrd="0" destOrd="0" presId="urn:microsoft.com/office/officeart/2005/8/layout/hierarchy2"/>
    <dgm:cxn modelId="{458C0251-6D8D-4EF7-96FF-408C9DEABFCF}" type="presOf" srcId="{39EFAAC5-A72A-4B13-AA22-8C6C73256696}" destId="{24118FB5-F8EE-4DC1-94F5-3FC0A2B710F3}" srcOrd="0" destOrd="0" presId="urn:microsoft.com/office/officeart/2005/8/layout/hierarchy2"/>
    <dgm:cxn modelId="{D508F049-EF2A-48AD-B5CF-F64181E14F9F}" type="presOf" srcId="{8951CA92-84B4-4362-BA96-ED8FE5F44EAE}" destId="{E3B688B1-7270-4C7A-980D-ED3C94DC02E8}" srcOrd="0" destOrd="0" presId="urn:microsoft.com/office/officeart/2005/8/layout/hierarchy2"/>
    <dgm:cxn modelId="{349BE508-3748-4DD4-98E1-ADDAA1374B5F}" type="presOf" srcId="{F90B7548-B654-41DF-A76C-696A9E9118CE}" destId="{B3F3CE36-2AF5-4B8D-8FA7-8C762323B77C}" srcOrd="0" destOrd="0" presId="urn:microsoft.com/office/officeart/2005/8/layout/hierarchy2"/>
    <dgm:cxn modelId="{581609FA-9356-4A6B-82A0-65C96114FF80}" type="presOf" srcId="{26BEA60E-0D42-4445-AE65-B274BAF8D07A}" destId="{A07CDF57-59E2-48B6-89F5-00E40B4E377C}" srcOrd="1" destOrd="0" presId="urn:microsoft.com/office/officeart/2005/8/layout/hierarchy2"/>
    <dgm:cxn modelId="{455B794D-0002-4A4C-8C70-5E431F90EA6E}" type="presOf" srcId="{924CD590-E12B-442B-B067-A006EB9F4234}" destId="{5E0B1BCC-51A2-4049-8BCA-2742C8071F0D}" srcOrd="1" destOrd="0" presId="urn:microsoft.com/office/officeart/2005/8/layout/hierarchy2"/>
    <dgm:cxn modelId="{DDEFD7EB-311E-4498-94B9-DA8BAC1A565B}" type="presOf" srcId="{7A4227B9-05C4-41E5-AFA4-209DBF78623E}" destId="{3104BC96-D335-4EE9-88F5-E347CBD85E37}" srcOrd="0" destOrd="0" presId="urn:microsoft.com/office/officeart/2005/8/layout/hierarchy2"/>
    <dgm:cxn modelId="{C73AE807-4AB0-42A1-BEFA-B4AB951DF800}" type="presOf" srcId="{1519B61C-2D0F-4291-A41A-35872113A8A3}" destId="{122520D4-E96C-4EC3-9C8E-E5A1D1D7303D}" srcOrd="0" destOrd="0" presId="urn:microsoft.com/office/officeart/2005/8/layout/hierarchy2"/>
    <dgm:cxn modelId="{386FF617-5306-4365-9866-580D80D7A38D}" type="presOf" srcId="{1DCB4B9A-6F78-4000-8570-FF0DB73A6DAA}" destId="{9039FD1F-AAB8-46C4-B52D-5FC6EA84EBDB}" srcOrd="0" destOrd="0" presId="urn:microsoft.com/office/officeart/2005/8/layout/hierarchy2"/>
    <dgm:cxn modelId="{88113266-219C-49CE-822A-27A9FAA5E8FF}" srcId="{32AA6946-8AEB-4152-8C49-E5153CEDE4BE}" destId="{8579FCBC-AEDC-4842-8E21-CBFCB9A443E2}" srcOrd="1" destOrd="0" parTransId="{0ABAF85D-585B-4714-B96A-193156CE9412}" sibTransId="{C8FF13F0-181F-4DD6-B75C-02959872C8C2}"/>
    <dgm:cxn modelId="{51719FBE-869D-47A7-8DA4-6AE1B69FD72F}" type="presOf" srcId="{7300D593-07BA-47FA-95CA-42419FCC50EF}" destId="{D65D2067-9ABF-4D01-8DAA-E3250A9D0BA4}" srcOrd="1" destOrd="0" presId="urn:microsoft.com/office/officeart/2005/8/layout/hierarchy2"/>
    <dgm:cxn modelId="{88065A8C-6577-4639-9BB5-00628951BE49}" type="presOf" srcId="{0C62E676-6E78-4D61-893A-4791F1E422C9}" destId="{A982BE10-DF15-4AFB-AF3C-B573D22A75CB}" srcOrd="0" destOrd="0" presId="urn:microsoft.com/office/officeart/2005/8/layout/hierarchy2"/>
    <dgm:cxn modelId="{88717A77-1079-4DA1-B4B3-679F62D1B89D}" srcId="{AB902B7B-F772-4802-AE5E-3718BE18100D}" destId="{575622E4-91B0-401B-9F20-A7BC3EB1C0F7}" srcOrd="0" destOrd="0" parTransId="{FEF6B21A-E030-42E1-8C2B-354E0A3E8B57}" sibTransId="{09CE23EF-009C-4C3C-8B8A-DF794A7399D7}"/>
    <dgm:cxn modelId="{D51AFB5E-1215-4FBC-A074-031167238365}" type="presOf" srcId="{0ABAF85D-585B-4714-B96A-193156CE9412}" destId="{0BC26922-8699-48BF-8801-DD866D4C358C}" srcOrd="1" destOrd="0" presId="urn:microsoft.com/office/officeart/2005/8/layout/hierarchy2"/>
    <dgm:cxn modelId="{69BEA541-6B73-46E2-ADC5-488CFA09A667}" type="presOf" srcId="{AB902B7B-F772-4802-AE5E-3718BE18100D}" destId="{0F168FCD-79D1-4DD1-B55E-586B5CD36AE2}" srcOrd="0" destOrd="0" presId="urn:microsoft.com/office/officeart/2005/8/layout/hierarchy2"/>
    <dgm:cxn modelId="{8CF1EC98-9787-4423-805B-C749CB408F84}" type="presOf" srcId="{9846990D-0061-414B-9811-F273C541F496}" destId="{1EFC947A-AC66-4FFA-9B63-9CE5C2DCCE6D}" srcOrd="0" destOrd="0" presId="urn:microsoft.com/office/officeart/2005/8/layout/hierarchy2"/>
    <dgm:cxn modelId="{CFA1C269-842B-43A5-AB7F-02FC810BFFF9}" srcId="{1519B61C-2D0F-4291-A41A-35872113A8A3}" destId="{A1CAB1A7-06A9-4950-B5EE-6D4237EFABCB}" srcOrd="0" destOrd="0" parTransId="{9902FD6F-0D04-42FD-B425-B40CB50FC907}" sibTransId="{71F1C3BB-6FCA-4274-B58B-6B0BA80B51C0}"/>
    <dgm:cxn modelId="{D0CACD4A-DC7A-45B0-A70A-1A00901A245F}" type="presOf" srcId="{77F17E33-1E66-401F-85CE-6E1273EAD985}" destId="{62D2BC80-6B1B-480A-A285-F2057EAE64E0}" srcOrd="1" destOrd="0" presId="urn:microsoft.com/office/officeart/2005/8/layout/hierarchy2"/>
    <dgm:cxn modelId="{30EA17BC-38F4-4AFE-9203-3C1463EA50C0}" type="presOf" srcId="{8039E32D-61B5-4EC5-863E-E18AF9048B45}" destId="{78FCDBDD-58E6-4FC6-9ADF-DCEF257BA3D1}" srcOrd="0" destOrd="0" presId="urn:microsoft.com/office/officeart/2005/8/layout/hierarchy2"/>
    <dgm:cxn modelId="{543F00E5-622E-4E75-A7C1-9B5754BE69F8}" type="presOf" srcId="{9B88FDA3-0041-4EEF-9351-AC94133534E8}" destId="{0598BA72-73FF-4461-B22B-B521E79FFDEC}" srcOrd="0" destOrd="0" presId="urn:microsoft.com/office/officeart/2005/8/layout/hierarchy2"/>
    <dgm:cxn modelId="{1AB58F65-6403-47D1-B859-A9EB9826E264}" srcId="{AB902B7B-F772-4802-AE5E-3718BE18100D}" destId="{32AA6946-8AEB-4152-8C49-E5153CEDE4BE}" srcOrd="2" destOrd="0" parTransId="{9846990D-0061-414B-9811-F273C541F496}" sibTransId="{3F51BCC3-F50A-4BDC-80B7-1D97410B57F6}"/>
    <dgm:cxn modelId="{924E9E8F-44C3-4879-ACE0-9034FC2C0545}" type="presOf" srcId="{32AA6946-8AEB-4152-8C49-E5153CEDE4BE}" destId="{0F40C2C6-9464-4164-A3FC-5E66CC8E54C2}" srcOrd="0" destOrd="0" presId="urn:microsoft.com/office/officeart/2005/8/layout/hierarchy2"/>
    <dgm:cxn modelId="{98D52EC6-8159-4C7B-AA8C-B1D6A86AD0B9}" srcId="{17DB67DA-A898-4510-9A1C-FAE80CB7C567}" destId="{09372847-2C01-4EB4-96E8-D95092820172}" srcOrd="1" destOrd="0" parTransId="{9B88FDA3-0041-4EEF-9351-AC94133534E8}" sibTransId="{B894C5B2-096C-4B17-BAE5-B5CC34C18EB3}"/>
    <dgm:cxn modelId="{1AF34EB7-9D76-4214-B2D6-15E87530A827}" type="presOf" srcId="{9902FD6F-0D04-42FD-B425-B40CB50FC907}" destId="{CAD798AC-D650-450F-9FDD-443AF3A6B884}" srcOrd="0" destOrd="0" presId="urn:microsoft.com/office/officeart/2005/8/layout/hierarchy2"/>
    <dgm:cxn modelId="{AD985982-7CB5-4CB0-8ECE-97329941318F}" type="presOf" srcId="{BC2F28BD-B3BC-4207-AF4A-16688E2515BF}" destId="{0673B535-D51F-43E8-AB5A-35E3C6229160}" srcOrd="1" destOrd="0" presId="urn:microsoft.com/office/officeart/2005/8/layout/hierarchy2"/>
    <dgm:cxn modelId="{4A3A93BD-62FC-4CA1-96B4-1BDD9A394F30}" type="presOf" srcId="{924CD590-E12B-442B-B067-A006EB9F4234}" destId="{303B5A99-68CC-424C-A09B-36471073EA0F}" srcOrd="0" destOrd="0" presId="urn:microsoft.com/office/officeart/2005/8/layout/hierarchy2"/>
    <dgm:cxn modelId="{D4EE9091-93DE-417A-83CF-FD74965EA31F}" type="presOf" srcId="{5E7598A9-CD4E-438C-ACC5-2DA9F8685B25}" destId="{0C7E86A9-9A0B-4138-8D1A-2AA1C0009763}" srcOrd="1" destOrd="0" presId="urn:microsoft.com/office/officeart/2005/8/layout/hierarchy2"/>
    <dgm:cxn modelId="{14D4C1AC-256D-4246-8E34-6FBF8FCF0C24}" type="presOf" srcId="{E67AC2DB-2952-4937-BD7B-50BCC9976F4E}" destId="{621A3345-4C53-402A-9033-5FE16E47B39B}" srcOrd="0" destOrd="0" presId="urn:microsoft.com/office/officeart/2005/8/layout/hierarchy2"/>
    <dgm:cxn modelId="{BA23C4F4-C1CA-4D24-B365-95D1F2940556}" srcId="{17DB67DA-A898-4510-9A1C-FAE80CB7C567}" destId="{933B0B80-0380-42E4-8F76-207DF0EF42E4}" srcOrd="0" destOrd="0" parTransId="{BC2F28BD-B3BC-4207-AF4A-16688E2515BF}" sibTransId="{85AFFF7A-068E-49C0-96E6-F97470F27E75}"/>
    <dgm:cxn modelId="{BD07F3D6-32B5-46A5-B220-AAAD141C1E4E}" srcId="{1519B61C-2D0F-4291-A41A-35872113A8A3}" destId="{8951CA92-84B4-4362-BA96-ED8FE5F44EAE}" srcOrd="2" destOrd="0" parTransId="{BDAE48DB-A274-474B-A57D-4BFBFE33C0F3}" sibTransId="{3E1E00F2-2844-49AC-80FF-49F8D4B79629}"/>
    <dgm:cxn modelId="{5DFB66DF-CB57-4336-B487-32B184F4303A}" type="presOf" srcId="{BC2F28BD-B3BC-4207-AF4A-16688E2515BF}" destId="{E8865727-2F06-45AA-96B8-D260A6ABD101}" srcOrd="0" destOrd="0" presId="urn:microsoft.com/office/officeart/2005/8/layout/hierarchy2"/>
    <dgm:cxn modelId="{83A32500-1492-40E8-A130-3035BB134775}" type="presOf" srcId="{9902FD6F-0D04-42FD-B425-B40CB50FC907}" destId="{2CDD343E-C59B-4934-9CA1-4C9439613DD1}" srcOrd="1" destOrd="0" presId="urn:microsoft.com/office/officeart/2005/8/layout/hierarchy2"/>
    <dgm:cxn modelId="{4CE54C39-0EF2-4D90-A846-F13717E6CF99}" type="presOf" srcId="{BDAE48DB-A274-474B-A57D-4BFBFE33C0F3}" destId="{9299713C-F8CE-49E3-AFEC-C5BB1DBEB75D}" srcOrd="0" destOrd="0" presId="urn:microsoft.com/office/officeart/2005/8/layout/hierarchy2"/>
    <dgm:cxn modelId="{1EB4A852-A6DB-42A9-B66F-D83BF14425F4}" type="presOf" srcId="{0ABAF85D-585B-4714-B96A-193156CE9412}" destId="{7BA60C88-55BD-4D37-8DF1-17AE72A0B712}" srcOrd="0" destOrd="0" presId="urn:microsoft.com/office/officeart/2005/8/layout/hierarchy2"/>
    <dgm:cxn modelId="{014613BE-2B14-416F-AEAD-A4C2ACC17B7E}" type="presOf" srcId="{17DB67DA-A898-4510-9A1C-FAE80CB7C567}" destId="{85C99F2B-3A5B-4D16-9435-A3DA539F2B0F}" srcOrd="0" destOrd="0" presId="urn:microsoft.com/office/officeart/2005/8/layout/hierarchy2"/>
    <dgm:cxn modelId="{73F3C81F-8B39-4B65-89F1-638E9E289584}" type="presOf" srcId="{9846990D-0061-414B-9811-F273C541F496}" destId="{BBB1ADCC-602E-47F7-A79A-26F85C9DE384}" srcOrd="1" destOrd="0" presId="urn:microsoft.com/office/officeart/2005/8/layout/hierarchy2"/>
    <dgm:cxn modelId="{BE307CFB-3AA5-44F7-A6AB-1BE7EF27159C}" type="presOf" srcId="{77F17E33-1E66-401F-85CE-6E1273EAD985}" destId="{0BEA9043-81FA-4AAA-A96A-D0E1D34302D1}" srcOrd="0" destOrd="0" presId="urn:microsoft.com/office/officeart/2005/8/layout/hierarchy2"/>
    <dgm:cxn modelId="{F72A0A82-3FD7-4BC6-BBE5-42EDF313EED6}" srcId="{1519B61C-2D0F-4291-A41A-35872113A8A3}" destId="{BDB28292-95C7-4A49-B870-A1D5DCAE402A}" srcOrd="3" destOrd="0" parTransId="{77F17E33-1E66-401F-85CE-6E1273EAD985}" sibTransId="{EB96851D-0F71-4A48-AD4C-F90FC182833C}"/>
    <dgm:cxn modelId="{E55F75A7-B405-434C-B2D5-F9FB02EB5F3C}" srcId="{575622E4-91B0-401B-9F20-A7BC3EB1C0F7}" destId="{7A4227B9-05C4-41E5-AFA4-209DBF78623E}" srcOrd="0" destOrd="0" parTransId="{3FF00575-F79A-487D-BFBC-02E1D5E9579D}" sibTransId="{312CF028-A669-4258-A347-D3CC19F8E19F}"/>
    <dgm:cxn modelId="{A5B54445-99A9-418D-A94E-A0BA5C2DFE4E}" srcId="{17DB67DA-A898-4510-9A1C-FAE80CB7C567}" destId="{39EFAAC5-A72A-4B13-AA22-8C6C73256696}" srcOrd="2" destOrd="0" parTransId="{F90B7548-B654-41DF-A76C-696A9E9118CE}" sibTransId="{6417966B-432E-4610-8133-E71FEA0CF6B7}"/>
    <dgm:cxn modelId="{4304072B-04C4-4B71-930C-D8A3AB89C33B}" srcId="{1519B61C-2D0F-4291-A41A-35872113A8A3}" destId="{0C62E676-6E78-4D61-893A-4791F1E422C9}" srcOrd="1" destOrd="0" parTransId="{7300D593-07BA-47FA-95CA-42419FCC50EF}" sibTransId="{385B93B5-DF51-4F52-8A06-AA2E7F3677D0}"/>
    <dgm:cxn modelId="{A8961450-AE1F-4EB4-A197-1F58D71F37B1}" type="presOf" srcId="{FEF6B21A-E030-42E1-8C2B-354E0A3E8B57}" destId="{572FDEAC-5AFA-44EA-B5D9-5C5AA4FE5A8F}" srcOrd="1" destOrd="0" presId="urn:microsoft.com/office/officeart/2005/8/layout/hierarchy2"/>
    <dgm:cxn modelId="{DBA3CFD8-39B9-4F79-940F-8D899AC7FC2F}" type="presOf" srcId="{BDAE48DB-A274-474B-A57D-4BFBFE33C0F3}" destId="{B05F26C7-A643-40FE-98D5-A329B5B36FDB}" srcOrd="1" destOrd="0" presId="urn:microsoft.com/office/officeart/2005/8/layout/hierarchy2"/>
    <dgm:cxn modelId="{6282A019-17F2-4632-886F-1F953E372BBB}" type="presOf" srcId="{5E7598A9-CD4E-438C-ACC5-2DA9F8685B25}" destId="{07F3F8BA-6E97-4923-ABDF-F7EACCC989C4}" srcOrd="0" destOrd="0" presId="urn:microsoft.com/office/officeart/2005/8/layout/hierarchy2"/>
    <dgm:cxn modelId="{34FD1528-23DA-4156-B172-1ED83130A687}" type="presOf" srcId="{F90B7548-B654-41DF-A76C-696A9E9118CE}" destId="{4CB9C3BA-2154-48D6-A2C1-9C9CF4196383}" srcOrd="1" destOrd="0" presId="urn:microsoft.com/office/officeart/2005/8/layout/hierarchy2"/>
    <dgm:cxn modelId="{480B6D79-F3E2-4696-97EF-834A140234D0}" type="presParOf" srcId="{621A3345-4C53-402A-9033-5FE16E47B39B}" destId="{A6C38670-1706-4922-99B3-8EA537B39A02}" srcOrd="0" destOrd="0" presId="urn:microsoft.com/office/officeart/2005/8/layout/hierarchy2"/>
    <dgm:cxn modelId="{AB705FDD-BAF1-49C8-8B2D-3203D49E3DFD}" type="presParOf" srcId="{A6C38670-1706-4922-99B3-8EA537B39A02}" destId="{0F168FCD-79D1-4DD1-B55E-586B5CD36AE2}" srcOrd="0" destOrd="0" presId="urn:microsoft.com/office/officeart/2005/8/layout/hierarchy2"/>
    <dgm:cxn modelId="{94159C26-25C6-4530-8CFB-285652C41546}" type="presParOf" srcId="{A6C38670-1706-4922-99B3-8EA537B39A02}" destId="{D537B52E-F6A1-4E26-ABF9-F19FC132733F}" srcOrd="1" destOrd="0" presId="urn:microsoft.com/office/officeart/2005/8/layout/hierarchy2"/>
    <dgm:cxn modelId="{9213F5D1-6BBF-441D-8B37-E9DEB8146C34}" type="presParOf" srcId="{D537B52E-F6A1-4E26-ABF9-F19FC132733F}" destId="{145EDDDB-355C-4BE7-A441-F0ABDF2B99BF}" srcOrd="0" destOrd="0" presId="urn:microsoft.com/office/officeart/2005/8/layout/hierarchy2"/>
    <dgm:cxn modelId="{3AD14034-D321-491F-923B-145AE72CCFA5}" type="presParOf" srcId="{145EDDDB-355C-4BE7-A441-F0ABDF2B99BF}" destId="{572FDEAC-5AFA-44EA-B5D9-5C5AA4FE5A8F}" srcOrd="0" destOrd="0" presId="urn:microsoft.com/office/officeart/2005/8/layout/hierarchy2"/>
    <dgm:cxn modelId="{8B3A6E0F-A0D0-4F75-93CF-1CF2D152B0ED}" type="presParOf" srcId="{D537B52E-F6A1-4E26-ABF9-F19FC132733F}" destId="{BBF6B3C8-125D-4B61-960C-182DACF885DB}" srcOrd="1" destOrd="0" presId="urn:microsoft.com/office/officeart/2005/8/layout/hierarchy2"/>
    <dgm:cxn modelId="{9A483DE3-EF68-4D5F-B105-9F52C8C520C1}" type="presParOf" srcId="{BBF6B3C8-125D-4B61-960C-182DACF885DB}" destId="{AD75B1F4-F64C-4B5D-8020-D55FBF039BF9}" srcOrd="0" destOrd="0" presId="urn:microsoft.com/office/officeart/2005/8/layout/hierarchy2"/>
    <dgm:cxn modelId="{A23CE920-D891-4ACD-B357-38C90BB698B3}" type="presParOf" srcId="{BBF6B3C8-125D-4B61-960C-182DACF885DB}" destId="{A61939C4-C47A-4AEC-810B-A5E1B4A270FA}" srcOrd="1" destOrd="0" presId="urn:microsoft.com/office/officeart/2005/8/layout/hierarchy2"/>
    <dgm:cxn modelId="{3E6E8F06-781A-4D11-9E73-91A265EFC36C}" type="presParOf" srcId="{A61939C4-C47A-4AEC-810B-A5E1B4A270FA}" destId="{D4DC8524-D541-4540-86D1-8246F47F56A3}" srcOrd="0" destOrd="0" presId="urn:microsoft.com/office/officeart/2005/8/layout/hierarchy2"/>
    <dgm:cxn modelId="{0138B403-0300-4A77-89E3-E0C3744B1CC7}" type="presParOf" srcId="{D4DC8524-D541-4540-86D1-8246F47F56A3}" destId="{930B89B0-4017-40C4-877B-B7536051D6ED}" srcOrd="0" destOrd="0" presId="urn:microsoft.com/office/officeart/2005/8/layout/hierarchy2"/>
    <dgm:cxn modelId="{BAB03BA9-351F-4B70-87E8-EA84A8D89D1C}" type="presParOf" srcId="{A61939C4-C47A-4AEC-810B-A5E1B4A270FA}" destId="{F3BB7F39-EBF1-43F6-9B65-810D4B9A9E7A}" srcOrd="1" destOrd="0" presId="urn:microsoft.com/office/officeart/2005/8/layout/hierarchy2"/>
    <dgm:cxn modelId="{52CBDAA0-60D5-4F36-9DDB-CC52794F66FD}" type="presParOf" srcId="{F3BB7F39-EBF1-43F6-9B65-810D4B9A9E7A}" destId="{3104BC96-D335-4EE9-88F5-E347CBD85E37}" srcOrd="0" destOrd="0" presId="urn:microsoft.com/office/officeart/2005/8/layout/hierarchy2"/>
    <dgm:cxn modelId="{2810DF6A-1223-4768-A14B-548E0891E3A3}" type="presParOf" srcId="{F3BB7F39-EBF1-43F6-9B65-810D4B9A9E7A}" destId="{1CDDD18C-17B2-4B69-80F0-409DF22C8BA6}" srcOrd="1" destOrd="0" presId="urn:microsoft.com/office/officeart/2005/8/layout/hierarchy2"/>
    <dgm:cxn modelId="{0703AD99-259C-4806-865A-CDA5BCA548EF}" type="presParOf" srcId="{D537B52E-F6A1-4E26-ABF9-F19FC132733F}" destId="{07F3F8BA-6E97-4923-ABDF-F7EACCC989C4}" srcOrd="2" destOrd="0" presId="urn:microsoft.com/office/officeart/2005/8/layout/hierarchy2"/>
    <dgm:cxn modelId="{7ED03988-AF42-4EE1-92FE-77D9E94A6AAF}" type="presParOf" srcId="{07F3F8BA-6E97-4923-ABDF-F7EACCC989C4}" destId="{0C7E86A9-9A0B-4138-8D1A-2AA1C0009763}" srcOrd="0" destOrd="0" presId="urn:microsoft.com/office/officeart/2005/8/layout/hierarchy2"/>
    <dgm:cxn modelId="{D2584C22-4739-466F-8C81-63E85311BEA9}" type="presParOf" srcId="{D537B52E-F6A1-4E26-ABF9-F19FC132733F}" destId="{78875926-7CCD-42E0-A99F-E75B8C91756A}" srcOrd="3" destOrd="0" presId="urn:microsoft.com/office/officeart/2005/8/layout/hierarchy2"/>
    <dgm:cxn modelId="{F4AE53BA-CA32-48AE-BAE1-5F442E9D763F}" type="presParOf" srcId="{78875926-7CCD-42E0-A99F-E75B8C91756A}" destId="{122520D4-E96C-4EC3-9C8E-E5A1D1D7303D}" srcOrd="0" destOrd="0" presId="urn:microsoft.com/office/officeart/2005/8/layout/hierarchy2"/>
    <dgm:cxn modelId="{3CB10EA0-68D8-46F1-8AEF-4E9A71E70848}" type="presParOf" srcId="{78875926-7CCD-42E0-A99F-E75B8C91756A}" destId="{90F43042-4F40-4F8E-8BFB-6800988DC1A4}" srcOrd="1" destOrd="0" presId="urn:microsoft.com/office/officeart/2005/8/layout/hierarchy2"/>
    <dgm:cxn modelId="{AECF01BD-E13E-4D65-8EF5-081C246BE9D1}" type="presParOf" srcId="{90F43042-4F40-4F8E-8BFB-6800988DC1A4}" destId="{CAD798AC-D650-450F-9FDD-443AF3A6B884}" srcOrd="0" destOrd="0" presId="urn:microsoft.com/office/officeart/2005/8/layout/hierarchy2"/>
    <dgm:cxn modelId="{CC28C21B-185C-47AF-BCEE-5ADE839F2264}" type="presParOf" srcId="{CAD798AC-D650-450F-9FDD-443AF3A6B884}" destId="{2CDD343E-C59B-4934-9CA1-4C9439613DD1}" srcOrd="0" destOrd="0" presId="urn:microsoft.com/office/officeart/2005/8/layout/hierarchy2"/>
    <dgm:cxn modelId="{4941A5CE-1241-4FDC-BDDC-98D7577228C1}" type="presParOf" srcId="{90F43042-4F40-4F8E-8BFB-6800988DC1A4}" destId="{E7559532-B5E9-46E6-BA72-362115A44F70}" srcOrd="1" destOrd="0" presId="urn:microsoft.com/office/officeart/2005/8/layout/hierarchy2"/>
    <dgm:cxn modelId="{CB10006B-4E27-483F-9EA7-1C492789DB3E}" type="presParOf" srcId="{E7559532-B5E9-46E6-BA72-362115A44F70}" destId="{7E005372-5168-4E05-B041-22BB06CE4AD6}" srcOrd="0" destOrd="0" presId="urn:microsoft.com/office/officeart/2005/8/layout/hierarchy2"/>
    <dgm:cxn modelId="{FB596AFE-9C62-490C-B5C8-36C45EB2CE42}" type="presParOf" srcId="{E7559532-B5E9-46E6-BA72-362115A44F70}" destId="{4B0A2C20-6946-44F8-AC76-80D1AC3B0157}" srcOrd="1" destOrd="0" presId="urn:microsoft.com/office/officeart/2005/8/layout/hierarchy2"/>
    <dgm:cxn modelId="{551EEC9E-51F1-4BD7-B4B9-C9F1EC924488}" type="presParOf" srcId="{90F43042-4F40-4F8E-8BFB-6800988DC1A4}" destId="{DFFB127A-0E98-48DF-AC92-5CC90965FCE3}" srcOrd="2" destOrd="0" presId="urn:microsoft.com/office/officeart/2005/8/layout/hierarchy2"/>
    <dgm:cxn modelId="{42C2CEF1-809D-43C6-A177-6B8F3EBF6622}" type="presParOf" srcId="{DFFB127A-0E98-48DF-AC92-5CC90965FCE3}" destId="{D65D2067-9ABF-4D01-8DAA-E3250A9D0BA4}" srcOrd="0" destOrd="0" presId="urn:microsoft.com/office/officeart/2005/8/layout/hierarchy2"/>
    <dgm:cxn modelId="{A65B0094-91DE-4887-A54C-A81B4845E5CC}" type="presParOf" srcId="{90F43042-4F40-4F8E-8BFB-6800988DC1A4}" destId="{DE684B82-ADBF-46B1-8C8B-35505FCF61AF}" srcOrd="3" destOrd="0" presId="urn:microsoft.com/office/officeart/2005/8/layout/hierarchy2"/>
    <dgm:cxn modelId="{39D4DB5B-1466-4198-8FCD-805DA2B1E126}" type="presParOf" srcId="{DE684B82-ADBF-46B1-8C8B-35505FCF61AF}" destId="{A982BE10-DF15-4AFB-AF3C-B573D22A75CB}" srcOrd="0" destOrd="0" presId="urn:microsoft.com/office/officeart/2005/8/layout/hierarchy2"/>
    <dgm:cxn modelId="{AE46B986-640B-4133-A56D-284E712CF600}" type="presParOf" srcId="{DE684B82-ADBF-46B1-8C8B-35505FCF61AF}" destId="{80B3AE80-388F-4F6A-9C6A-AB76FED627F4}" srcOrd="1" destOrd="0" presId="urn:microsoft.com/office/officeart/2005/8/layout/hierarchy2"/>
    <dgm:cxn modelId="{E45E9561-F876-4679-AFB4-31CB5411BA09}" type="presParOf" srcId="{90F43042-4F40-4F8E-8BFB-6800988DC1A4}" destId="{9299713C-F8CE-49E3-AFEC-C5BB1DBEB75D}" srcOrd="4" destOrd="0" presId="urn:microsoft.com/office/officeart/2005/8/layout/hierarchy2"/>
    <dgm:cxn modelId="{E293FA75-658B-4AC1-8108-5C7C7461CCBC}" type="presParOf" srcId="{9299713C-F8CE-49E3-AFEC-C5BB1DBEB75D}" destId="{B05F26C7-A643-40FE-98D5-A329B5B36FDB}" srcOrd="0" destOrd="0" presId="urn:microsoft.com/office/officeart/2005/8/layout/hierarchy2"/>
    <dgm:cxn modelId="{BBD367CB-5822-41AA-94E2-6431BE8C877C}" type="presParOf" srcId="{90F43042-4F40-4F8E-8BFB-6800988DC1A4}" destId="{15BF6151-18F6-442F-B0B2-4E6486910C8A}" srcOrd="5" destOrd="0" presId="urn:microsoft.com/office/officeart/2005/8/layout/hierarchy2"/>
    <dgm:cxn modelId="{D6D59E4C-6A67-48E5-8FA7-B719784E4407}" type="presParOf" srcId="{15BF6151-18F6-442F-B0B2-4E6486910C8A}" destId="{E3B688B1-7270-4C7A-980D-ED3C94DC02E8}" srcOrd="0" destOrd="0" presId="urn:microsoft.com/office/officeart/2005/8/layout/hierarchy2"/>
    <dgm:cxn modelId="{4EE92BCB-E805-4DE3-9088-73BD2FA8E0C2}" type="presParOf" srcId="{15BF6151-18F6-442F-B0B2-4E6486910C8A}" destId="{FAA9226C-B8EB-4FB0-B249-CF538A211AD3}" srcOrd="1" destOrd="0" presId="urn:microsoft.com/office/officeart/2005/8/layout/hierarchy2"/>
    <dgm:cxn modelId="{42387087-61C8-460F-8C71-681081CE826D}" type="presParOf" srcId="{90F43042-4F40-4F8E-8BFB-6800988DC1A4}" destId="{0BEA9043-81FA-4AAA-A96A-D0E1D34302D1}" srcOrd="6" destOrd="0" presId="urn:microsoft.com/office/officeart/2005/8/layout/hierarchy2"/>
    <dgm:cxn modelId="{4A8DF7D2-6638-452B-B655-D7DBFCBB5086}" type="presParOf" srcId="{0BEA9043-81FA-4AAA-A96A-D0E1D34302D1}" destId="{62D2BC80-6B1B-480A-A285-F2057EAE64E0}" srcOrd="0" destOrd="0" presId="urn:microsoft.com/office/officeart/2005/8/layout/hierarchy2"/>
    <dgm:cxn modelId="{CDB676CA-4AB6-4A0D-8F00-2D2B3A9F97A0}" type="presParOf" srcId="{90F43042-4F40-4F8E-8BFB-6800988DC1A4}" destId="{72360CF0-9AE9-40BA-981C-97E34A9D0521}" srcOrd="7" destOrd="0" presId="urn:microsoft.com/office/officeart/2005/8/layout/hierarchy2"/>
    <dgm:cxn modelId="{39B0B7E0-CA37-4628-9EF1-BD12CC95D47A}" type="presParOf" srcId="{72360CF0-9AE9-40BA-981C-97E34A9D0521}" destId="{7F007E5C-BF12-4934-8BFB-B5DCDDDA6814}" srcOrd="0" destOrd="0" presId="urn:microsoft.com/office/officeart/2005/8/layout/hierarchy2"/>
    <dgm:cxn modelId="{2DC5FB45-7D5E-4EA6-8A40-1510B712A56A}" type="presParOf" srcId="{72360CF0-9AE9-40BA-981C-97E34A9D0521}" destId="{07DAAC41-9542-4A2A-9164-3B351639BE9A}" srcOrd="1" destOrd="0" presId="urn:microsoft.com/office/officeart/2005/8/layout/hierarchy2"/>
    <dgm:cxn modelId="{650F75BF-A974-4F93-AD25-13A7FFF8C417}" type="presParOf" srcId="{D537B52E-F6A1-4E26-ABF9-F19FC132733F}" destId="{1EFC947A-AC66-4FFA-9B63-9CE5C2DCCE6D}" srcOrd="4" destOrd="0" presId="urn:microsoft.com/office/officeart/2005/8/layout/hierarchy2"/>
    <dgm:cxn modelId="{2F569664-EEA8-4892-964E-38EEAEB90352}" type="presParOf" srcId="{1EFC947A-AC66-4FFA-9B63-9CE5C2DCCE6D}" destId="{BBB1ADCC-602E-47F7-A79A-26F85C9DE384}" srcOrd="0" destOrd="0" presId="urn:microsoft.com/office/officeart/2005/8/layout/hierarchy2"/>
    <dgm:cxn modelId="{9CCD6663-6989-4F29-A941-2B82B61D8F0D}" type="presParOf" srcId="{D537B52E-F6A1-4E26-ABF9-F19FC132733F}" destId="{C8286BB2-3E05-4B79-B011-CE72B71E2FA0}" srcOrd="5" destOrd="0" presId="urn:microsoft.com/office/officeart/2005/8/layout/hierarchy2"/>
    <dgm:cxn modelId="{5698C269-247B-46AF-B884-0EC5066F7244}" type="presParOf" srcId="{C8286BB2-3E05-4B79-B011-CE72B71E2FA0}" destId="{0F40C2C6-9464-4164-A3FC-5E66CC8E54C2}" srcOrd="0" destOrd="0" presId="urn:microsoft.com/office/officeart/2005/8/layout/hierarchy2"/>
    <dgm:cxn modelId="{370E7375-2E4A-4C70-9E9B-F82457D99C09}" type="presParOf" srcId="{C8286BB2-3E05-4B79-B011-CE72B71E2FA0}" destId="{D13CB7A4-2E51-47B1-A906-9E1FFF5A4C45}" srcOrd="1" destOrd="0" presId="urn:microsoft.com/office/officeart/2005/8/layout/hierarchy2"/>
    <dgm:cxn modelId="{DC36E8FE-7059-4732-85BA-59EE203479A3}" type="presParOf" srcId="{D13CB7A4-2E51-47B1-A906-9E1FFF5A4C45}" destId="{A48A4BF9-A4CD-4CB0-A508-FE322C3005DD}" srcOrd="0" destOrd="0" presId="urn:microsoft.com/office/officeart/2005/8/layout/hierarchy2"/>
    <dgm:cxn modelId="{A807746D-156C-4797-A763-E243FFE2B5D9}" type="presParOf" srcId="{A48A4BF9-A4CD-4CB0-A508-FE322C3005DD}" destId="{A07CDF57-59E2-48B6-89F5-00E40B4E377C}" srcOrd="0" destOrd="0" presId="urn:microsoft.com/office/officeart/2005/8/layout/hierarchy2"/>
    <dgm:cxn modelId="{D9B4B17F-33B7-4EFD-A608-DAB64AD00592}" type="presParOf" srcId="{D13CB7A4-2E51-47B1-A906-9E1FFF5A4C45}" destId="{6246F4CC-30D2-4739-A550-61389BE13410}" srcOrd="1" destOrd="0" presId="urn:microsoft.com/office/officeart/2005/8/layout/hierarchy2"/>
    <dgm:cxn modelId="{20D94AFA-BB30-455B-BCBB-3B9D61357A87}" type="presParOf" srcId="{6246F4CC-30D2-4739-A550-61389BE13410}" destId="{78FCDBDD-58E6-4FC6-9ADF-DCEF257BA3D1}" srcOrd="0" destOrd="0" presId="urn:microsoft.com/office/officeart/2005/8/layout/hierarchy2"/>
    <dgm:cxn modelId="{A157BCFC-E13D-4FA2-9AAE-2A9CDD3A2003}" type="presParOf" srcId="{6246F4CC-30D2-4739-A550-61389BE13410}" destId="{27EE76F2-8E56-4A87-91CB-EFC74AB5CA9F}" srcOrd="1" destOrd="0" presId="urn:microsoft.com/office/officeart/2005/8/layout/hierarchy2"/>
    <dgm:cxn modelId="{0D346207-E720-448F-A6EE-86B2A60551A8}" type="presParOf" srcId="{D13CB7A4-2E51-47B1-A906-9E1FFF5A4C45}" destId="{7BA60C88-55BD-4D37-8DF1-17AE72A0B712}" srcOrd="2" destOrd="0" presId="urn:microsoft.com/office/officeart/2005/8/layout/hierarchy2"/>
    <dgm:cxn modelId="{4C010752-D054-4214-891E-507804F3C0F7}" type="presParOf" srcId="{7BA60C88-55BD-4D37-8DF1-17AE72A0B712}" destId="{0BC26922-8699-48BF-8801-DD866D4C358C}" srcOrd="0" destOrd="0" presId="urn:microsoft.com/office/officeart/2005/8/layout/hierarchy2"/>
    <dgm:cxn modelId="{1DCF11DD-760B-4375-A425-8638DE4784F8}" type="presParOf" srcId="{D13CB7A4-2E51-47B1-A906-9E1FFF5A4C45}" destId="{8FB3FEAD-9680-4377-BDE7-065A3FFDB783}" srcOrd="3" destOrd="0" presId="urn:microsoft.com/office/officeart/2005/8/layout/hierarchy2"/>
    <dgm:cxn modelId="{C6378CCF-DC7D-4649-BA85-8F6C1ECF351A}" type="presParOf" srcId="{8FB3FEAD-9680-4377-BDE7-065A3FFDB783}" destId="{27A91E51-CD2C-40A5-99EB-FE907B0DDD5F}" srcOrd="0" destOrd="0" presId="urn:microsoft.com/office/officeart/2005/8/layout/hierarchy2"/>
    <dgm:cxn modelId="{D62608C2-2DF8-4496-9DA1-0C9560E3BA95}" type="presParOf" srcId="{8FB3FEAD-9680-4377-BDE7-065A3FFDB783}" destId="{5B45FE6E-453B-49BE-8B07-3DC84221E03B}" srcOrd="1" destOrd="0" presId="urn:microsoft.com/office/officeart/2005/8/layout/hierarchy2"/>
    <dgm:cxn modelId="{E99E3025-B30C-4FE6-8CA9-1022EAEB87F1}" type="presParOf" srcId="{D537B52E-F6A1-4E26-ABF9-F19FC132733F}" destId="{303B5A99-68CC-424C-A09B-36471073EA0F}" srcOrd="6" destOrd="0" presId="urn:microsoft.com/office/officeart/2005/8/layout/hierarchy2"/>
    <dgm:cxn modelId="{8F2186B9-91FC-4501-9F00-7EB37E50C680}" type="presParOf" srcId="{303B5A99-68CC-424C-A09B-36471073EA0F}" destId="{5E0B1BCC-51A2-4049-8BCA-2742C8071F0D}" srcOrd="0" destOrd="0" presId="urn:microsoft.com/office/officeart/2005/8/layout/hierarchy2"/>
    <dgm:cxn modelId="{4971275B-3274-44F0-9D46-01FF03C58E1A}" type="presParOf" srcId="{D537B52E-F6A1-4E26-ABF9-F19FC132733F}" destId="{3D164084-0967-48EB-9325-E7D2115F41B5}" srcOrd="7" destOrd="0" presId="urn:microsoft.com/office/officeart/2005/8/layout/hierarchy2"/>
    <dgm:cxn modelId="{A895B25E-0413-4091-9464-2C0C2D71EBEF}" type="presParOf" srcId="{3D164084-0967-48EB-9325-E7D2115F41B5}" destId="{CD7FD9E9-742E-44AB-906C-B79D9F541DAC}" srcOrd="0" destOrd="0" presId="urn:microsoft.com/office/officeart/2005/8/layout/hierarchy2"/>
    <dgm:cxn modelId="{EFB4C130-E193-454B-A0A8-0CB9518CB95C}" type="presParOf" srcId="{3D164084-0967-48EB-9325-E7D2115F41B5}" destId="{8D02614D-36F7-42A7-A6C3-EF8C5D01909D}" srcOrd="1" destOrd="0" presId="urn:microsoft.com/office/officeart/2005/8/layout/hierarchy2"/>
    <dgm:cxn modelId="{78B1E58F-F915-4562-9690-4715B27AB8B6}" type="presParOf" srcId="{D537B52E-F6A1-4E26-ABF9-F19FC132733F}" destId="{9039FD1F-AAB8-46C4-B52D-5FC6EA84EBDB}" srcOrd="8" destOrd="0" presId="urn:microsoft.com/office/officeart/2005/8/layout/hierarchy2"/>
    <dgm:cxn modelId="{A0D4A199-BC68-46A7-8182-98E8FEB6973A}" type="presParOf" srcId="{9039FD1F-AAB8-46C4-B52D-5FC6EA84EBDB}" destId="{CA12DF42-29A3-406D-86E0-E159707B71F0}" srcOrd="0" destOrd="0" presId="urn:microsoft.com/office/officeart/2005/8/layout/hierarchy2"/>
    <dgm:cxn modelId="{343362D6-4AC1-4C37-A22F-E959C5FFBA75}" type="presParOf" srcId="{D537B52E-F6A1-4E26-ABF9-F19FC132733F}" destId="{F57961CF-392E-4037-AE1D-D3DEB972C4A8}" srcOrd="9" destOrd="0" presId="urn:microsoft.com/office/officeart/2005/8/layout/hierarchy2"/>
    <dgm:cxn modelId="{5FED1BDE-ED9D-466A-9D5A-143788406BD8}" type="presParOf" srcId="{F57961CF-392E-4037-AE1D-D3DEB972C4A8}" destId="{85C99F2B-3A5B-4D16-9435-A3DA539F2B0F}" srcOrd="0" destOrd="0" presId="urn:microsoft.com/office/officeart/2005/8/layout/hierarchy2"/>
    <dgm:cxn modelId="{7837080E-29F9-4C30-925A-8BFB560765D0}" type="presParOf" srcId="{F57961CF-392E-4037-AE1D-D3DEB972C4A8}" destId="{BA0E6122-06F3-4A3B-A36E-C27CE6823F9B}" srcOrd="1" destOrd="0" presId="urn:microsoft.com/office/officeart/2005/8/layout/hierarchy2"/>
    <dgm:cxn modelId="{A1F4F14A-02D0-4880-98AF-5EC6CC4F5972}" type="presParOf" srcId="{BA0E6122-06F3-4A3B-A36E-C27CE6823F9B}" destId="{E8865727-2F06-45AA-96B8-D260A6ABD101}" srcOrd="0" destOrd="0" presId="urn:microsoft.com/office/officeart/2005/8/layout/hierarchy2"/>
    <dgm:cxn modelId="{13199914-0CAB-479E-9202-26229804F5D3}" type="presParOf" srcId="{E8865727-2F06-45AA-96B8-D260A6ABD101}" destId="{0673B535-D51F-43E8-AB5A-35E3C6229160}" srcOrd="0" destOrd="0" presId="urn:microsoft.com/office/officeart/2005/8/layout/hierarchy2"/>
    <dgm:cxn modelId="{E95A479B-C98F-48DC-BF3F-12CE9029D701}" type="presParOf" srcId="{BA0E6122-06F3-4A3B-A36E-C27CE6823F9B}" destId="{96325D11-C8AB-4869-8C7B-08F56CB3E007}" srcOrd="1" destOrd="0" presId="urn:microsoft.com/office/officeart/2005/8/layout/hierarchy2"/>
    <dgm:cxn modelId="{0769CE2D-D032-4006-8D20-1DE51B084618}" type="presParOf" srcId="{96325D11-C8AB-4869-8C7B-08F56CB3E007}" destId="{5AD0FCD8-3898-44DF-B555-B9A27E4BB13D}" srcOrd="0" destOrd="0" presId="urn:microsoft.com/office/officeart/2005/8/layout/hierarchy2"/>
    <dgm:cxn modelId="{FF70C55C-7A26-47B6-A11C-AB03AE46A656}" type="presParOf" srcId="{96325D11-C8AB-4869-8C7B-08F56CB3E007}" destId="{DBE3D564-4200-4F3E-A155-EAAE3917A5C2}" srcOrd="1" destOrd="0" presId="urn:microsoft.com/office/officeart/2005/8/layout/hierarchy2"/>
    <dgm:cxn modelId="{560E2464-51B6-4DDC-9C0C-3549BA94887C}" type="presParOf" srcId="{BA0E6122-06F3-4A3B-A36E-C27CE6823F9B}" destId="{0598BA72-73FF-4461-B22B-B521E79FFDEC}" srcOrd="2" destOrd="0" presId="urn:microsoft.com/office/officeart/2005/8/layout/hierarchy2"/>
    <dgm:cxn modelId="{EF99A165-A59D-42DF-83FC-B5E1F55271D7}" type="presParOf" srcId="{0598BA72-73FF-4461-B22B-B521E79FFDEC}" destId="{FA482851-9156-4400-940B-1F9FD751D8C7}" srcOrd="0" destOrd="0" presId="urn:microsoft.com/office/officeart/2005/8/layout/hierarchy2"/>
    <dgm:cxn modelId="{ECF9E6F5-55C0-42B4-A82E-EB33D35921B9}" type="presParOf" srcId="{BA0E6122-06F3-4A3B-A36E-C27CE6823F9B}" destId="{29B3E670-57A8-4E35-AB4B-7F664E42E885}" srcOrd="3" destOrd="0" presId="urn:microsoft.com/office/officeart/2005/8/layout/hierarchy2"/>
    <dgm:cxn modelId="{70CAB36F-59EF-4669-86B1-60F63F504C16}" type="presParOf" srcId="{29B3E670-57A8-4E35-AB4B-7F664E42E885}" destId="{5625E012-CB2F-416E-BFB8-28AA7BFEA3DE}" srcOrd="0" destOrd="0" presId="urn:microsoft.com/office/officeart/2005/8/layout/hierarchy2"/>
    <dgm:cxn modelId="{01A6C9EA-2063-49EB-992A-A1A2006CAB87}" type="presParOf" srcId="{29B3E670-57A8-4E35-AB4B-7F664E42E885}" destId="{939395C6-B14C-4599-8E0A-E6A12EC45E2A}" srcOrd="1" destOrd="0" presId="urn:microsoft.com/office/officeart/2005/8/layout/hierarchy2"/>
    <dgm:cxn modelId="{0838363F-0715-495C-B3F9-A8BA7177F599}" type="presParOf" srcId="{BA0E6122-06F3-4A3B-A36E-C27CE6823F9B}" destId="{B3F3CE36-2AF5-4B8D-8FA7-8C762323B77C}" srcOrd="4" destOrd="0" presId="urn:microsoft.com/office/officeart/2005/8/layout/hierarchy2"/>
    <dgm:cxn modelId="{19BABE00-7C3A-43E2-9F60-26A8BC5BD2EE}" type="presParOf" srcId="{B3F3CE36-2AF5-4B8D-8FA7-8C762323B77C}" destId="{4CB9C3BA-2154-48D6-A2C1-9C9CF4196383}" srcOrd="0" destOrd="0" presId="urn:microsoft.com/office/officeart/2005/8/layout/hierarchy2"/>
    <dgm:cxn modelId="{9EB6CA70-37EA-4AB1-94A3-020EADCE64EA}" type="presParOf" srcId="{BA0E6122-06F3-4A3B-A36E-C27CE6823F9B}" destId="{1CE37CCA-FA0A-44B6-8613-C37A8EE9F5C3}" srcOrd="5" destOrd="0" presId="urn:microsoft.com/office/officeart/2005/8/layout/hierarchy2"/>
    <dgm:cxn modelId="{86B24E82-3296-48B6-80AE-C9D56F3EED12}" type="presParOf" srcId="{1CE37CCA-FA0A-44B6-8613-C37A8EE9F5C3}" destId="{24118FB5-F8EE-4DC1-94F5-3FC0A2B710F3}" srcOrd="0" destOrd="0" presId="urn:microsoft.com/office/officeart/2005/8/layout/hierarchy2"/>
    <dgm:cxn modelId="{9023A4E6-0A15-4E02-B1A7-AA1BC939CC76}" type="presParOf" srcId="{1CE37CCA-FA0A-44B6-8613-C37A8EE9F5C3}" destId="{21986AAC-3038-4415-89EF-CF566EF868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E2A58-B693-AE42-8899-127F7331F290}">
      <dsp:nvSpPr>
        <dsp:cNvPr id="0" name=""/>
        <dsp:cNvSpPr/>
      </dsp:nvSpPr>
      <dsp:spPr>
        <a:xfrm>
          <a:off x="5667" y="6031222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solidFill>
                <a:schemeClr val="tx1"/>
              </a:solidFill>
            </a:rPr>
            <a:t>从输入</a:t>
          </a:r>
          <a:r>
            <a:rPr lang="en-US" altLang="zh-CN" sz="3800" b="1" kern="1200" dirty="0" smtClean="0">
              <a:solidFill>
                <a:schemeClr val="tx1"/>
              </a:solidFill>
            </a:rPr>
            <a:t>URL</a:t>
          </a:r>
          <a:r>
            <a:rPr lang="zh-CN" altLang="en-US" sz="3800" b="1" kern="1200" dirty="0" smtClean="0">
              <a:solidFill>
                <a:schemeClr val="tx1"/>
              </a:solidFill>
            </a:rPr>
            <a:t>到浏览器显示页面发生了什么</a:t>
          </a:r>
          <a:endParaRPr lang="zh-CN" altLang="en-US" sz="3800" kern="1200" dirty="0">
            <a:solidFill>
              <a:schemeClr val="tx1"/>
            </a:solidFill>
          </a:endParaRPr>
        </a:p>
      </dsp:txBody>
      <dsp:txXfrm>
        <a:off x="67489" y="6093044"/>
        <a:ext cx="4097865" cy="1987110"/>
      </dsp:txXfrm>
    </dsp:sp>
    <dsp:sp modelId="{5450744F-F1F1-7347-ABAF-2C756F1EC817}">
      <dsp:nvSpPr>
        <dsp:cNvPr id="0" name=""/>
        <dsp:cNvSpPr/>
      </dsp:nvSpPr>
      <dsp:spPr>
        <a:xfrm rot="17692822">
          <a:off x="3064700" y="5252670"/>
          <a:ext cx="4013557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4013557" y="1340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971140" y="5165734"/>
        <a:ext cx="200677" cy="200677"/>
      </dsp:txXfrm>
    </dsp:sp>
    <dsp:sp modelId="{E9F610CB-326A-D547-8E10-FDC395474A79}">
      <dsp:nvSpPr>
        <dsp:cNvPr id="0" name=""/>
        <dsp:cNvSpPr/>
      </dsp:nvSpPr>
      <dsp:spPr>
        <a:xfrm>
          <a:off x="5915781" y="2390170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阻挡</a:t>
          </a:r>
          <a:endParaRPr lang="zh-CN" altLang="en-US" sz="2000" kern="1200" dirty="0"/>
        </a:p>
      </dsp:txBody>
      <dsp:txXfrm>
        <a:off x="5977603" y="2451992"/>
        <a:ext cx="4097865" cy="1987110"/>
      </dsp:txXfrm>
    </dsp:sp>
    <dsp:sp modelId="{50F8622D-E87E-2C4A-80EE-1B734009828E}">
      <dsp:nvSpPr>
        <dsp:cNvPr id="0" name=""/>
        <dsp:cNvSpPr/>
      </dsp:nvSpPr>
      <dsp:spPr>
        <a:xfrm>
          <a:off x="10137291" y="3432144"/>
          <a:ext cx="1688603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1688603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0939377" y="3403332"/>
        <a:ext cx="84430" cy="84430"/>
      </dsp:txXfrm>
    </dsp:sp>
    <dsp:sp modelId="{BC338215-C8A8-F548-96CA-F4541FEF844D}">
      <dsp:nvSpPr>
        <dsp:cNvPr id="0" name=""/>
        <dsp:cNvSpPr/>
      </dsp:nvSpPr>
      <dsp:spPr>
        <a:xfrm>
          <a:off x="11825894" y="2390170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不同浏览器限制不同，同个域名请求数一般是</a:t>
          </a:r>
          <a:r>
            <a:rPr lang="en-US" altLang="zh-CN" sz="2000" b="0" kern="1200" dirty="0" smtClean="0"/>
            <a:t>4~8</a:t>
          </a:r>
          <a:r>
            <a:rPr lang="zh-CN" altLang="en-US" sz="2000" b="0" kern="1200" dirty="0" smtClean="0"/>
            <a:t>个</a:t>
          </a:r>
          <a:endParaRPr lang="zh-CN" altLang="en-US" sz="2000" kern="1200" dirty="0"/>
        </a:p>
      </dsp:txBody>
      <dsp:txXfrm>
        <a:off x="11887716" y="2451992"/>
        <a:ext cx="4097865" cy="1987110"/>
      </dsp:txXfrm>
    </dsp:sp>
    <dsp:sp modelId="{633E08BD-7128-E044-A252-8D9FE2ED4364}">
      <dsp:nvSpPr>
        <dsp:cNvPr id="0" name=""/>
        <dsp:cNvSpPr/>
      </dsp:nvSpPr>
      <dsp:spPr>
        <a:xfrm>
          <a:off x="16047404" y="3432144"/>
          <a:ext cx="1688603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1688603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6849491" y="3403332"/>
        <a:ext cx="84430" cy="84430"/>
      </dsp:txXfrm>
    </dsp:sp>
    <dsp:sp modelId="{68459D1C-2208-7148-AC15-B349EE9FF6CE}">
      <dsp:nvSpPr>
        <dsp:cNvPr id="0" name=""/>
        <dsp:cNvSpPr/>
      </dsp:nvSpPr>
      <dsp:spPr>
        <a:xfrm>
          <a:off x="17736008" y="2390170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b="0" kern="1200" smtClean="0"/>
            <a:t>将css, img, js分开不同域名</a:t>
          </a:r>
          <a:endParaRPr lang="cs-CZ" sz="2000" b="0" kern="1200"/>
        </a:p>
      </dsp:txBody>
      <dsp:txXfrm>
        <a:off x="17797830" y="2451992"/>
        <a:ext cx="4097865" cy="1987110"/>
      </dsp:txXfrm>
    </dsp:sp>
    <dsp:sp modelId="{B74A46BA-23DB-ED48-AB70-061A71ABB56B}">
      <dsp:nvSpPr>
        <dsp:cNvPr id="0" name=""/>
        <dsp:cNvSpPr/>
      </dsp:nvSpPr>
      <dsp:spPr>
        <a:xfrm>
          <a:off x="4227177" y="7073196"/>
          <a:ext cx="1688603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1688603" y="1340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029264" y="7044384"/>
        <a:ext cx="84430" cy="84430"/>
      </dsp:txXfrm>
    </dsp:sp>
    <dsp:sp modelId="{7E4D9E56-00CB-CD4B-A3F4-4353D9524F2E}">
      <dsp:nvSpPr>
        <dsp:cNvPr id="0" name=""/>
        <dsp:cNvSpPr/>
      </dsp:nvSpPr>
      <dsp:spPr>
        <a:xfrm>
          <a:off x="5915781" y="6031222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域名解析</a:t>
          </a:r>
          <a:endParaRPr lang="zh-CN" altLang="en-US" sz="2000" kern="1200" dirty="0"/>
        </a:p>
      </dsp:txBody>
      <dsp:txXfrm>
        <a:off x="5977603" y="6093044"/>
        <a:ext cx="4097865" cy="1987110"/>
      </dsp:txXfrm>
    </dsp:sp>
    <dsp:sp modelId="{A7F8C201-E288-7B4C-BC87-1BE9F34F9A2A}">
      <dsp:nvSpPr>
        <dsp:cNvPr id="0" name=""/>
        <dsp:cNvSpPr/>
      </dsp:nvSpPr>
      <dsp:spPr>
        <a:xfrm>
          <a:off x="10137291" y="7073196"/>
          <a:ext cx="1688603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1688603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0939377" y="7044384"/>
        <a:ext cx="84430" cy="84430"/>
      </dsp:txXfrm>
    </dsp:sp>
    <dsp:sp modelId="{A2245156-9298-D643-B5FA-66FF8F6D1CF3}">
      <dsp:nvSpPr>
        <dsp:cNvPr id="0" name=""/>
        <dsp:cNvSpPr/>
      </dsp:nvSpPr>
      <dsp:spPr>
        <a:xfrm>
          <a:off x="11825894" y="6031222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1.</a:t>
          </a:r>
          <a:r>
            <a:rPr lang="zh-CN" altLang="en-US" sz="2000" b="0" kern="1200" dirty="0" smtClean="0"/>
            <a:t>用户若没有该域名缓存， 一般开始会先域名查询对应的</a:t>
          </a:r>
          <a:r>
            <a:rPr lang="en-US" altLang="zh-CN" sz="2000" b="0" kern="1200" dirty="0" smtClean="0"/>
            <a:t>IP;</a:t>
          </a:r>
          <a:endParaRPr lang="zh-CN" altLang="en-US" sz="2000" b="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2.</a:t>
          </a:r>
          <a:r>
            <a:rPr lang="zh-CN" altLang="en-US" sz="2000" b="0" kern="1200" dirty="0" smtClean="0"/>
            <a:t>一次</a:t>
          </a:r>
          <a:r>
            <a:rPr lang="en-US" altLang="zh-CN" sz="2000" b="0" kern="1200" dirty="0" smtClean="0"/>
            <a:t>DNS</a:t>
          </a:r>
          <a:r>
            <a:rPr lang="zh-CN" altLang="en-US" sz="2000" b="0" kern="1200" dirty="0" smtClean="0"/>
            <a:t>解析需要耗费 </a:t>
          </a:r>
          <a:r>
            <a:rPr lang="en-US" altLang="zh-CN" sz="2000" b="0" kern="1200" dirty="0" smtClean="0"/>
            <a:t>20-120 </a:t>
          </a:r>
          <a:r>
            <a:rPr lang="zh-CN" altLang="en-US" sz="2000" b="0" kern="1200" dirty="0" smtClean="0"/>
            <a:t>毫秒</a:t>
          </a:r>
          <a:endParaRPr lang="zh-CN" altLang="en-US" sz="2000" kern="1200" dirty="0"/>
        </a:p>
      </dsp:txBody>
      <dsp:txXfrm>
        <a:off x="11887716" y="6093044"/>
        <a:ext cx="4097865" cy="1987110"/>
      </dsp:txXfrm>
    </dsp:sp>
    <dsp:sp modelId="{A0F1C02C-1380-BB46-B9F3-4F652251EB05}">
      <dsp:nvSpPr>
        <dsp:cNvPr id="0" name=""/>
        <dsp:cNvSpPr/>
      </dsp:nvSpPr>
      <dsp:spPr>
        <a:xfrm rot="19457599">
          <a:off x="15851945" y="6466354"/>
          <a:ext cx="2079522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2079522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6839718" y="6427769"/>
        <a:ext cx="103976" cy="103976"/>
      </dsp:txXfrm>
    </dsp:sp>
    <dsp:sp modelId="{B0886893-8E56-D849-8DD4-32F0999394E3}">
      <dsp:nvSpPr>
        <dsp:cNvPr id="0" name=""/>
        <dsp:cNvSpPr/>
      </dsp:nvSpPr>
      <dsp:spPr>
        <a:xfrm>
          <a:off x="17736008" y="4817538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baseline="0" dirty="0" err="1" smtClean="0"/>
            <a:t>p</a:t>
          </a:r>
          <a:r>
            <a:rPr lang="en-US" sz="2000" b="0" kern="1200" baseline="0" dirty="0" err="1" smtClean="0"/>
            <a:t>refetch</a:t>
          </a:r>
          <a:endParaRPr lang="zh-CN" altLang="en-US" sz="2000" b="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baseline="0" dirty="0" smtClean="0"/>
            <a:t>preload</a:t>
          </a:r>
          <a:endParaRPr lang="en-US" sz="2000" b="0" kern="1200" baseline="0" dirty="0"/>
        </a:p>
      </dsp:txBody>
      <dsp:txXfrm>
        <a:off x="17797830" y="4879360"/>
        <a:ext cx="4097865" cy="1987110"/>
      </dsp:txXfrm>
    </dsp:sp>
    <dsp:sp modelId="{EDDB6C6C-E3F8-8E47-BBD1-C13F92F6FB2C}">
      <dsp:nvSpPr>
        <dsp:cNvPr id="0" name=""/>
        <dsp:cNvSpPr/>
      </dsp:nvSpPr>
      <dsp:spPr>
        <a:xfrm rot="2142401">
          <a:off x="15851945" y="7680038"/>
          <a:ext cx="2079522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2079522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6839718" y="7641453"/>
        <a:ext cx="103976" cy="103976"/>
      </dsp:txXfrm>
    </dsp:sp>
    <dsp:sp modelId="{4DC98600-C11D-314B-A7ED-545F56FE6844}">
      <dsp:nvSpPr>
        <dsp:cNvPr id="0" name=""/>
        <dsp:cNvSpPr/>
      </dsp:nvSpPr>
      <dsp:spPr>
        <a:xfrm>
          <a:off x="17736008" y="7244906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DNS</a:t>
          </a:r>
          <a:r>
            <a:rPr lang="zh-CN" altLang="en-US" sz="2000" b="0" kern="1200" dirty="0" smtClean="0"/>
            <a:t>预获取 </a:t>
          </a:r>
          <a:r>
            <a:rPr lang="en-US" altLang="zh-CN" sz="2000" b="0" kern="1200" dirty="0" err="1" smtClean="0"/>
            <a:t>dns-prefetch</a:t>
          </a:r>
          <a:endParaRPr lang="en-US" altLang="zh-CN" sz="2000" b="0" kern="1200" dirty="0"/>
        </a:p>
      </dsp:txBody>
      <dsp:txXfrm>
        <a:off x="17797830" y="7306728"/>
        <a:ext cx="4097865" cy="1987110"/>
      </dsp:txXfrm>
    </dsp:sp>
    <dsp:sp modelId="{69AC95CB-783A-1646-96B3-DAFE5C452EF1}">
      <dsp:nvSpPr>
        <dsp:cNvPr id="0" name=""/>
        <dsp:cNvSpPr/>
      </dsp:nvSpPr>
      <dsp:spPr>
        <a:xfrm rot="3907178">
          <a:off x="3064700" y="8893722"/>
          <a:ext cx="4013557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4013557" y="1340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971140" y="8806787"/>
        <a:ext cx="200677" cy="200677"/>
      </dsp:txXfrm>
    </dsp:sp>
    <dsp:sp modelId="{F9728CFB-5D66-F04C-9170-E59E7A06541D}">
      <dsp:nvSpPr>
        <dsp:cNvPr id="0" name=""/>
        <dsp:cNvSpPr/>
      </dsp:nvSpPr>
      <dsp:spPr>
        <a:xfrm>
          <a:off x="5915781" y="9672274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建立连接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发送请求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等待响应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接收数据 </a:t>
          </a:r>
          <a:endParaRPr lang="zh-CN" altLang="en-US" sz="2000" b="0" kern="1200" dirty="0"/>
        </a:p>
      </dsp:txBody>
      <dsp:txXfrm>
        <a:off x="5977603" y="9734096"/>
        <a:ext cx="4097865" cy="1987110"/>
      </dsp:txXfrm>
    </dsp:sp>
    <dsp:sp modelId="{EC55B0FD-AB5B-4530-BA3F-DDBB2DBC32BF}">
      <dsp:nvSpPr>
        <dsp:cNvPr id="0" name=""/>
        <dsp:cNvSpPr/>
      </dsp:nvSpPr>
      <dsp:spPr>
        <a:xfrm>
          <a:off x="10137291" y="10714248"/>
          <a:ext cx="1688603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1688603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0939377" y="10685437"/>
        <a:ext cx="84430" cy="84430"/>
      </dsp:txXfrm>
    </dsp:sp>
    <dsp:sp modelId="{A0328158-9B43-4036-8A69-F34930BE051C}">
      <dsp:nvSpPr>
        <dsp:cNvPr id="0" name=""/>
        <dsp:cNvSpPr/>
      </dsp:nvSpPr>
      <dsp:spPr>
        <a:xfrm>
          <a:off x="11825894" y="9672274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协议</a:t>
          </a:r>
          <a:endParaRPr lang="zh-CN" altLang="en-US" sz="2000" kern="1200" dirty="0"/>
        </a:p>
      </dsp:txBody>
      <dsp:txXfrm>
        <a:off x="11887716" y="9734096"/>
        <a:ext cx="4097865" cy="1987110"/>
      </dsp:txXfrm>
    </dsp:sp>
    <dsp:sp modelId="{F1B2363B-BBD8-4181-88C1-22A500AB7ABB}">
      <dsp:nvSpPr>
        <dsp:cNvPr id="0" name=""/>
        <dsp:cNvSpPr/>
      </dsp:nvSpPr>
      <dsp:spPr>
        <a:xfrm>
          <a:off x="16047404" y="10714248"/>
          <a:ext cx="1688603" cy="26806"/>
        </a:xfrm>
        <a:custGeom>
          <a:avLst/>
          <a:gdLst/>
          <a:ahLst/>
          <a:cxnLst/>
          <a:rect l="0" t="0" r="0" b="0"/>
          <a:pathLst>
            <a:path>
              <a:moveTo>
                <a:pt x="0" y="13403"/>
              </a:moveTo>
              <a:lnTo>
                <a:pt x="1688603" y="134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6849491" y="10685437"/>
        <a:ext cx="84430" cy="84430"/>
      </dsp:txXfrm>
    </dsp:sp>
    <dsp:sp modelId="{0F9EABAD-04E2-448F-8527-85031D420CC1}">
      <dsp:nvSpPr>
        <dsp:cNvPr id="0" name=""/>
        <dsp:cNvSpPr/>
      </dsp:nvSpPr>
      <dsp:spPr>
        <a:xfrm>
          <a:off x="17736008" y="9672274"/>
          <a:ext cx="4221509" cy="211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http2</a:t>
          </a:r>
        </a:p>
      </dsp:txBody>
      <dsp:txXfrm>
        <a:off x="17797830" y="9734096"/>
        <a:ext cx="4097865" cy="1987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68FCD-79D1-4DD1-B55E-586B5CD36AE2}">
      <dsp:nvSpPr>
        <dsp:cNvPr id="0" name=""/>
        <dsp:cNvSpPr/>
      </dsp:nvSpPr>
      <dsp:spPr>
        <a:xfrm>
          <a:off x="1350495" y="4997935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webpack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378033" y="5025473"/>
        <a:ext cx="1825357" cy="885140"/>
      </dsp:txXfrm>
    </dsp:sp>
    <dsp:sp modelId="{145EDDDB-355C-4BE7-A441-F0ABDF2B99BF}">
      <dsp:nvSpPr>
        <dsp:cNvPr id="0" name=""/>
        <dsp:cNvSpPr/>
      </dsp:nvSpPr>
      <dsp:spPr>
        <a:xfrm rot="19669436">
          <a:off x="2581512" y="3208955"/>
          <a:ext cx="8456818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8456818" y="7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598501" y="3004899"/>
        <a:ext cx="422840" cy="422840"/>
      </dsp:txXfrm>
    </dsp:sp>
    <dsp:sp modelId="{AD75B1F4-F64C-4B5D-8020-D55FBF039BF9}">
      <dsp:nvSpPr>
        <dsp:cNvPr id="0" name=""/>
        <dsp:cNvSpPr/>
      </dsp:nvSpPr>
      <dsp:spPr>
        <a:xfrm>
          <a:off x="10388913" y="494487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缓存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416451" y="522025"/>
        <a:ext cx="1825357" cy="885140"/>
      </dsp:txXfrm>
    </dsp:sp>
    <dsp:sp modelId="{D4DC8524-D541-4540-86D1-8246F47F56A3}">
      <dsp:nvSpPr>
        <dsp:cNvPr id="0" name=""/>
        <dsp:cNvSpPr/>
      </dsp:nvSpPr>
      <dsp:spPr>
        <a:xfrm rot="21576303">
          <a:off x="12269289" y="940528"/>
          <a:ext cx="4846237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4846237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571252" y="826736"/>
        <a:ext cx="242311" cy="242311"/>
      </dsp:txXfrm>
    </dsp:sp>
    <dsp:sp modelId="{3104BC96-D335-4EE9-88F5-E347CBD85E37}">
      <dsp:nvSpPr>
        <dsp:cNvPr id="0" name=""/>
        <dsp:cNvSpPr/>
      </dsp:nvSpPr>
      <dsp:spPr>
        <a:xfrm>
          <a:off x="17115469" y="59763"/>
          <a:ext cx="1880433" cy="174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hash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chunkhash</a:t>
          </a:r>
          <a:endParaRPr lang="en-US" altLang="zh-CN" sz="1800" kern="1200" dirty="0" smtClean="0">
            <a:latin typeface="楷体" panose="02010609060101010101" pitchFamily="49" charset="-122"/>
            <a:ea typeface="楷体" panose="02010609060101010101" pitchFamily="49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contenthash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66515" y="110809"/>
        <a:ext cx="1778341" cy="1640759"/>
      </dsp:txXfrm>
    </dsp:sp>
    <dsp:sp modelId="{07F3F8BA-6E97-4923-ABDF-F7EACCC989C4}">
      <dsp:nvSpPr>
        <dsp:cNvPr id="0" name=""/>
        <dsp:cNvSpPr/>
      </dsp:nvSpPr>
      <dsp:spPr>
        <a:xfrm rot="20750628">
          <a:off x="3118654" y="4556462"/>
          <a:ext cx="7394456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7394456" y="7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631021" y="4378965"/>
        <a:ext cx="369722" cy="369722"/>
      </dsp:txXfrm>
    </dsp:sp>
    <dsp:sp modelId="{122520D4-E96C-4EC3-9C8E-E5A1D1D7303D}">
      <dsp:nvSpPr>
        <dsp:cNvPr id="0" name=""/>
        <dsp:cNvSpPr/>
      </dsp:nvSpPr>
      <dsp:spPr>
        <a:xfrm>
          <a:off x="10400835" y="3189501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Js</a:t>
          </a:r>
          <a:r>
            <a:rPr lang="zh-CN" altLang="en-US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代码压缩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428373" y="3217039"/>
        <a:ext cx="1825357" cy="885140"/>
      </dsp:txXfrm>
    </dsp:sp>
    <dsp:sp modelId="{CAD798AC-D650-450F-9FDD-443AF3A6B884}">
      <dsp:nvSpPr>
        <dsp:cNvPr id="0" name=""/>
        <dsp:cNvSpPr/>
      </dsp:nvSpPr>
      <dsp:spPr>
        <a:xfrm rot="20737010">
          <a:off x="12202381" y="3027043"/>
          <a:ext cx="5033722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5033722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593399" y="2908565"/>
        <a:ext cx="251686" cy="251686"/>
      </dsp:txXfrm>
    </dsp:sp>
    <dsp:sp modelId="{7E005372-5168-4E05-B041-22BB06CE4AD6}">
      <dsp:nvSpPr>
        <dsp:cNvPr id="0" name=""/>
        <dsp:cNvSpPr/>
      </dsp:nvSpPr>
      <dsp:spPr>
        <a:xfrm>
          <a:off x="17157215" y="1939097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gzip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84753" y="1966635"/>
        <a:ext cx="1825357" cy="885140"/>
      </dsp:txXfrm>
    </dsp:sp>
    <dsp:sp modelId="{DFFB127A-0E98-48DF-AC92-5CC90965FCE3}">
      <dsp:nvSpPr>
        <dsp:cNvPr id="0" name=""/>
        <dsp:cNvSpPr/>
      </dsp:nvSpPr>
      <dsp:spPr>
        <a:xfrm rot="21432509">
          <a:off x="12278367" y="3533124"/>
          <a:ext cx="4891830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4891830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601986" y="3418193"/>
        <a:ext cx="244591" cy="244591"/>
      </dsp:txXfrm>
    </dsp:sp>
    <dsp:sp modelId="{A982BE10-DF15-4AFB-AF3C-B573D22A75CB}">
      <dsp:nvSpPr>
        <dsp:cNvPr id="0" name=""/>
        <dsp:cNvSpPr/>
      </dsp:nvSpPr>
      <dsp:spPr>
        <a:xfrm>
          <a:off x="17167294" y="2951259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tree-shaking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2978797"/>
        <a:ext cx="1825357" cy="885140"/>
      </dsp:txXfrm>
    </dsp:sp>
    <dsp:sp modelId="{9299713C-F8CE-49E3-AFEC-C5BB1DBEB75D}">
      <dsp:nvSpPr>
        <dsp:cNvPr id="0" name=""/>
        <dsp:cNvSpPr/>
      </dsp:nvSpPr>
      <dsp:spPr>
        <a:xfrm rot="587347">
          <a:off x="12245174" y="4073749"/>
          <a:ext cx="4958215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4958215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600326" y="3957158"/>
        <a:ext cx="247910" cy="247910"/>
      </dsp:txXfrm>
    </dsp:sp>
    <dsp:sp modelId="{E3B688B1-7270-4C7A-980D-ED3C94DC02E8}">
      <dsp:nvSpPr>
        <dsp:cNvPr id="0" name=""/>
        <dsp:cNvSpPr/>
      </dsp:nvSpPr>
      <dsp:spPr>
        <a:xfrm>
          <a:off x="17167294" y="4032509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uglifyjs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4060047"/>
        <a:ext cx="1825357" cy="885140"/>
      </dsp:txXfrm>
    </dsp:sp>
    <dsp:sp modelId="{0BEA9043-81FA-4AAA-A96A-D0E1D34302D1}">
      <dsp:nvSpPr>
        <dsp:cNvPr id="0" name=""/>
        <dsp:cNvSpPr/>
      </dsp:nvSpPr>
      <dsp:spPr>
        <a:xfrm rot="1289757">
          <a:off x="12098638" y="4614374"/>
          <a:ext cx="5251286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5251286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592999" y="4490456"/>
        <a:ext cx="262564" cy="262564"/>
      </dsp:txXfrm>
    </dsp:sp>
    <dsp:sp modelId="{7F007E5C-BF12-4934-8BFB-B5DCDDDA6814}">
      <dsp:nvSpPr>
        <dsp:cNvPr id="0" name=""/>
        <dsp:cNvSpPr/>
      </dsp:nvSpPr>
      <dsp:spPr>
        <a:xfrm>
          <a:off x="17167294" y="5113758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terser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5141296"/>
        <a:ext cx="1825357" cy="885140"/>
      </dsp:txXfrm>
    </dsp:sp>
    <dsp:sp modelId="{1EFC947A-AC66-4FFA-9B63-9CE5C2DCCE6D}">
      <dsp:nvSpPr>
        <dsp:cNvPr id="0" name=""/>
        <dsp:cNvSpPr/>
      </dsp:nvSpPr>
      <dsp:spPr>
        <a:xfrm rot="434127">
          <a:off x="3202261" y="5914112"/>
          <a:ext cx="7200371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7200371" y="7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622437" y="5741467"/>
        <a:ext cx="360018" cy="360018"/>
      </dsp:txXfrm>
    </dsp:sp>
    <dsp:sp modelId="{0F40C2C6-9464-4164-A3FC-5E66CC8E54C2}">
      <dsp:nvSpPr>
        <dsp:cNvPr id="0" name=""/>
        <dsp:cNvSpPr/>
      </dsp:nvSpPr>
      <dsp:spPr>
        <a:xfrm>
          <a:off x="10373964" y="5904800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css</a:t>
          </a:r>
          <a:r>
            <a:rPr lang="zh-CN" altLang="en-US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抽离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401502" y="5932338"/>
        <a:ext cx="1825357" cy="885140"/>
      </dsp:txXfrm>
    </dsp:sp>
    <dsp:sp modelId="{A48A4BF9-A4CD-4CB0-A508-FE322C3005DD}">
      <dsp:nvSpPr>
        <dsp:cNvPr id="0" name=""/>
        <dsp:cNvSpPr/>
      </dsp:nvSpPr>
      <dsp:spPr>
        <a:xfrm rot="202834">
          <a:off x="12250116" y="6512648"/>
          <a:ext cx="4921460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4921460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587809" y="6396976"/>
        <a:ext cx="246073" cy="246073"/>
      </dsp:txXfrm>
    </dsp:sp>
    <dsp:sp modelId="{78FCDBDD-58E6-4FC6-9ADF-DCEF257BA3D1}">
      <dsp:nvSpPr>
        <dsp:cNvPr id="0" name=""/>
        <dsp:cNvSpPr/>
      </dsp:nvSpPr>
      <dsp:spPr>
        <a:xfrm>
          <a:off x="17167294" y="6195008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mini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6222546"/>
        <a:ext cx="1825357" cy="885140"/>
      </dsp:txXfrm>
    </dsp:sp>
    <dsp:sp modelId="{7BA60C88-55BD-4D37-8DF1-17AE72A0B712}">
      <dsp:nvSpPr>
        <dsp:cNvPr id="0" name=""/>
        <dsp:cNvSpPr/>
      </dsp:nvSpPr>
      <dsp:spPr>
        <a:xfrm rot="935839">
          <a:off x="12160481" y="7053273"/>
          <a:ext cx="5100730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5100730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583328" y="6933119"/>
        <a:ext cx="255036" cy="255036"/>
      </dsp:txXfrm>
    </dsp:sp>
    <dsp:sp modelId="{27A91E51-CD2C-40A5-99EB-FE907B0DDD5F}">
      <dsp:nvSpPr>
        <dsp:cNvPr id="0" name=""/>
        <dsp:cNvSpPr/>
      </dsp:nvSpPr>
      <dsp:spPr>
        <a:xfrm>
          <a:off x="17167294" y="7276257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optimize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7303795"/>
        <a:ext cx="1825357" cy="885140"/>
      </dsp:txXfrm>
    </dsp:sp>
    <dsp:sp modelId="{303B5A99-68CC-424C-A09B-36471073EA0F}">
      <dsp:nvSpPr>
        <dsp:cNvPr id="0" name=""/>
        <dsp:cNvSpPr/>
      </dsp:nvSpPr>
      <dsp:spPr>
        <a:xfrm rot="2149635">
          <a:off x="2387603" y="8069545"/>
          <a:ext cx="8913967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8913967" y="7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621738" y="7854060"/>
        <a:ext cx="445698" cy="445698"/>
      </dsp:txXfrm>
    </dsp:sp>
    <dsp:sp modelId="{CD7FD9E9-742E-44AB-906C-B79D9F541DAC}">
      <dsp:nvSpPr>
        <dsp:cNvPr id="0" name=""/>
        <dsp:cNvSpPr/>
      </dsp:nvSpPr>
      <dsp:spPr>
        <a:xfrm>
          <a:off x="10458245" y="10215667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pwa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485783" y="10243205"/>
        <a:ext cx="1825357" cy="885140"/>
      </dsp:txXfrm>
    </dsp:sp>
    <dsp:sp modelId="{9039FD1F-AAB8-46C4-B52D-5FC6EA84EBDB}">
      <dsp:nvSpPr>
        <dsp:cNvPr id="0" name=""/>
        <dsp:cNvSpPr/>
      </dsp:nvSpPr>
      <dsp:spPr>
        <a:xfrm rot="1328994">
          <a:off x="2940522" y="6944331"/>
          <a:ext cx="7870184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7870184" y="7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678860" y="6754941"/>
        <a:ext cx="393509" cy="393509"/>
      </dsp:txXfrm>
    </dsp:sp>
    <dsp:sp modelId="{85C99F2B-3A5B-4D16-9435-A3DA539F2B0F}">
      <dsp:nvSpPr>
        <dsp:cNvPr id="0" name=""/>
        <dsp:cNvSpPr/>
      </dsp:nvSpPr>
      <dsp:spPr>
        <a:xfrm>
          <a:off x="10520299" y="7965239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提取</a:t>
          </a:r>
          <a:r>
            <a:rPr lang="en-US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Vendor</a:t>
          </a:r>
          <a:endParaRPr lang="en-US" altLang="zh-CN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0547837" y="7992777"/>
        <a:ext cx="1825357" cy="885140"/>
      </dsp:txXfrm>
    </dsp:sp>
    <dsp:sp modelId="{E8865727-2F06-45AA-96B8-D260A6ABD101}">
      <dsp:nvSpPr>
        <dsp:cNvPr id="0" name=""/>
        <dsp:cNvSpPr/>
      </dsp:nvSpPr>
      <dsp:spPr>
        <a:xfrm rot="282276">
          <a:off x="12392676" y="8624117"/>
          <a:ext cx="4782674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4782674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664447" y="8511914"/>
        <a:ext cx="239133" cy="239133"/>
      </dsp:txXfrm>
    </dsp:sp>
    <dsp:sp modelId="{5AD0FCD8-3898-44DF-B555-B9A27E4BB13D}">
      <dsp:nvSpPr>
        <dsp:cNvPr id="0" name=""/>
        <dsp:cNvSpPr/>
      </dsp:nvSpPr>
      <dsp:spPr>
        <a:xfrm>
          <a:off x="17167294" y="8357507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splitChunks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8385045"/>
        <a:ext cx="1825357" cy="885140"/>
      </dsp:txXfrm>
    </dsp:sp>
    <dsp:sp modelId="{0598BA72-73FF-4461-B22B-B521E79FFDEC}">
      <dsp:nvSpPr>
        <dsp:cNvPr id="0" name=""/>
        <dsp:cNvSpPr/>
      </dsp:nvSpPr>
      <dsp:spPr>
        <a:xfrm rot="1030697">
          <a:off x="12289452" y="9164741"/>
          <a:ext cx="4989124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4989124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659285" y="9047378"/>
        <a:ext cx="249456" cy="249456"/>
      </dsp:txXfrm>
    </dsp:sp>
    <dsp:sp modelId="{5625E012-CB2F-416E-BFB8-28AA7BFEA3DE}">
      <dsp:nvSpPr>
        <dsp:cNvPr id="0" name=""/>
        <dsp:cNvSpPr/>
      </dsp:nvSpPr>
      <dsp:spPr>
        <a:xfrm>
          <a:off x="17167294" y="9438756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CDN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9466294"/>
        <a:ext cx="1825357" cy="885140"/>
      </dsp:txXfrm>
    </dsp:sp>
    <dsp:sp modelId="{B3F3CE36-2AF5-4B8D-8FA7-8C762323B77C}">
      <dsp:nvSpPr>
        <dsp:cNvPr id="0" name=""/>
        <dsp:cNvSpPr/>
      </dsp:nvSpPr>
      <dsp:spPr>
        <a:xfrm rot="1691417">
          <a:off x="12079992" y="9705366"/>
          <a:ext cx="5408043" cy="14729"/>
        </a:xfrm>
        <a:custGeom>
          <a:avLst/>
          <a:gdLst/>
          <a:ahLst/>
          <a:cxnLst/>
          <a:rect l="0" t="0" r="0" b="0"/>
          <a:pathLst>
            <a:path>
              <a:moveTo>
                <a:pt x="0" y="7364"/>
              </a:moveTo>
              <a:lnTo>
                <a:pt x="5408043" y="7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648812" y="9577530"/>
        <a:ext cx="270402" cy="270402"/>
      </dsp:txXfrm>
    </dsp:sp>
    <dsp:sp modelId="{24118FB5-F8EE-4DC1-94F5-3FC0A2B710F3}">
      <dsp:nvSpPr>
        <dsp:cNvPr id="0" name=""/>
        <dsp:cNvSpPr/>
      </dsp:nvSpPr>
      <dsp:spPr>
        <a:xfrm>
          <a:off x="17167294" y="10520006"/>
          <a:ext cx="1880433" cy="940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楷体" panose="02010609060101010101" pitchFamily="49" charset="-122"/>
              <a:ea typeface="楷体" panose="02010609060101010101" pitchFamily="49" charset="-122"/>
            </a:rPr>
            <a:t>dllplugin</a:t>
          </a:r>
          <a:endParaRPr lang="zh-CN" altLang="en-US" sz="24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194832" y="10547544"/>
        <a:ext cx="1825357" cy="885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6441-2BE4-8549-9517-E76C9815749C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626-2513-774A-88BC-927244FD0F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6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312" y="8928056"/>
            <a:ext cx="18286810" cy="3282980"/>
          </a:xfrm>
        </p:spPr>
        <p:txBody>
          <a:bodyPr wrap="none" anchor="t">
            <a:normAutofit/>
          </a:bodyPr>
          <a:lstStyle>
            <a:lvl1pPr algn="r">
              <a:defRPr sz="19199" b="0" spc="-6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310" y="7388751"/>
            <a:ext cx="18286810" cy="1508050"/>
          </a:xfrm>
        </p:spPr>
        <p:txBody>
          <a:bodyPr anchor="b">
            <a:normAutofit/>
          </a:bodyPr>
          <a:lstStyle>
            <a:lvl1pPr marL="0" indent="0" algn="r">
              <a:buNone/>
              <a:defRPr sz="6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8734321"/>
            <a:ext cx="21029831" cy="163871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9467" y="1974851"/>
            <a:ext cx="21029831" cy="675947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10373032"/>
            <a:ext cx="21026655" cy="1364944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0"/>
            <a:ext cx="21029831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8978798"/>
            <a:ext cx="21026655" cy="300365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36" y="730250"/>
            <a:ext cx="18604293" cy="5985808"/>
          </a:xfrm>
        </p:spPr>
        <p:txBody>
          <a:bodyPr anchor="ctr"/>
          <a:lstStyle>
            <a:lvl1pPr>
              <a:defRPr sz="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065" y="6731114"/>
            <a:ext cx="17503459" cy="109793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291" y="9003458"/>
            <a:ext cx="21023480" cy="2978992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1943" y="1573648"/>
            <a:ext cx="1219121" cy="1169552"/>
          </a:xfrm>
          <a:prstGeom prst="rect">
            <a:avLst/>
          </a:prstGeom>
        </p:spPr>
        <p:txBody>
          <a:bodyPr vert="horz" lIns="182868" tIns="91434" rIns="182868" bIns="9143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99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74265" y="5486400"/>
            <a:ext cx="1219121" cy="1169552"/>
          </a:xfrm>
          <a:prstGeom prst="rect">
            <a:avLst/>
          </a:prstGeom>
        </p:spPr>
        <p:txBody>
          <a:bodyPr vert="horz" lIns="182868" tIns="91434" rIns="182868" bIns="9143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99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4653935"/>
            <a:ext cx="21029831" cy="5023670"/>
          </a:xfrm>
        </p:spPr>
        <p:txBody>
          <a:bodyPr anchor="b">
            <a:normAutofit/>
          </a:bodyPr>
          <a:lstStyle>
            <a:lvl1pPr>
              <a:defRPr sz="107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9701162"/>
            <a:ext cx="21026655" cy="2281288"/>
          </a:xfrm>
        </p:spPr>
        <p:txBody>
          <a:bodyPr anchor="t"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674390" y="3771900"/>
            <a:ext cx="589334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13419" y="5143500"/>
            <a:ext cx="5854319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9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6" indent="0">
              <a:buNone/>
              <a:defRPr sz="1800"/>
            </a:lvl7pPr>
            <a:lvl8pPr marL="6400480" indent="0">
              <a:buNone/>
              <a:defRPr sz="1800"/>
            </a:lvl8pPr>
            <a:lvl9pPr marL="7314834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5392" y="3771900"/>
            <a:ext cx="5872100" cy="115252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9154286" y="5143500"/>
            <a:ext cx="5893204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9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6" indent="0">
              <a:buNone/>
              <a:defRPr sz="1800"/>
            </a:lvl7pPr>
            <a:lvl8pPr marL="6400480" indent="0">
              <a:buNone/>
              <a:defRPr sz="1800"/>
            </a:lvl8pPr>
            <a:lvl9pPr marL="7314834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657052" y="3771900"/>
            <a:ext cx="5863844" cy="115252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657052" y="5143500"/>
            <a:ext cx="5863844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9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6" indent="0">
              <a:buNone/>
              <a:defRPr sz="1800"/>
            </a:lvl7pPr>
            <a:lvl8pPr marL="6400480" indent="0">
              <a:buNone/>
              <a:defRPr sz="1800"/>
            </a:lvl8pPr>
            <a:lvl9pPr marL="7314834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663997" y="8595006"/>
            <a:ext cx="5879717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63997" y="4512708"/>
            <a:ext cx="5879717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  <a:lvl6pPr marL="4571771" indent="0">
              <a:buNone/>
              <a:defRPr sz="3200"/>
            </a:lvl6pPr>
            <a:lvl7pPr marL="5486126" indent="0">
              <a:buNone/>
              <a:defRPr sz="3200"/>
            </a:lvl7pPr>
            <a:lvl8pPr marL="6400480" indent="0">
              <a:buNone/>
              <a:defRPr sz="3200"/>
            </a:lvl8pPr>
            <a:lvl9pPr marL="7314834" indent="0">
              <a:buNone/>
              <a:defRPr sz="3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663997" y="9747531"/>
            <a:ext cx="5879717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9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6" indent="0">
              <a:buNone/>
              <a:defRPr sz="1800"/>
            </a:lvl7pPr>
            <a:lvl8pPr marL="6400480" indent="0">
              <a:buNone/>
              <a:defRPr sz="1800"/>
            </a:lvl8pPr>
            <a:lvl9pPr marL="7314834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7400" y="8595006"/>
            <a:ext cx="5860669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137398" y="4512708"/>
            <a:ext cx="5860669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  <a:lvl6pPr marL="4571771" indent="0">
              <a:buNone/>
              <a:defRPr sz="3200"/>
            </a:lvl6pPr>
            <a:lvl7pPr marL="5486126" indent="0">
              <a:buNone/>
              <a:defRPr sz="3200"/>
            </a:lvl7pPr>
            <a:lvl8pPr marL="6400480" indent="0">
              <a:buNone/>
              <a:defRPr sz="3200"/>
            </a:lvl8pPr>
            <a:lvl9pPr marL="7314834" indent="0">
              <a:buNone/>
              <a:defRPr sz="3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9134693" y="9747529"/>
            <a:ext cx="586843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9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6" indent="0">
              <a:buNone/>
              <a:defRPr sz="1800"/>
            </a:lvl7pPr>
            <a:lvl8pPr marL="6400480" indent="0">
              <a:buNone/>
              <a:defRPr sz="1800"/>
            </a:lvl8pPr>
            <a:lvl9pPr marL="7314834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607629" y="8595006"/>
            <a:ext cx="5863844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5607627" y="4512708"/>
            <a:ext cx="5863844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  <a:lvl6pPr marL="4571771" indent="0">
              <a:buNone/>
              <a:defRPr sz="3200"/>
            </a:lvl6pPr>
            <a:lvl7pPr marL="5486126" indent="0">
              <a:buNone/>
              <a:defRPr sz="3200"/>
            </a:lvl7pPr>
            <a:lvl8pPr marL="6400480" indent="0">
              <a:buNone/>
              <a:defRPr sz="3200"/>
            </a:lvl8pPr>
            <a:lvl9pPr marL="7314834" indent="0">
              <a:buNone/>
              <a:defRPr sz="32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7379" y="9747525"/>
            <a:ext cx="58716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9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6" indent="0">
              <a:buNone/>
              <a:defRPr sz="1800"/>
            </a:lvl7pPr>
            <a:lvl8pPr marL="6400480" indent="0">
              <a:buNone/>
              <a:defRPr sz="1800"/>
            </a:lvl8pPr>
            <a:lvl9pPr marL="7314834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/>
          <a:lstStyle/>
          <a:p>
            <a:fld id="{7590C7DF-7DC1-E141-ACF7-24621A5EB4DC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0582" y="13048887"/>
            <a:ext cx="8229064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03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/>
          <a:lstStyle/>
          <a:p>
            <a:fld id="{7590C7DF-7DC1-E141-ACF7-24621A5EB4DC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0582" y="13048887"/>
            <a:ext cx="8229064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3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E3C8-F60D-8D46-BDE4-618EF15CC598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r>
              <a:rPr lang="mr-IN" altLang="zh-CN" smtClean="0"/>
              <a:t>/50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/>
          <a:lstStyle/>
          <a:p>
            <a:fld id="{7590C7DF-7DC1-E141-ACF7-24621A5EB4DC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0582" y="13048887"/>
            <a:ext cx="8229064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88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/>
          <a:lstStyle/>
          <a:p>
            <a:fld id="{7590C7DF-7DC1-E141-ACF7-24621A5EB4DC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0582" y="13048887"/>
            <a:ext cx="8229064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7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/>
          <a:lstStyle/>
          <a:p>
            <a:fld id="{7590C7DF-7DC1-E141-ACF7-24621A5EB4DC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0582" y="13048887"/>
            <a:ext cx="8229064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00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/>
          <a:lstStyle/>
          <a:p>
            <a:fld id="{7590C7DF-7DC1-E141-ACF7-24621A5EB4DC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0582" y="13048887"/>
            <a:ext cx="8229064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08953" y="8928056"/>
            <a:ext cx="18286810" cy="3282980"/>
          </a:xfrm>
        </p:spPr>
        <p:txBody>
          <a:bodyPr wrap="none" anchor="t">
            <a:normAutofit/>
          </a:bodyPr>
          <a:lstStyle>
            <a:lvl1pPr algn="l">
              <a:defRPr sz="19199" b="0" spc="-6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708953" y="7387349"/>
            <a:ext cx="18286810" cy="1508050"/>
          </a:xfrm>
        </p:spPr>
        <p:txBody>
          <a:bodyPr anchor="b">
            <a:normAutofit/>
          </a:bodyPr>
          <a:lstStyle>
            <a:lvl1pPr marL="0" indent="0" algn="l">
              <a:buNone/>
              <a:defRPr sz="6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87AF-3E23-4748-9A4F-5E835A88F58B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854" y="3651250"/>
            <a:ext cx="10049778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8857" y="3651250"/>
            <a:ext cx="10067265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854" y="3362326"/>
            <a:ext cx="10049778" cy="1647824"/>
          </a:xfrm>
        </p:spPr>
        <p:txBody>
          <a:bodyPr anchor="b"/>
          <a:lstStyle>
            <a:lvl1pPr marL="0" indent="0">
              <a:buNone/>
              <a:defRPr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9854" y="5010150"/>
            <a:ext cx="10049778" cy="7369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638857" y="3362326"/>
            <a:ext cx="10070441" cy="164782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638857" y="5010150"/>
            <a:ext cx="10070441" cy="7369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49A3-D407-A041-BDEA-33BF1B1FC22F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0F41-B617-8D49-AF9F-582E5F51F4D3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7E90-14BC-0E4B-83FF-851C0063650F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855" y="4114800"/>
            <a:ext cx="7303575" cy="7623176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5008-8B7E-B94A-A2CE-4A3BE64CB5D4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855" y="4114800"/>
            <a:ext cx="7303575" cy="7623176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670D-CA79-6B4B-8020-EAD7833F2C3D}" type="datetime1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5935-7EDB-493D-AD90-20F345533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854" y="3651250"/>
            <a:ext cx="2046626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 descr="Untitled-1.fw.png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295" y="13010050"/>
            <a:ext cx="2215020" cy="4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3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5" r:id="rId20"/>
    <p:sldLayoutId id="2147484036" r:id="rId21"/>
    <p:sldLayoutId id="2147484037" r:id="rId22"/>
    <p:sldLayoutId id="2147484042" r:id="rId23"/>
  </p:sldLayoutIdLst>
  <p:hf hdr="0" ft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10799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jzhang1993/article/details/79584854" TargetMode="External"/><Relationship Id="rId2" Type="http://schemas.openxmlformats.org/officeDocument/2006/relationships/hyperlink" Target="https://alienzhou.github.io/fe-performance-journey/#%E5%89%8D%E7%AB%AF%E9%9C%80%E8%A6%81%E6%80%A7%E8%83%BD%E4%BC%98%E5%8C%96%E4%B9%88%EF%BC%9F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juejin.im/post/5de87444518825124c50cd36" TargetMode="External"/><Relationship Id="rId4" Type="http://schemas.openxmlformats.org/officeDocument/2006/relationships/hyperlink" Target="https://cloud.tencent.com/developer/article/119167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19310" y="5292804"/>
            <a:ext cx="16514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前端性能优化实例讲解</a:t>
            </a:r>
            <a:endParaRPr lang="zh-CN" altLang="en-US" sz="9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5" y="788035"/>
            <a:ext cx="4846320" cy="242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9309" y="7009845"/>
            <a:ext cx="1362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altLang="zh-CN" sz="320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End Performance Optimization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597616" y="7901619"/>
            <a:ext cx="13623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zh-CN" altLang="en-US" sz="48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林琛</a:t>
            </a:r>
            <a:endParaRPr lang="en-US" altLang="zh-CN" sz="48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9309" y="12297831"/>
            <a:ext cx="1362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前端协会</a:t>
            </a:r>
            <a:endParaRPr lang="en-US" altLang="zh-CN" sz="5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7620" y="1030605"/>
            <a:ext cx="1371018" cy="1152008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732" y="1139815"/>
            <a:ext cx="872860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01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76184989"/>
              </p:ext>
            </p:extLst>
          </p:nvPr>
        </p:nvGraphicFramePr>
        <p:xfrm>
          <a:off x="844475" y="1688124"/>
          <a:ext cx="22693463" cy="1148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02333" y="4789853"/>
            <a:ext cx="2158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Microsoft YaHei" charset="-122"/>
                <a:ea typeface="Microsoft YaHei" charset="-122"/>
                <a:cs typeface="Microsoft YaHei" charset="-122"/>
              </a:rPr>
              <a:t>链接推荐</a:t>
            </a:r>
            <a:endParaRPr lang="zh-CN" altLang="zh-CN" sz="9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7621" y="4448517"/>
            <a:ext cx="2448000" cy="2160000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569" y="5061723"/>
            <a:ext cx="79508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四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738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7620" y="1030605"/>
            <a:ext cx="1371018" cy="1152008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732" y="1139815"/>
            <a:ext cx="872860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01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4" name="Rectangle 2">
            <a:hlinkClick r:id="rId2"/>
          </p:cNvPr>
          <p:cNvSpPr>
            <a:spLocks noChangeArrowheads="1"/>
          </p:cNvSpPr>
          <p:nvPr/>
        </p:nvSpPr>
        <p:spPr bwMode="auto">
          <a:xfrm rot="10800000" flipV="1">
            <a:off x="1943694" y="3432963"/>
            <a:ext cx="4971777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4400" dirty="0">
                <a:hlinkClick r:id="rId2"/>
              </a:rPr>
              <a:t>前端性能优化之旅</a:t>
            </a:r>
            <a:endParaRPr lang="zh-CN" altLang="zh-CN" sz="4400" dirty="0"/>
          </a:p>
        </p:txBody>
      </p:sp>
      <p:sp>
        <p:nvSpPr>
          <p:cNvPr id="9" name="Rectangle 2">
            <a:hlinkClick r:id="rId2"/>
          </p:cNvPr>
          <p:cNvSpPr>
            <a:spLocks noChangeArrowheads="1"/>
          </p:cNvSpPr>
          <p:nvPr/>
        </p:nvSpPr>
        <p:spPr bwMode="auto">
          <a:xfrm rot="10800000" flipV="1">
            <a:off x="1943692" y="4615255"/>
            <a:ext cx="9297594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err="1" smtClean="0">
                <a:hlinkClick r:id="rId3"/>
              </a:rPr>
              <a:t>webpack</a:t>
            </a:r>
            <a:r>
              <a:rPr lang="en-US" altLang="zh-CN" sz="4400" dirty="0" smtClean="0">
                <a:hlinkClick r:id="rId3"/>
              </a:rPr>
              <a:t> </a:t>
            </a:r>
            <a:r>
              <a:rPr lang="zh-CN" altLang="en-US" sz="4400" dirty="0" smtClean="0">
                <a:hlinkClick r:id="rId3"/>
              </a:rPr>
              <a:t>中使用 </a:t>
            </a:r>
            <a:r>
              <a:rPr lang="en-US" altLang="zh-CN" sz="4400" dirty="0" smtClean="0">
                <a:hlinkClick r:id="rId3"/>
              </a:rPr>
              <a:t>workbox </a:t>
            </a:r>
            <a:r>
              <a:rPr lang="zh-CN" altLang="en-US" sz="4400" dirty="0" smtClean="0">
                <a:hlinkClick r:id="rId3"/>
              </a:rPr>
              <a:t>实现 </a:t>
            </a:r>
            <a:r>
              <a:rPr lang="en-US" altLang="zh-CN" sz="4400" dirty="0" smtClean="0">
                <a:hlinkClick r:id="rId3"/>
              </a:rPr>
              <a:t>PWA</a:t>
            </a:r>
            <a:endParaRPr lang="zh-CN" altLang="zh-CN" sz="4400" dirty="0"/>
          </a:p>
        </p:txBody>
      </p:sp>
      <p:sp>
        <p:nvSpPr>
          <p:cNvPr id="10" name="Rectangle 2">
            <a:hlinkClick r:id="rId2"/>
          </p:cNvPr>
          <p:cNvSpPr>
            <a:spLocks noChangeArrowheads="1"/>
          </p:cNvSpPr>
          <p:nvPr/>
        </p:nvSpPr>
        <p:spPr bwMode="auto">
          <a:xfrm rot="10800000" flipV="1">
            <a:off x="1943691" y="5960665"/>
            <a:ext cx="8646964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smtClean="0">
                <a:hlinkClick r:id="rId4"/>
              </a:rPr>
              <a:t>H5</a:t>
            </a:r>
            <a:r>
              <a:rPr lang="zh-CN" altLang="en-US" sz="4400" dirty="0" smtClean="0">
                <a:hlinkClick r:id="rId4"/>
              </a:rPr>
              <a:t>前端性能测试快速入门</a:t>
            </a:r>
            <a:endParaRPr lang="zh-CN" altLang="zh-CN" sz="4400" dirty="0"/>
          </a:p>
        </p:txBody>
      </p:sp>
      <p:sp>
        <p:nvSpPr>
          <p:cNvPr id="11" name="Rectangle 2">
            <a:hlinkClick r:id="rId2"/>
          </p:cNvPr>
          <p:cNvSpPr>
            <a:spLocks noChangeArrowheads="1"/>
          </p:cNvSpPr>
          <p:nvPr/>
        </p:nvSpPr>
        <p:spPr bwMode="auto">
          <a:xfrm rot="10800000" flipV="1">
            <a:off x="1943691" y="7558385"/>
            <a:ext cx="4971777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err="1" smtClean="0">
                <a:hlinkClick r:id="rId5"/>
              </a:rPr>
              <a:t>webpack</a:t>
            </a:r>
            <a:r>
              <a:rPr lang="zh-CN" altLang="en-US" sz="4400" dirty="0" smtClean="0">
                <a:hlinkClick r:id="rId5"/>
              </a:rPr>
              <a:t>详细配置</a:t>
            </a:r>
            <a:endParaRPr lang="zh-CN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591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9310" y="3910698"/>
            <a:ext cx="16514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  <a:endParaRPr lang="zh-CN" altLang="en-US" sz="9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9985" y="5631359"/>
            <a:ext cx="13623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zh-CN" altLang="en-US" sz="44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！</a:t>
            </a:r>
            <a:endParaRPr lang="en-US" altLang="zh-CN" sz="4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9986" y="12192324"/>
            <a:ext cx="1362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前端协会</a:t>
            </a:r>
            <a:endParaRPr lang="en-US" altLang="zh-CN" sz="540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714400" y="5549887"/>
            <a:ext cx="2743200" cy="2759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smtClean="0">
                <a:latin typeface="KaiTi" charset="-122"/>
                <a:ea typeface="KaiTi" charset="-122"/>
                <a:cs typeface="KaiTi" charset="-122"/>
              </a:rPr>
              <a:t>前端性能优化</a:t>
            </a:r>
            <a:endParaRPr kumimoji="1" lang="zh-CN" altLang="en-US" sz="400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882128" y="1894155"/>
            <a:ext cx="3901440" cy="1444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 smtClean="0"/>
              <a:t>CSS</a:t>
            </a:r>
            <a:r>
              <a:rPr kumimoji="1" lang="zh-CN" altLang="en-US" sz="3200" dirty="0"/>
              <a:t>放顶部，</a:t>
            </a:r>
            <a:r>
              <a:rPr kumimoji="1" lang="en-US" altLang="zh-CN" sz="3200" dirty="0"/>
              <a:t>JS</a:t>
            </a:r>
            <a:r>
              <a:rPr kumimoji="1" lang="zh-CN" altLang="en-US" sz="3200" dirty="0"/>
              <a:t>放底部</a:t>
            </a:r>
            <a:endParaRPr kumimoji="1" lang="en-US" altLang="zh-CN" sz="3200" dirty="0"/>
          </a:p>
        </p:txBody>
      </p:sp>
      <p:sp>
        <p:nvSpPr>
          <p:cNvPr id="13" name="椭圆 12"/>
          <p:cNvSpPr/>
          <p:nvPr/>
        </p:nvSpPr>
        <p:spPr>
          <a:xfrm>
            <a:off x="18145673" y="3585586"/>
            <a:ext cx="2773680" cy="1392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 smtClean="0"/>
              <a:t>压缩代码</a:t>
            </a:r>
            <a:endParaRPr kumimoji="1" lang="en-US" altLang="zh-CN" sz="3200" dirty="0"/>
          </a:p>
        </p:txBody>
      </p:sp>
      <p:sp>
        <p:nvSpPr>
          <p:cNvPr id="16" name="椭圆 15"/>
          <p:cNvSpPr/>
          <p:nvPr/>
        </p:nvSpPr>
        <p:spPr>
          <a:xfrm>
            <a:off x="18298073" y="6025688"/>
            <a:ext cx="3840480" cy="148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/>
              <a:t>减少</a:t>
            </a:r>
            <a:r>
              <a:rPr kumimoji="1" lang="en-US" altLang="zh-CN" sz="3200" dirty="0"/>
              <a:t>DOM</a:t>
            </a:r>
            <a:r>
              <a:rPr kumimoji="1" lang="zh-CN" altLang="en-US" sz="3200" dirty="0"/>
              <a:t>操作</a:t>
            </a:r>
            <a:endParaRPr kumimoji="1" lang="en-US" altLang="zh-CN" sz="3200" dirty="0"/>
          </a:p>
        </p:txBody>
      </p:sp>
      <p:sp>
        <p:nvSpPr>
          <p:cNvPr id="17" name="椭圆 16"/>
          <p:cNvSpPr/>
          <p:nvPr/>
        </p:nvSpPr>
        <p:spPr>
          <a:xfrm>
            <a:off x="6968491" y="1894155"/>
            <a:ext cx="2773680" cy="1392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/>
              <a:t>避免使用</a:t>
            </a:r>
            <a:r>
              <a:rPr kumimoji="1" lang="en-US" altLang="zh-CN" sz="3200" dirty="0"/>
              <a:t>iframe</a:t>
            </a:r>
          </a:p>
        </p:txBody>
      </p:sp>
      <p:sp>
        <p:nvSpPr>
          <p:cNvPr id="18" name="椭圆 17"/>
          <p:cNvSpPr/>
          <p:nvPr/>
        </p:nvSpPr>
        <p:spPr>
          <a:xfrm>
            <a:off x="4745000" y="10792382"/>
            <a:ext cx="3509408" cy="1483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/>
              <a:t>避免重定向</a:t>
            </a:r>
            <a:endParaRPr kumimoji="1" lang="en-US" altLang="zh-CN" sz="3200" dirty="0"/>
          </a:p>
        </p:txBody>
      </p:sp>
      <p:sp>
        <p:nvSpPr>
          <p:cNvPr id="19" name="椭圆 18"/>
          <p:cNvSpPr/>
          <p:nvPr/>
        </p:nvSpPr>
        <p:spPr>
          <a:xfrm>
            <a:off x="1855178" y="8737601"/>
            <a:ext cx="3295941" cy="1421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/>
              <a:t>CSS Sprites</a:t>
            </a:r>
          </a:p>
        </p:txBody>
      </p:sp>
      <p:sp>
        <p:nvSpPr>
          <p:cNvPr id="20" name="椭圆 19"/>
          <p:cNvSpPr/>
          <p:nvPr/>
        </p:nvSpPr>
        <p:spPr>
          <a:xfrm>
            <a:off x="1235592" y="5827288"/>
            <a:ext cx="3509408" cy="1535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 smtClean="0"/>
              <a:t>script</a:t>
            </a:r>
            <a:r>
              <a:rPr kumimoji="1" lang="zh-CN" altLang="en-US" sz="3200" dirty="0"/>
              <a:t>采用</a:t>
            </a:r>
            <a:r>
              <a:rPr kumimoji="1" lang="en-US" altLang="zh-CN" sz="3200" dirty="0"/>
              <a:t>defer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async</a:t>
            </a:r>
          </a:p>
        </p:txBody>
      </p:sp>
      <p:sp>
        <p:nvSpPr>
          <p:cNvPr id="22" name="椭圆 21"/>
          <p:cNvSpPr/>
          <p:nvPr/>
        </p:nvSpPr>
        <p:spPr>
          <a:xfrm>
            <a:off x="2494414" y="3185771"/>
            <a:ext cx="3295941" cy="1296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 smtClean="0"/>
              <a:t>浏览器缓存</a:t>
            </a:r>
            <a:endParaRPr kumimoji="1" lang="en-US" altLang="zh-CN" sz="3200" dirty="0"/>
          </a:p>
        </p:txBody>
      </p:sp>
      <p:sp>
        <p:nvSpPr>
          <p:cNvPr id="23" name="椭圆 22"/>
          <p:cNvSpPr/>
          <p:nvPr/>
        </p:nvSpPr>
        <p:spPr>
          <a:xfrm>
            <a:off x="10053766" y="11592866"/>
            <a:ext cx="4032628" cy="1580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/>
              <a:t>减少</a:t>
            </a:r>
            <a:r>
              <a:rPr kumimoji="1" lang="en-US" altLang="zh-CN" sz="3200" dirty="0"/>
              <a:t>HTTP</a:t>
            </a:r>
            <a:r>
              <a:rPr kumimoji="1" lang="zh-CN" altLang="en-US" sz="3200"/>
              <a:t>请求</a:t>
            </a:r>
            <a:endParaRPr kumimoji="1" lang="en-US" altLang="zh-CN" sz="3200" dirty="0"/>
          </a:p>
        </p:txBody>
      </p:sp>
      <p:sp>
        <p:nvSpPr>
          <p:cNvPr id="25" name="椭圆 24"/>
          <p:cNvSpPr/>
          <p:nvPr/>
        </p:nvSpPr>
        <p:spPr>
          <a:xfrm>
            <a:off x="15371993" y="10792382"/>
            <a:ext cx="2773680" cy="1392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/>
              <a:t>事件节流</a:t>
            </a:r>
            <a:endParaRPr kumimoji="1" lang="en-US" altLang="zh-CN" sz="3200" dirty="0"/>
          </a:p>
        </p:txBody>
      </p:sp>
      <p:sp>
        <p:nvSpPr>
          <p:cNvPr id="26" name="椭圆 25"/>
          <p:cNvSpPr/>
          <p:nvPr/>
        </p:nvSpPr>
        <p:spPr>
          <a:xfrm>
            <a:off x="17917073" y="8807379"/>
            <a:ext cx="3230880" cy="1351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dirty="0"/>
              <a:t>图片懒加载</a:t>
            </a:r>
            <a:endParaRPr kumimoji="1" lang="en-US" altLang="zh-CN" sz="3200" dirty="0"/>
          </a:p>
        </p:txBody>
      </p:sp>
      <p:sp>
        <p:nvSpPr>
          <p:cNvPr id="27" name="椭圆 26"/>
          <p:cNvSpPr/>
          <p:nvPr/>
        </p:nvSpPr>
        <p:spPr>
          <a:xfrm>
            <a:off x="11314537" y="1894155"/>
            <a:ext cx="1542927" cy="1451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200" smtClean="0"/>
              <a:t>  </a:t>
            </a:r>
            <a:r>
              <a:rPr kumimoji="1" lang="mr-IN" altLang="zh-CN" sz="3200" dirty="0" smtClean="0"/>
              <a:t>……</a:t>
            </a:r>
            <a:endParaRPr kumimoji="1" lang="en-US" altLang="zh-CN" sz="3200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3197840" y="3585586"/>
            <a:ext cx="2174153" cy="2241702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13625145" y="7846556"/>
            <a:ext cx="3911341" cy="1384638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13715674" y="6860363"/>
            <a:ext cx="4123081" cy="191853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13655040" y="4479633"/>
            <a:ext cx="4338233" cy="1804855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8211292" y="8309835"/>
            <a:ext cx="2702053" cy="2402356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5499492" y="7896097"/>
            <a:ext cx="4554275" cy="1214222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280580" y="6770131"/>
            <a:ext cx="4773187" cy="269177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5632919" y="4573772"/>
            <a:ext cx="4639251" cy="1981490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8855120" y="3521441"/>
            <a:ext cx="2178227" cy="2305847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 flipV="1">
            <a:off x="12070080" y="3585586"/>
            <a:ext cx="30480" cy="1788094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12086000" y="8501212"/>
            <a:ext cx="68848" cy="2987577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13113940" y="8413912"/>
            <a:ext cx="2710216" cy="2378470"/>
          </a:xfrm>
          <a:prstGeom prst="straightConnector1">
            <a:avLst/>
          </a:prstGeom>
          <a:ln w="76200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855440" y="182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23288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7620" y="974576"/>
            <a:ext cx="3742958" cy="2160000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0451" y="1315912"/>
            <a:ext cx="23541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0" smtClean="0">
                <a:solidFill>
                  <a:srgbClr val="F7F7F7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kumimoji="1" lang="zh-CN" altLang="en-US" sz="9000">
              <a:solidFill>
                <a:srgbClr val="F7F7F7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0230" y="5259763"/>
            <a:ext cx="828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mtClean="0">
                <a:latin typeface="Microsoft YaHei" charset="-122"/>
                <a:ea typeface="Microsoft YaHei" charset="-122"/>
                <a:cs typeface="Microsoft YaHei" charset="-122"/>
              </a:rPr>
              <a:t>项目框架</a:t>
            </a:r>
            <a:endParaRPr lang="zh-CN" altLang="zh-CN" sz="5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3287037" y="5229591"/>
            <a:ext cx="1195308" cy="952532"/>
          </a:xfrm>
          <a:prstGeom prst="homePlate">
            <a:avLst/>
          </a:prstGeom>
          <a:solidFill>
            <a:srgbClr val="37A8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smtClean="0"/>
              <a:t>一</a:t>
            </a:r>
            <a:endParaRPr kumimoji="1" lang="zh-CN" altLang="en-US" sz="3200"/>
          </a:p>
        </p:txBody>
      </p:sp>
      <p:sp>
        <p:nvSpPr>
          <p:cNvPr id="28" name="文本框 27"/>
          <p:cNvSpPr txBox="1"/>
          <p:nvPr/>
        </p:nvSpPr>
        <p:spPr>
          <a:xfrm>
            <a:off x="14823400" y="5262746"/>
            <a:ext cx="82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mtClean="0">
                <a:latin typeface="Microsoft YaHei" charset="-122"/>
                <a:ea typeface="Microsoft YaHei" charset="-122"/>
                <a:cs typeface="Microsoft YaHei" charset="-122"/>
              </a:rPr>
              <a:t>代码优化</a:t>
            </a:r>
            <a:endParaRPr lang="zh-CN" altLang="zh-CN" sz="5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13450206" y="5232574"/>
            <a:ext cx="1195308" cy="952532"/>
          </a:xfrm>
          <a:prstGeom prst="homePlate">
            <a:avLst/>
          </a:prstGeom>
          <a:solidFill>
            <a:srgbClr val="37A8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smtClean="0"/>
              <a:t>二</a:t>
            </a:r>
            <a:endParaRPr kumimoji="1"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4660230" y="7895127"/>
            <a:ext cx="8275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Microsoft YaHei" charset="-122"/>
                <a:ea typeface="Microsoft YaHei" charset="-122"/>
                <a:cs typeface="Microsoft YaHei" charset="-122"/>
              </a:rPr>
              <a:t>Webpack</a:t>
            </a:r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配置优化</a:t>
            </a:r>
            <a:endParaRPr lang="zh-CN" altLang="zh-CN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3287037" y="7880526"/>
            <a:ext cx="1195308" cy="952532"/>
          </a:xfrm>
          <a:prstGeom prst="homePlate">
            <a:avLst/>
          </a:prstGeom>
          <a:solidFill>
            <a:srgbClr val="37A8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三</a:t>
            </a:r>
            <a:endParaRPr kumimoji="1" lang="zh-CN" altLang="en-US" sz="3200" dirty="0"/>
          </a:p>
        </p:txBody>
      </p:sp>
      <p:sp>
        <p:nvSpPr>
          <p:cNvPr id="16" name="五边形 15"/>
          <p:cNvSpPr/>
          <p:nvPr/>
        </p:nvSpPr>
        <p:spPr>
          <a:xfrm>
            <a:off x="13450206" y="7895127"/>
            <a:ext cx="1195308" cy="952532"/>
          </a:xfrm>
          <a:prstGeom prst="homePlate">
            <a:avLst/>
          </a:prstGeom>
          <a:solidFill>
            <a:srgbClr val="37A8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四</a:t>
            </a:r>
            <a:endParaRPr kumimoji="1"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823400" y="7962772"/>
            <a:ext cx="827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链接推荐</a:t>
            </a:r>
            <a:endParaRPr lang="zh-CN" altLang="zh-CN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8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02333" y="4789853"/>
            <a:ext cx="2158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0" dirty="0" smtClean="0">
                <a:latin typeface="Microsoft YaHei" charset="-122"/>
                <a:ea typeface="Microsoft YaHei" charset="-122"/>
                <a:cs typeface="Microsoft YaHei" charset="-122"/>
              </a:rPr>
              <a:t>项目框架</a:t>
            </a:r>
            <a:endParaRPr kumimoji="1" lang="zh-CN" altLang="en-US" sz="9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7621" y="4448517"/>
            <a:ext cx="2448000" cy="2160000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569" y="5061723"/>
            <a:ext cx="79508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一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09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7620" y="1030605"/>
            <a:ext cx="1371018" cy="1152008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732" y="1139815"/>
            <a:ext cx="872860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01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8872" y="3331795"/>
            <a:ext cx="670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前端框架： </a:t>
            </a:r>
            <a:r>
              <a:rPr lang="fr-FR" altLang="zh-CN" sz="3200" dirty="0" smtClean="0">
                <a:latin typeface="KaiTi" charset="-122"/>
                <a:ea typeface="KaiTi" charset="-122"/>
                <a:cs typeface="KaiTi" charset="-122"/>
              </a:rPr>
              <a:t>vue 2</a:t>
            </a:r>
            <a:r>
              <a:rPr lang="en-US" altLang="zh-CN" sz="3200" dirty="0" smtClean="0">
                <a:latin typeface="KaiTi" charset="-122"/>
                <a:ea typeface="KaiTi" charset="-122"/>
                <a:cs typeface="KaiTi" charset="-122"/>
              </a:rPr>
              <a:t>.6.11</a:t>
            </a:r>
            <a:endParaRPr lang="zh-CN" altLang="fr-FR" sz="32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en-US" altLang="zh-CN" sz="3200" dirty="0" smtClean="0">
                <a:latin typeface="KaiTi" charset="-122"/>
                <a:ea typeface="KaiTi" charset="-122"/>
                <a:cs typeface="KaiTi" charset="-122"/>
              </a:rPr>
              <a:t>UI</a:t>
            </a:r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组件库   </a:t>
            </a:r>
            <a:r>
              <a:rPr lang="fr-FR" altLang="zh-CN" sz="3200" dirty="0" smtClean="0">
                <a:latin typeface="KaiTi" charset="-122"/>
                <a:ea typeface="KaiTi" charset="-122"/>
                <a:cs typeface="KaiTi" charset="-122"/>
              </a:rPr>
              <a:t>iview </a:t>
            </a:r>
            <a:r>
              <a:rPr lang="fr-FR" altLang="zh-CN" sz="3200" dirty="0">
                <a:latin typeface="KaiTi" charset="-122"/>
                <a:ea typeface="KaiTi" charset="-122"/>
                <a:cs typeface="KaiTi" charset="-122"/>
              </a:rPr>
              <a:t>UI </a:t>
            </a:r>
            <a:r>
              <a:rPr lang="fr-FR" altLang="zh-CN" sz="3200" dirty="0" smtClean="0">
                <a:latin typeface="KaiTi" charset="-122"/>
                <a:ea typeface="KaiTi" charset="-122"/>
                <a:cs typeface="KaiTi" charset="-122"/>
              </a:rPr>
              <a:t>4</a:t>
            </a:r>
            <a:r>
              <a:rPr lang="en-US" altLang="zh-CN" sz="3200" dirty="0" smtClean="0">
                <a:latin typeface="KaiTi" charset="-122"/>
                <a:ea typeface="KaiTi" charset="-122"/>
                <a:cs typeface="KaiTi" charset="-122"/>
              </a:rPr>
              <a:t>.0.2</a:t>
            </a:r>
            <a:endParaRPr lang="zh-CN" altLang="fr-FR" sz="32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打包工具： </a:t>
            </a:r>
            <a:r>
              <a:rPr lang="fr-FR" altLang="zh-CN" sz="3200" dirty="0" smtClean="0">
                <a:latin typeface="KaiTi" charset="-122"/>
                <a:ea typeface="KaiTi" charset="-122"/>
                <a:cs typeface="KaiTi" charset="-122"/>
              </a:rPr>
              <a:t>webpack</a:t>
            </a:r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fr-FR" altLang="zh-CN" sz="3200" dirty="0" smtClean="0">
                <a:latin typeface="KaiTi" charset="-122"/>
                <a:ea typeface="KaiTi" charset="-122"/>
                <a:cs typeface="KaiTi" charset="-122"/>
              </a:rPr>
              <a:t>4</a:t>
            </a:r>
            <a:r>
              <a:rPr lang="en-US" altLang="zh-CN" sz="3200" dirty="0" smtClean="0">
                <a:latin typeface="KaiTi" charset="-122"/>
                <a:ea typeface="KaiTi" charset="-122"/>
                <a:cs typeface="KaiTi" charset="-122"/>
              </a:rPr>
              <a:t>.41.4</a:t>
            </a:r>
            <a:endParaRPr lang="fr-FR" altLang="zh-CN" sz="32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CN" altLang="en-US" sz="3200" dirty="0">
                <a:latin typeface="KaiTi" charset="-122"/>
                <a:ea typeface="KaiTi" charset="-122"/>
                <a:cs typeface="KaiTi" charset="-122"/>
              </a:rPr>
              <a:t>前端路由： </a:t>
            </a:r>
            <a:r>
              <a:rPr lang="mr-IN" altLang="zh-CN" sz="3200" dirty="0" smtClean="0">
                <a:latin typeface="KaiTi" charset="-122"/>
                <a:ea typeface="KaiTi" charset="-122"/>
                <a:cs typeface="KaiTi" charset="-122"/>
              </a:rPr>
              <a:t>vue-router</a:t>
            </a:r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mr-IN" altLang="zh-CN" sz="3200" dirty="0" smtClean="0">
                <a:latin typeface="KaiTi" charset="-122"/>
                <a:ea typeface="KaiTi" charset="-122"/>
                <a:cs typeface="KaiTi" charset="-122"/>
              </a:rPr>
              <a:t>3.1.3</a:t>
            </a:r>
            <a:endParaRPr lang="en-US" altLang="zh-CN" sz="32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lang="zh-CN" altLang="en-US" sz="3200" dirty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语言：   </a:t>
            </a:r>
            <a:r>
              <a:rPr lang="mr-IN" altLang="zh-CN" sz="3200" dirty="0" smtClean="0">
                <a:latin typeface="KaiTi" charset="-122"/>
                <a:ea typeface="KaiTi" charset="-122"/>
                <a:cs typeface="KaiTi" charset="-122"/>
              </a:rPr>
              <a:t>vue-i18n</a:t>
            </a:r>
            <a:r>
              <a:rPr lang="zh-CN" altLang="en-US" sz="32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mr-IN" altLang="zh-CN" sz="3200" dirty="0">
                <a:latin typeface="KaiTi" charset="-122"/>
                <a:ea typeface="KaiTi" charset="-122"/>
                <a:cs typeface="KaiTi" charset="-122"/>
              </a:rPr>
              <a:t>8.15.3</a:t>
            </a:r>
          </a:p>
          <a:p>
            <a:endParaRPr lang="mr-IN" altLang="zh-CN" sz="3200" dirty="0"/>
          </a:p>
          <a:p>
            <a:endParaRPr lang="zh-CN" altLang="fr-FR" sz="3200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zh-CN" altLang="en-US" sz="3200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01" y="1524000"/>
            <a:ext cx="16482978" cy="92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02333" y="4789853"/>
            <a:ext cx="21580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0" dirty="0" smtClean="0">
                <a:latin typeface="Microsoft YaHei" charset="-122"/>
                <a:ea typeface="Microsoft YaHei" charset="-122"/>
                <a:cs typeface="Microsoft YaHei" charset="-122"/>
              </a:rPr>
              <a:t>代码优化</a:t>
            </a:r>
            <a:endParaRPr kumimoji="1" lang="zh-CN" altLang="en-US" sz="9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7621" y="4448517"/>
            <a:ext cx="2448000" cy="2160000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569" y="5061723"/>
            <a:ext cx="79508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二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90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7620" y="1030605"/>
            <a:ext cx="1371018" cy="1152008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558" y="1139815"/>
            <a:ext cx="872034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01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2080" y="5237758"/>
            <a:ext cx="14699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从输入</a:t>
            </a:r>
            <a:r>
              <a:rPr lang="en-US" altLang="zh-CN" sz="6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URL</a:t>
            </a:r>
            <a:r>
              <a:rPr lang="zh-CN" alt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到浏览器显示页面发生了</a:t>
            </a:r>
            <a:r>
              <a:rPr lang="zh-CN" altLang="en-US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什么？</a:t>
            </a:r>
            <a:endParaRPr lang="zh-CN" altLang="en-US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7620" y="1030605"/>
            <a:ext cx="1371018" cy="1152008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558" y="1139815"/>
            <a:ext cx="872034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02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478457052"/>
              </p:ext>
            </p:extLst>
          </p:nvPr>
        </p:nvGraphicFramePr>
        <p:xfrm>
          <a:off x="914400" y="-457200"/>
          <a:ext cx="21963186" cy="141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6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99212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875280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336800" y="497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02333" y="4789853"/>
            <a:ext cx="2158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latin typeface="Microsoft YaHei" charset="-122"/>
                <a:ea typeface="Microsoft YaHei" charset="-122"/>
                <a:cs typeface="Microsoft YaHei" charset="-122"/>
              </a:rPr>
              <a:t>Webpack</a:t>
            </a:r>
            <a:r>
              <a:rPr lang="zh-CN" altLang="en-US" sz="9600" dirty="0">
                <a:latin typeface="Microsoft YaHei" charset="-122"/>
                <a:ea typeface="Microsoft YaHei" charset="-122"/>
                <a:cs typeface="Microsoft YaHei" charset="-122"/>
              </a:rPr>
              <a:t>配置优化</a:t>
            </a:r>
            <a:endParaRPr lang="zh-CN" altLang="zh-CN" sz="9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7621" y="4448517"/>
            <a:ext cx="2448000" cy="2160000"/>
          </a:xfrm>
          <a:prstGeom prst="rect">
            <a:avLst/>
          </a:prstGeom>
          <a:solidFill>
            <a:srgbClr val="37A84F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569" y="5061723"/>
            <a:ext cx="795089" cy="9335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Arial" panose="020B0604020202020204" pitchFamily="34" charset="0"/>
                <a:ea typeface="微软雅黑" panose="020B0503020204020204" charset="-122"/>
                <a:cs typeface="Helvetica Neue"/>
                <a:sym typeface="Helvetica Neue"/>
              </a:rPr>
              <a:t>三</a:t>
            </a:r>
            <a:endParaRPr kumimoji="0" lang="en-US" altLang="zh-CN" sz="54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ea typeface="微软雅黑" panose="020B0503020204020204" charset="-122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98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12690</TotalTime>
  <Words>246</Words>
  <Application>Microsoft Office PowerPoint</Application>
  <PresentationFormat>自定义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Helvetica Neue</vt:lpstr>
      <vt:lpstr>Helvetica Neue Medium</vt:lpstr>
      <vt:lpstr>KaiTi</vt:lpstr>
      <vt:lpstr>Mangal</vt:lpstr>
      <vt:lpstr>等线</vt:lpstr>
      <vt:lpstr>华文楷体</vt:lpstr>
      <vt:lpstr>楷体</vt:lpstr>
      <vt:lpstr>微软雅黑</vt:lpstr>
      <vt:lpstr>微软雅黑</vt:lpstr>
      <vt:lpstr>Arial</vt:lpstr>
      <vt:lpstr>Corbel</vt:lpstr>
      <vt:lpstr>深度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方钰才</dc:creator>
  <cp:lastModifiedBy>admin</cp:lastModifiedBy>
  <cp:revision>404</cp:revision>
  <cp:lastPrinted>2018-05-08T14:28:37Z</cp:lastPrinted>
  <dcterms:created xsi:type="dcterms:W3CDTF">2018-04-28T04:56:00Z</dcterms:created>
  <dcterms:modified xsi:type="dcterms:W3CDTF">2020-01-07T02:16:32Z</dcterms:modified>
</cp:coreProperties>
</file>