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86" r:id="rId7"/>
    <p:sldId id="261" r:id="rId8"/>
    <p:sldId id="264" r:id="rId9"/>
    <p:sldId id="265" r:id="rId10"/>
    <p:sldId id="282" r:id="rId11"/>
    <p:sldId id="284" r:id="rId12"/>
    <p:sldId id="283" r:id="rId13"/>
    <p:sldId id="266" r:id="rId14"/>
    <p:sldId id="262" r:id="rId15"/>
    <p:sldId id="267" r:id="rId16"/>
    <p:sldId id="268" r:id="rId17"/>
    <p:sldId id="269" r:id="rId18"/>
    <p:sldId id="278" r:id="rId19"/>
    <p:sldId id="263" r:id="rId20"/>
    <p:sldId id="274" r:id="rId21"/>
    <p:sldId id="27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滢鑫" initials="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D80"/>
    <a:srgbClr val="C3C9D9"/>
    <a:srgbClr val="FFFFFF"/>
    <a:srgbClr val="599278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6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D0AB8-341E-46D0-B384-DEE42B9FE0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87671-6361-43B8-8728-058D4E4131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-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/>
          <p:cNvSpPr>
            <a:spLocks noGrp="1"/>
          </p:cNvSpPr>
          <p:nvPr>
            <p:ph type="pic" sz="quarter" idx="14"/>
          </p:nvPr>
        </p:nvSpPr>
        <p:spPr>
          <a:xfrm>
            <a:off x="10036630" y="48988"/>
            <a:ext cx="1850570" cy="636812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0" y="6515100"/>
            <a:ext cx="1468939" cy="3429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74420" y="26582"/>
            <a:ext cx="8948612" cy="663575"/>
          </a:xfrm>
        </p:spPr>
        <p:txBody>
          <a:bodyPr lIns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png"/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tags" Target="../tags/tag65.xml"/><Relationship Id="rId4" Type="http://schemas.openxmlformats.org/officeDocument/2006/relationships/image" Target="../media/image13.png"/><Relationship Id="rId3" Type="http://schemas.openxmlformats.org/officeDocument/2006/relationships/tags" Target="../tags/tag64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jpe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.sv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.svg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png"/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.png"/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43" y="628895"/>
            <a:ext cx="5904365" cy="5904365"/>
          </a:xfrm>
          <a:prstGeom prst="rect">
            <a:avLst/>
          </a:prstGeom>
        </p:spPr>
      </p:pic>
      <p:sp>
        <p:nvSpPr>
          <p:cNvPr id="7" name="Shape 176"/>
          <p:cNvSpPr/>
          <p:nvPr/>
        </p:nvSpPr>
        <p:spPr>
          <a:xfrm>
            <a:off x="279400" y="278130"/>
            <a:ext cx="11633200" cy="6301830"/>
          </a:xfrm>
          <a:prstGeom prst="rect">
            <a:avLst/>
          </a:prstGeom>
          <a:ln w="63500">
            <a:solidFill>
              <a:srgbClr val="384D80">
                <a:alpha val="7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9400" y="1304471"/>
            <a:ext cx="0" cy="407938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>
          <a:xfrm>
            <a:off x="10036630" y="48988"/>
            <a:ext cx="1850570" cy="636812"/>
          </a:xfrm>
        </p:spPr>
      </p:pic>
      <p:sp>
        <p:nvSpPr>
          <p:cNvPr id="22" name="文本占位符 12"/>
          <p:cNvSpPr txBox="1"/>
          <p:nvPr/>
        </p:nvSpPr>
        <p:spPr>
          <a:xfrm>
            <a:off x="1059642" y="4376738"/>
            <a:ext cx="7416701" cy="742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答辩人：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× × ×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指导教师：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× × ×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525" y="1518479"/>
            <a:ext cx="0" cy="3617843"/>
          </a:xfrm>
          <a:prstGeom prst="line">
            <a:avLst/>
          </a:prstGeom>
          <a:ln w="25400">
            <a:solidFill>
              <a:srgbClr val="596B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175"/>
          <p:cNvSpPr/>
          <p:nvPr/>
        </p:nvSpPr>
        <p:spPr>
          <a:xfrm>
            <a:off x="5252" y="1304471"/>
            <a:ext cx="9442153" cy="4079380"/>
          </a:xfrm>
          <a:prstGeom prst="rect">
            <a:avLst/>
          </a:prstGeom>
          <a:solidFill>
            <a:srgbClr val="384D80"/>
          </a:solidFill>
          <a:ln w="12700">
            <a:miter lim="400000"/>
          </a:ln>
        </p:spPr>
        <p:txBody>
          <a:bodyPr lIns="25400" tIns="25400" rIns="25400" bIns="25400" anchor="ctr"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charset="-122"/>
            </a:endParaRPr>
          </a:p>
        </p:txBody>
      </p:sp>
      <p:sp>
        <p:nvSpPr>
          <p:cNvPr id="4" name="标题 46"/>
          <p:cNvSpPr txBox="1"/>
          <p:nvPr/>
        </p:nvSpPr>
        <p:spPr>
          <a:xfrm>
            <a:off x="367030" y="1615440"/>
            <a:ext cx="9081135" cy="19367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有爱魔兽锐方 CN Medium" panose="020B0602040504020204" pitchFamily="34" charset="-122"/>
              </a:rPr>
              <a:t>背包问题知识社区系统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有爱魔兽锐方 CN Medium" panose="020B0602040504020204" pitchFamily="34" charset="-122"/>
              </a:rPr>
              <a:t>APP</a:t>
            </a:r>
            <a:endParaRPr lang="en-US" altLang="zh-CN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有爱魔兽锐方 CN Medium" panose="020B06020405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有爱魔兽锐方 CN Medium" panose="020B0602040504020204" pitchFamily="34" charset="-122"/>
              </a:rPr>
              <a:t>项目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有爱魔兽锐方 CN Medium" panose="020B0602040504020204" pitchFamily="34" charset="-122"/>
              </a:rPr>
              <a:t>陈述总结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有爱魔兽锐方 CN Medium" panose="020B0602040504020204" pitchFamily="34" charset="-122"/>
            </a:endParaRPr>
          </a:p>
        </p:txBody>
      </p:sp>
      <p:sp>
        <p:nvSpPr>
          <p:cNvPr id="6" name="文本占位符 12"/>
          <p:cNvSpPr txBox="1"/>
          <p:nvPr/>
        </p:nvSpPr>
        <p:spPr>
          <a:xfrm>
            <a:off x="1186642" y="4503738"/>
            <a:ext cx="7416701" cy="742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答辩人：潘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指导教师：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代祖华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886" y="142318"/>
            <a:ext cx="656604" cy="656604"/>
          </a:xfrm>
          <a:prstGeom prst="rect">
            <a:avLst/>
          </a:prstGeom>
        </p:spPr>
      </p:pic>
      <p:sp>
        <p:nvSpPr>
          <p:cNvPr id="55" name="Текст 12"/>
          <p:cNvSpPr txBox="1"/>
          <p:nvPr/>
        </p:nvSpPr>
        <p:spPr>
          <a:xfrm>
            <a:off x="1378078" y="103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231420" y="226329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9770" y="2165985"/>
            <a:ext cx="37223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学习功能模块：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对知识学习、资料文档都做了分类。在学习界面，选择要学习的模块，即可进入模块学习界面。</a:t>
            </a:r>
            <a:endParaRPr lang="zh-CN" altLang="en-US" sz="2000"/>
          </a:p>
        </p:txBody>
      </p:sp>
      <p:pic>
        <p:nvPicPr>
          <p:cNvPr id="2" name="图片 11" descr="博客系统博文用例状态图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95" y="2003425"/>
            <a:ext cx="6288405" cy="3418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9135" y="2266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384D80"/>
                </a:solidFill>
                <a:sym typeface="+mn-ea"/>
              </a:rPr>
              <a:t>功能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模块设计：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886" y="142318"/>
            <a:ext cx="656604" cy="656604"/>
          </a:xfrm>
          <a:prstGeom prst="rect">
            <a:avLst/>
          </a:prstGeom>
        </p:spPr>
      </p:pic>
      <p:sp>
        <p:nvSpPr>
          <p:cNvPr id="55" name="Текст 12"/>
          <p:cNvSpPr txBox="1"/>
          <p:nvPr/>
        </p:nvSpPr>
        <p:spPr>
          <a:xfrm>
            <a:off x="1378078" y="103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231420" y="226329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239135" y="2266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384D80"/>
                </a:solidFill>
                <a:sym typeface="+mn-ea"/>
              </a:rPr>
              <a:t>系统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总体设计：</a:t>
            </a:r>
            <a:endParaRPr lang="zh-CN" altLang="en-US"/>
          </a:p>
        </p:txBody>
      </p:sp>
      <p:pic>
        <p:nvPicPr>
          <p:cNvPr id="12" name="图片 12" descr="系统总体用例图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7950" y="1187450"/>
            <a:ext cx="9727565" cy="5504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0" y="4892040"/>
            <a:ext cx="12192000" cy="1965960"/>
          </a:xfrm>
          <a:prstGeom prst="rect">
            <a:avLst/>
          </a:prstGeom>
          <a:solidFill>
            <a:srgbClr val="38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0790"/>
            <a:ext cx="121920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70530" y="2015490"/>
            <a:ext cx="236220" cy="4305300"/>
            <a:chOff x="2960370" y="2015490"/>
            <a:chExt cx="236220" cy="4305300"/>
          </a:xfrm>
        </p:grpSpPr>
        <p:sp>
          <p:nvSpPr>
            <p:cNvPr id="8" name="矩形 7"/>
            <p:cNvSpPr/>
            <p:nvPr/>
          </p:nvSpPr>
          <p:spPr>
            <a:xfrm>
              <a:off x="2960370" y="4892040"/>
              <a:ext cx="236220" cy="142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60370" y="2015490"/>
              <a:ext cx="236220" cy="2876550"/>
            </a:xfrm>
            <a:prstGeom prst="rect">
              <a:avLst/>
            </a:prstGeom>
            <a:solidFill>
              <a:srgbClr val="384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4820" y="2068830"/>
            <a:ext cx="300990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384D80"/>
                </a:solidFill>
                <a:latin typeface="Impact" panose="020B0806030902050204" pitchFamily="34" charset="0"/>
              </a:rPr>
              <a:t>0  3</a:t>
            </a:r>
            <a:endParaRPr lang="en-US" altLang="zh-CN" sz="11500" dirty="0">
              <a:solidFill>
                <a:srgbClr val="384D8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12895" y="2400300"/>
            <a:ext cx="3966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+mj-ea"/>
                <a:ea typeface="+mj-ea"/>
              </a:rPr>
              <a:t>功能陈述</a:t>
            </a:r>
            <a:endParaRPr lang="zh-CN" altLang="en-US" sz="7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Текст 12"/>
          <p:cNvSpPr txBox="1"/>
          <p:nvPr/>
        </p:nvSpPr>
        <p:spPr>
          <a:xfrm>
            <a:off x="1924897" y="355068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03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陈述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582249" y="581348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形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7888" y="684673"/>
            <a:ext cx="493413" cy="493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08695" y="15240"/>
            <a:ext cx="6827520" cy="6827520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035" y="1744345"/>
            <a:ext cx="472122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>
                <a:sym typeface="+mn-ea"/>
              </a:rPr>
              <a:t>注册功能模块：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sym typeface="+mn-ea"/>
              </a:rPr>
              <a:t>用户通过输入手机号进行注册，之后填写基本信息，通过注册后发送的验证码进入系统。</a:t>
            </a:r>
            <a:endParaRPr lang="zh-CN" altLang="en-US" sz="2000"/>
          </a:p>
          <a:p>
            <a:pPr indent="720090" algn="just" fontAlgn="auto">
              <a:lnSpc>
                <a:spcPct val="150000"/>
              </a:lnSpc>
            </a:pPr>
            <a:endParaRPr lang="zh-CN" altLang="en-US" sz="2000"/>
          </a:p>
        </p:txBody>
      </p:sp>
      <p:pic>
        <p:nvPicPr>
          <p:cNvPr id="2" name="图片 1" descr="IMG_2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279"/>
          <a:stretch>
            <a:fillRect/>
          </a:stretch>
        </p:blipFill>
        <p:spPr>
          <a:xfrm>
            <a:off x="7370445" y="1233805"/>
            <a:ext cx="2702560" cy="479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Текст 12"/>
          <p:cNvSpPr txBox="1"/>
          <p:nvPr/>
        </p:nvSpPr>
        <p:spPr>
          <a:xfrm>
            <a:off x="1924897" y="355068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03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陈述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582249" y="581348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形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7888" y="684673"/>
            <a:ext cx="493413" cy="493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08695" y="15240"/>
            <a:ext cx="6827520" cy="6827520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pic>
        <p:nvPicPr>
          <p:cNvPr id="4" name="图片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900" y="1438275"/>
            <a:ext cx="2675255" cy="4812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76045" y="2369820"/>
            <a:ext cx="4721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>
                <a:sym typeface="+mn-ea"/>
              </a:rPr>
              <a:t>登录功能模块：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sym typeface="+mn-ea"/>
              </a:rPr>
              <a:t>用户正确输入手机号、密码登陆系统，并返回登录成功或不成功的信息</a:t>
            </a:r>
            <a:r>
              <a:rPr lang="zh-CN" altLang="en-US" sz="2400">
                <a:sym typeface="+mn-ea"/>
              </a:rPr>
              <a:t>提示。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Текст 12"/>
          <p:cNvSpPr txBox="1"/>
          <p:nvPr/>
        </p:nvSpPr>
        <p:spPr>
          <a:xfrm>
            <a:off x="1924897" y="355068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03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陈述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582249" y="581348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形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7888" y="684673"/>
            <a:ext cx="493413" cy="493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08695" y="15240"/>
            <a:ext cx="6827520" cy="6827520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pic>
        <p:nvPicPr>
          <p:cNvPr id="5" name="图片 3" descr="IMG_256"/>
          <p:cNvPicPr>
            <a:picLocks noChangeAspect="1"/>
          </p:cNvPicPr>
          <p:nvPr/>
        </p:nvPicPr>
        <p:blipFill>
          <a:blip r:embed="rId4"/>
          <a:srcRect t="391" r="1013"/>
          <a:stretch>
            <a:fillRect/>
          </a:stretch>
        </p:blipFill>
        <p:spPr>
          <a:xfrm>
            <a:off x="5787390" y="1044575"/>
            <a:ext cx="2792730" cy="5146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4355" y="1751330"/>
            <a:ext cx="472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圈子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功能模块：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     </a:t>
            </a: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 “</a:t>
            </a:r>
            <a:r>
              <a:rPr lang="zh-CN" altLang="en-US" sz="2400">
                <a:sym typeface="+mn-ea"/>
              </a:rPr>
              <a:t>圈子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中发帖，用户添加图片、文本，选择类别进行发布。发布成功后可在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圈子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页面进行</a:t>
            </a:r>
            <a:r>
              <a:rPr lang="zh-CN" altLang="en-US" sz="2400">
                <a:sym typeface="+mn-ea"/>
              </a:rPr>
              <a:t>查看。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4" descr="IMG_256"/>
          <p:cNvPicPr>
            <a:picLocks noChangeAspect="1"/>
          </p:cNvPicPr>
          <p:nvPr/>
        </p:nvPicPr>
        <p:blipFill>
          <a:blip r:embed="rId5"/>
          <a:srcRect t="372" r="410"/>
          <a:stretch>
            <a:fillRect/>
          </a:stretch>
        </p:blipFill>
        <p:spPr>
          <a:xfrm>
            <a:off x="8815705" y="1034415"/>
            <a:ext cx="2776855" cy="5102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Текст 12"/>
          <p:cNvSpPr txBox="1"/>
          <p:nvPr/>
        </p:nvSpPr>
        <p:spPr>
          <a:xfrm>
            <a:off x="1924897" y="355068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03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陈述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1582249" y="581348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形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7888" y="684673"/>
            <a:ext cx="493413" cy="493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420" y="-68580"/>
            <a:ext cx="6995160" cy="6995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08695" y="15240"/>
            <a:ext cx="6827520" cy="6827520"/>
          </a:xfrm>
          <a:prstGeom prst="ellipse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pic>
        <p:nvPicPr>
          <p:cNvPr id="3" name="图片 5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940" y="1180465"/>
            <a:ext cx="2962910" cy="5295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81430" y="2179320"/>
            <a:ext cx="46748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个人中心</a:t>
            </a:r>
            <a:r>
              <a:rPr lang="zh-CN" altLang="en-US" sz="2400">
                <a:sym typeface="+mn-ea"/>
              </a:rPr>
              <a:t>功能：</a:t>
            </a:r>
            <a:endParaRPr lang="zh-CN" altLang="en-US" sz="2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用户可在个人中心界面查看编辑个人信息，修改用户</a:t>
            </a:r>
            <a:r>
              <a:rPr lang="zh-CN" altLang="en-US" sz="2400">
                <a:sym typeface="+mn-ea"/>
              </a:rPr>
              <a:t>密码，查看过往发布的内容及收藏足迹，也可</a:t>
            </a:r>
            <a:r>
              <a:rPr lang="zh-CN" altLang="en-US" sz="2400">
                <a:sym typeface="+mn-ea"/>
              </a:rPr>
              <a:t>查看软件及开发团队的的基本信息。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0" y="4892040"/>
            <a:ext cx="12192000" cy="1965960"/>
          </a:xfrm>
          <a:prstGeom prst="rect">
            <a:avLst/>
          </a:prstGeom>
          <a:solidFill>
            <a:srgbClr val="38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0790"/>
            <a:ext cx="121920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70530" y="2015490"/>
            <a:ext cx="236220" cy="4305300"/>
            <a:chOff x="2960370" y="2015490"/>
            <a:chExt cx="236220" cy="4305300"/>
          </a:xfrm>
        </p:grpSpPr>
        <p:sp>
          <p:nvSpPr>
            <p:cNvPr id="8" name="矩形 7"/>
            <p:cNvSpPr/>
            <p:nvPr/>
          </p:nvSpPr>
          <p:spPr>
            <a:xfrm>
              <a:off x="2960370" y="4892040"/>
              <a:ext cx="236220" cy="142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60370" y="2015490"/>
              <a:ext cx="236220" cy="2876550"/>
            </a:xfrm>
            <a:prstGeom prst="rect">
              <a:avLst/>
            </a:prstGeom>
            <a:solidFill>
              <a:srgbClr val="384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4820" y="2068830"/>
            <a:ext cx="300990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384D80"/>
                </a:solidFill>
                <a:latin typeface="Impact" panose="020B0806030902050204" pitchFamily="34" charset="0"/>
              </a:rPr>
              <a:t>0  4</a:t>
            </a:r>
            <a:endParaRPr lang="en-US" altLang="zh-CN" sz="11500" dirty="0">
              <a:solidFill>
                <a:srgbClr val="384D8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42715" y="2400375"/>
            <a:ext cx="4442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+mj-ea"/>
                <a:ea typeface="+mj-ea"/>
              </a:rPr>
              <a:t>项目总结</a:t>
            </a:r>
            <a:endParaRPr lang="zh-CN" altLang="en-US" sz="4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sp>
        <p:nvSpPr>
          <p:cNvPr id="88" name="任意多边形: 形状 87"/>
          <p:cNvSpPr/>
          <p:nvPr/>
        </p:nvSpPr>
        <p:spPr>
          <a:xfrm>
            <a:off x="2289840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/>
        </p:nvSpPr>
        <p:spPr>
          <a:xfrm>
            <a:off x="831616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/>
        </p:nvSpPr>
        <p:spPr>
          <a:xfrm>
            <a:off x="948231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/>
        </p:nvSpPr>
        <p:spPr>
          <a:xfrm>
            <a:off x="886052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931086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327101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3834215" y="4294012"/>
            <a:ext cx="123902" cy="419252"/>
          </a:xfrm>
          <a:custGeom>
            <a:avLst/>
            <a:gdLst/>
            <a:ahLst/>
            <a:cxnLst/>
            <a:rect l="l" t="t" r="r" b="b"/>
            <a:pathLst>
              <a:path w="123902" h="419252">
                <a:moveTo>
                  <a:pt x="82754" y="0"/>
                </a:moveTo>
                <a:lnTo>
                  <a:pt x="123902" y="0"/>
                </a:lnTo>
                <a:lnTo>
                  <a:pt x="123902" y="419252"/>
                </a:lnTo>
                <a:lnTo>
                  <a:pt x="82754" y="419252"/>
                </a:lnTo>
                <a:lnTo>
                  <a:pt x="82754" y="266090"/>
                </a:lnTo>
                <a:cubicBezTo>
                  <a:pt x="54712" y="291693"/>
                  <a:pt x="34443" y="309829"/>
                  <a:pt x="21946" y="320497"/>
                </a:cubicBezTo>
                <a:lnTo>
                  <a:pt x="0" y="284378"/>
                </a:lnTo>
                <a:cubicBezTo>
                  <a:pt x="21946" y="267919"/>
                  <a:pt x="49530" y="245211"/>
                  <a:pt x="82754" y="216255"/>
                </a:cubicBezTo>
                <a:lnTo>
                  <a:pt x="82754" y="139446"/>
                </a:lnTo>
                <a:lnTo>
                  <a:pt x="59436" y="159105"/>
                </a:lnTo>
                <a:cubicBezTo>
                  <a:pt x="48159" y="138074"/>
                  <a:pt x="28651" y="113080"/>
                  <a:pt x="915" y="84124"/>
                </a:cubicBezTo>
                <a:lnTo>
                  <a:pt x="29719" y="61264"/>
                </a:lnTo>
                <a:cubicBezTo>
                  <a:pt x="51359" y="81381"/>
                  <a:pt x="69038" y="101346"/>
                  <a:pt x="82754" y="121158"/>
                </a:cubicBezTo>
                <a:lnTo>
                  <a:pt x="8275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414198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909798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2414198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873078" y="5453456"/>
            <a:ext cx="170078" cy="262468"/>
          </a:xfrm>
          <a:custGeom>
            <a:avLst/>
            <a:gdLst/>
            <a:ahLst/>
            <a:cxnLst/>
            <a:rect l="l" t="t" r="r" b="b"/>
            <a:pathLst>
              <a:path w="170078" h="262468">
                <a:moveTo>
                  <a:pt x="0" y="0"/>
                </a:moveTo>
                <a:lnTo>
                  <a:pt x="108356" y="0"/>
                </a:lnTo>
                <a:lnTo>
                  <a:pt x="108356" y="174829"/>
                </a:lnTo>
                <a:lnTo>
                  <a:pt x="157277" y="139203"/>
                </a:lnTo>
                <a:cubicBezTo>
                  <a:pt x="161544" y="154114"/>
                  <a:pt x="165811" y="165528"/>
                  <a:pt x="170078" y="173443"/>
                </a:cubicBezTo>
                <a:cubicBezTo>
                  <a:pt x="129845" y="204185"/>
                  <a:pt x="102413" y="225795"/>
                  <a:pt x="87782" y="238272"/>
                </a:cubicBezTo>
                <a:cubicBezTo>
                  <a:pt x="76200" y="248317"/>
                  <a:pt x="68428" y="256382"/>
                  <a:pt x="64465" y="262468"/>
                </a:cubicBezTo>
                <a:cubicBezTo>
                  <a:pt x="62636" y="257906"/>
                  <a:pt x="58674" y="251822"/>
                  <a:pt x="52578" y="244216"/>
                </a:cubicBezTo>
                <a:cubicBezTo>
                  <a:pt x="47396" y="237220"/>
                  <a:pt x="42519" y="231591"/>
                  <a:pt x="37947" y="227328"/>
                </a:cubicBezTo>
                <a:cubicBezTo>
                  <a:pt x="44653" y="223071"/>
                  <a:pt x="50749" y="217139"/>
                  <a:pt x="56235" y="209533"/>
                </a:cubicBezTo>
                <a:cubicBezTo>
                  <a:pt x="62636" y="200408"/>
                  <a:pt x="65837" y="190978"/>
                  <a:pt x="65837" y="181244"/>
                </a:cubicBezTo>
                <a:lnTo>
                  <a:pt x="65837" y="40691"/>
                </a:lnTo>
                <a:lnTo>
                  <a:pt x="0" y="40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3815046" y="3303025"/>
            <a:ext cx="273405" cy="250796"/>
          </a:xfrm>
          <a:custGeom>
            <a:avLst/>
            <a:gdLst/>
            <a:ahLst/>
            <a:cxnLst/>
            <a:rect l="l" t="t" r="r" b="b"/>
            <a:pathLst>
              <a:path w="273405" h="250796">
                <a:moveTo>
                  <a:pt x="178765" y="0"/>
                </a:moveTo>
                <a:lnTo>
                  <a:pt x="220827" y="0"/>
                </a:lnTo>
                <a:lnTo>
                  <a:pt x="220827" y="51457"/>
                </a:lnTo>
                <a:lnTo>
                  <a:pt x="273405" y="51457"/>
                </a:lnTo>
                <a:lnTo>
                  <a:pt x="273405" y="90776"/>
                </a:lnTo>
                <a:lnTo>
                  <a:pt x="220827" y="90776"/>
                </a:lnTo>
                <a:lnTo>
                  <a:pt x="220827" y="203433"/>
                </a:lnTo>
                <a:cubicBezTo>
                  <a:pt x="220827" y="214777"/>
                  <a:pt x="219303" y="223514"/>
                  <a:pt x="216255" y="229643"/>
                </a:cubicBezTo>
                <a:cubicBezTo>
                  <a:pt x="213207" y="236082"/>
                  <a:pt x="207721" y="240833"/>
                  <a:pt x="199796" y="243895"/>
                </a:cubicBezTo>
                <a:cubicBezTo>
                  <a:pt x="188823" y="248496"/>
                  <a:pt x="163525" y="250796"/>
                  <a:pt x="123901" y="250796"/>
                </a:cubicBezTo>
                <a:cubicBezTo>
                  <a:pt x="122072" y="239214"/>
                  <a:pt x="117500" y="225802"/>
                  <a:pt x="110185" y="210562"/>
                </a:cubicBezTo>
                <a:cubicBezTo>
                  <a:pt x="127254" y="211172"/>
                  <a:pt x="146913" y="211477"/>
                  <a:pt x="169164" y="211477"/>
                </a:cubicBezTo>
                <a:cubicBezTo>
                  <a:pt x="175564" y="211477"/>
                  <a:pt x="178765" y="208712"/>
                  <a:pt x="178765" y="203183"/>
                </a:cubicBezTo>
                <a:lnTo>
                  <a:pt x="178765" y="90776"/>
                </a:lnTo>
                <a:lnTo>
                  <a:pt x="0" y="90776"/>
                </a:lnTo>
                <a:lnTo>
                  <a:pt x="0" y="51457"/>
                </a:lnTo>
                <a:lnTo>
                  <a:pt x="178765" y="51457"/>
                </a:lnTo>
                <a:lnTo>
                  <a:pt x="17876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2438887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/>
        </p:nvSpPr>
        <p:spPr>
          <a:xfrm>
            <a:off x="3765188" y="1142076"/>
            <a:ext cx="374351" cy="167011"/>
          </a:xfrm>
          <a:custGeom>
            <a:avLst/>
            <a:gdLst/>
            <a:ahLst/>
            <a:cxnLst/>
            <a:rect l="l" t="t" r="r" b="b"/>
            <a:pathLst>
              <a:path w="374351" h="167011">
                <a:moveTo>
                  <a:pt x="187585" y="0"/>
                </a:moveTo>
                <a:lnTo>
                  <a:pt x="216665" y="12697"/>
                </a:lnTo>
                <a:cubicBezTo>
                  <a:pt x="213115" y="17339"/>
                  <a:pt x="209156" y="22800"/>
                  <a:pt x="204787" y="29080"/>
                </a:cubicBezTo>
                <a:cubicBezTo>
                  <a:pt x="224447" y="49465"/>
                  <a:pt x="249158" y="69161"/>
                  <a:pt x="278920" y="88168"/>
                </a:cubicBezTo>
                <a:cubicBezTo>
                  <a:pt x="311140" y="109103"/>
                  <a:pt x="342951" y="124942"/>
                  <a:pt x="374351" y="135685"/>
                </a:cubicBezTo>
                <a:cubicBezTo>
                  <a:pt x="366433" y="142571"/>
                  <a:pt x="359334" y="151661"/>
                  <a:pt x="353053" y="162954"/>
                </a:cubicBezTo>
                <a:cubicBezTo>
                  <a:pt x="322745" y="150590"/>
                  <a:pt x="292027" y="133556"/>
                  <a:pt x="260899" y="111853"/>
                </a:cubicBezTo>
                <a:cubicBezTo>
                  <a:pt x="232229" y="91796"/>
                  <a:pt x="207654" y="71192"/>
                  <a:pt x="187175" y="50039"/>
                </a:cubicBezTo>
                <a:cubicBezTo>
                  <a:pt x="161509" y="78436"/>
                  <a:pt x="130791" y="104216"/>
                  <a:pt x="95021" y="127378"/>
                </a:cubicBezTo>
                <a:lnTo>
                  <a:pt x="284245" y="127378"/>
                </a:lnTo>
                <a:lnTo>
                  <a:pt x="284245" y="155639"/>
                </a:lnTo>
                <a:lnTo>
                  <a:pt x="89697" y="155639"/>
                </a:lnTo>
                <a:lnTo>
                  <a:pt x="89697" y="130456"/>
                </a:lnTo>
                <a:cubicBezTo>
                  <a:pt x="67580" y="144420"/>
                  <a:pt x="45053" y="156605"/>
                  <a:pt x="22117" y="167011"/>
                </a:cubicBezTo>
                <a:cubicBezTo>
                  <a:pt x="16929" y="157941"/>
                  <a:pt x="9556" y="149143"/>
                  <a:pt x="0" y="140619"/>
                </a:cubicBezTo>
                <a:cubicBezTo>
                  <a:pt x="40684" y="123297"/>
                  <a:pt x="77273" y="102541"/>
                  <a:pt x="109766" y="78351"/>
                </a:cubicBezTo>
                <a:cubicBezTo>
                  <a:pt x="143624" y="53333"/>
                  <a:pt x="169564" y="27216"/>
                  <a:pt x="187585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3763959" y="2276665"/>
            <a:ext cx="375580" cy="217894"/>
          </a:xfrm>
          <a:custGeom>
            <a:avLst/>
            <a:gdLst/>
            <a:ahLst/>
            <a:cxnLst/>
            <a:rect l="l" t="t" r="r" b="b"/>
            <a:pathLst>
              <a:path w="375580" h="217894">
                <a:moveTo>
                  <a:pt x="4505" y="0"/>
                </a:moveTo>
                <a:lnTo>
                  <a:pt x="90516" y="0"/>
                </a:lnTo>
                <a:lnTo>
                  <a:pt x="90516" y="143505"/>
                </a:lnTo>
                <a:cubicBezTo>
                  <a:pt x="92700" y="144836"/>
                  <a:pt x="96114" y="147236"/>
                  <a:pt x="100755" y="150704"/>
                </a:cubicBezTo>
                <a:cubicBezTo>
                  <a:pt x="108401" y="156298"/>
                  <a:pt x="114954" y="160694"/>
                  <a:pt x="120415" y="163894"/>
                </a:cubicBezTo>
                <a:cubicBezTo>
                  <a:pt x="132702" y="171620"/>
                  <a:pt x="148130" y="176817"/>
                  <a:pt x="166697" y="179483"/>
                </a:cubicBezTo>
                <a:cubicBezTo>
                  <a:pt x="181168" y="181881"/>
                  <a:pt x="201374" y="183080"/>
                  <a:pt x="227314" y="183080"/>
                </a:cubicBezTo>
                <a:cubicBezTo>
                  <a:pt x="280832" y="183080"/>
                  <a:pt x="330254" y="180486"/>
                  <a:pt x="375580" y="175298"/>
                </a:cubicBezTo>
                <a:cubicBezTo>
                  <a:pt x="370392" y="188404"/>
                  <a:pt x="367389" y="198917"/>
                  <a:pt x="366570" y="206835"/>
                </a:cubicBezTo>
                <a:cubicBezTo>
                  <a:pt x="324520" y="209839"/>
                  <a:pt x="277692" y="211341"/>
                  <a:pt x="226085" y="211341"/>
                </a:cubicBezTo>
                <a:cubicBezTo>
                  <a:pt x="199599" y="211341"/>
                  <a:pt x="178028" y="209913"/>
                  <a:pt x="161372" y="207059"/>
                </a:cubicBezTo>
                <a:cubicBezTo>
                  <a:pt x="143078" y="203685"/>
                  <a:pt x="127104" y="197972"/>
                  <a:pt x="113452" y="189921"/>
                </a:cubicBezTo>
                <a:cubicBezTo>
                  <a:pt x="109902" y="187583"/>
                  <a:pt x="104987" y="184078"/>
                  <a:pt x="98708" y="179407"/>
                </a:cubicBezTo>
                <a:cubicBezTo>
                  <a:pt x="86693" y="170840"/>
                  <a:pt x="78774" y="166556"/>
                  <a:pt x="74952" y="166556"/>
                </a:cubicBezTo>
                <a:cubicBezTo>
                  <a:pt x="68672" y="166556"/>
                  <a:pt x="60344" y="171676"/>
                  <a:pt x="49968" y="181915"/>
                </a:cubicBezTo>
                <a:cubicBezTo>
                  <a:pt x="42596" y="189462"/>
                  <a:pt x="32629" y="201455"/>
                  <a:pt x="20069" y="217894"/>
                </a:cubicBezTo>
                <a:lnTo>
                  <a:pt x="0" y="190452"/>
                </a:lnTo>
                <a:cubicBezTo>
                  <a:pt x="24848" y="164696"/>
                  <a:pt x="45053" y="148868"/>
                  <a:pt x="60617" y="142967"/>
                </a:cubicBezTo>
                <a:lnTo>
                  <a:pt x="60617" y="28670"/>
                </a:lnTo>
                <a:lnTo>
                  <a:pt x="4505" y="28670"/>
                </a:lnTo>
                <a:lnTo>
                  <a:pt x="450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/>
        </p:nvSpPr>
        <p:spPr>
          <a:xfrm>
            <a:off x="6623715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/>
        </p:nvSpPr>
        <p:spPr>
          <a:xfrm>
            <a:off x="5165491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>
            <a:off x="5282106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/>
        </p:nvSpPr>
        <p:spPr>
          <a:xfrm>
            <a:off x="5219927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/>
        </p:nvSpPr>
        <p:spPr>
          <a:xfrm>
            <a:off x="5264961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/>
        </p:nvSpPr>
        <p:spPr>
          <a:xfrm>
            <a:off x="6660976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/>
        </p:nvSpPr>
        <p:spPr>
          <a:xfrm>
            <a:off x="8168090" y="4294012"/>
            <a:ext cx="123902" cy="419252"/>
          </a:xfrm>
          <a:custGeom>
            <a:avLst/>
            <a:gdLst/>
            <a:ahLst/>
            <a:cxnLst/>
            <a:rect l="l" t="t" r="r" b="b"/>
            <a:pathLst>
              <a:path w="123902" h="419252">
                <a:moveTo>
                  <a:pt x="82754" y="0"/>
                </a:moveTo>
                <a:lnTo>
                  <a:pt x="123902" y="0"/>
                </a:lnTo>
                <a:lnTo>
                  <a:pt x="123902" y="419252"/>
                </a:lnTo>
                <a:lnTo>
                  <a:pt x="82754" y="419252"/>
                </a:lnTo>
                <a:lnTo>
                  <a:pt x="82754" y="266090"/>
                </a:lnTo>
                <a:cubicBezTo>
                  <a:pt x="54712" y="291693"/>
                  <a:pt x="34443" y="309829"/>
                  <a:pt x="21946" y="320497"/>
                </a:cubicBezTo>
                <a:lnTo>
                  <a:pt x="0" y="284378"/>
                </a:lnTo>
                <a:cubicBezTo>
                  <a:pt x="21946" y="267919"/>
                  <a:pt x="49530" y="245211"/>
                  <a:pt x="82754" y="216255"/>
                </a:cubicBezTo>
                <a:lnTo>
                  <a:pt x="82754" y="139446"/>
                </a:lnTo>
                <a:lnTo>
                  <a:pt x="59436" y="159105"/>
                </a:lnTo>
                <a:cubicBezTo>
                  <a:pt x="48159" y="138074"/>
                  <a:pt x="28651" y="113080"/>
                  <a:pt x="915" y="84124"/>
                </a:cubicBezTo>
                <a:lnTo>
                  <a:pt x="29719" y="61264"/>
                </a:lnTo>
                <a:cubicBezTo>
                  <a:pt x="51359" y="81381"/>
                  <a:pt x="69038" y="101346"/>
                  <a:pt x="82754" y="121158"/>
                </a:cubicBezTo>
                <a:lnTo>
                  <a:pt x="8275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/>
        </p:nvSpPr>
        <p:spPr>
          <a:xfrm>
            <a:off x="6748073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/>
        </p:nvSpPr>
        <p:spPr>
          <a:xfrm>
            <a:off x="5243673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/>
        </p:nvSpPr>
        <p:spPr>
          <a:xfrm>
            <a:off x="6748073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/>
        </p:nvSpPr>
        <p:spPr>
          <a:xfrm>
            <a:off x="8206953" y="5453456"/>
            <a:ext cx="170078" cy="262468"/>
          </a:xfrm>
          <a:custGeom>
            <a:avLst/>
            <a:gdLst/>
            <a:ahLst/>
            <a:cxnLst/>
            <a:rect l="l" t="t" r="r" b="b"/>
            <a:pathLst>
              <a:path w="170078" h="262468">
                <a:moveTo>
                  <a:pt x="0" y="0"/>
                </a:moveTo>
                <a:lnTo>
                  <a:pt x="108356" y="0"/>
                </a:lnTo>
                <a:lnTo>
                  <a:pt x="108356" y="174829"/>
                </a:lnTo>
                <a:lnTo>
                  <a:pt x="157277" y="139203"/>
                </a:lnTo>
                <a:cubicBezTo>
                  <a:pt x="161544" y="154114"/>
                  <a:pt x="165811" y="165528"/>
                  <a:pt x="170078" y="173443"/>
                </a:cubicBezTo>
                <a:cubicBezTo>
                  <a:pt x="129845" y="204185"/>
                  <a:pt x="102413" y="225795"/>
                  <a:pt x="87782" y="238272"/>
                </a:cubicBezTo>
                <a:cubicBezTo>
                  <a:pt x="76200" y="248317"/>
                  <a:pt x="68428" y="256382"/>
                  <a:pt x="64465" y="262468"/>
                </a:cubicBezTo>
                <a:cubicBezTo>
                  <a:pt x="62636" y="257906"/>
                  <a:pt x="58674" y="251822"/>
                  <a:pt x="52578" y="244216"/>
                </a:cubicBezTo>
                <a:cubicBezTo>
                  <a:pt x="47396" y="237220"/>
                  <a:pt x="42519" y="231591"/>
                  <a:pt x="37947" y="227328"/>
                </a:cubicBezTo>
                <a:cubicBezTo>
                  <a:pt x="44653" y="223071"/>
                  <a:pt x="50749" y="217139"/>
                  <a:pt x="56235" y="209533"/>
                </a:cubicBezTo>
                <a:cubicBezTo>
                  <a:pt x="62636" y="200408"/>
                  <a:pt x="65837" y="190978"/>
                  <a:pt x="65837" y="181244"/>
                </a:cubicBezTo>
                <a:lnTo>
                  <a:pt x="65837" y="40691"/>
                </a:lnTo>
                <a:lnTo>
                  <a:pt x="0" y="40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/>
        </p:nvSpPr>
        <p:spPr>
          <a:xfrm>
            <a:off x="8148921" y="3303025"/>
            <a:ext cx="273405" cy="250796"/>
          </a:xfrm>
          <a:custGeom>
            <a:avLst/>
            <a:gdLst/>
            <a:ahLst/>
            <a:cxnLst/>
            <a:rect l="l" t="t" r="r" b="b"/>
            <a:pathLst>
              <a:path w="273405" h="250796">
                <a:moveTo>
                  <a:pt x="178765" y="0"/>
                </a:moveTo>
                <a:lnTo>
                  <a:pt x="220827" y="0"/>
                </a:lnTo>
                <a:lnTo>
                  <a:pt x="220827" y="51457"/>
                </a:lnTo>
                <a:lnTo>
                  <a:pt x="273405" y="51457"/>
                </a:lnTo>
                <a:lnTo>
                  <a:pt x="273405" y="90776"/>
                </a:lnTo>
                <a:lnTo>
                  <a:pt x="220827" y="90776"/>
                </a:lnTo>
                <a:lnTo>
                  <a:pt x="220827" y="203433"/>
                </a:lnTo>
                <a:cubicBezTo>
                  <a:pt x="220827" y="214777"/>
                  <a:pt x="219303" y="223514"/>
                  <a:pt x="216255" y="229643"/>
                </a:cubicBezTo>
                <a:cubicBezTo>
                  <a:pt x="213207" y="236082"/>
                  <a:pt x="207721" y="240833"/>
                  <a:pt x="199796" y="243895"/>
                </a:cubicBezTo>
                <a:cubicBezTo>
                  <a:pt x="188823" y="248496"/>
                  <a:pt x="163525" y="250796"/>
                  <a:pt x="123901" y="250796"/>
                </a:cubicBezTo>
                <a:cubicBezTo>
                  <a:pt x="122072" y="239214"/>
                  <a:pt x="117500" y="225802"/>
                  <a:pt x="110185" y="210562"/>
                </a:cubicBezTo>
                <a:cubicBezTo>
                  <a:pt x="127254" y="211172"/>
                  <a:pt x="146913" y="211477"/>
                  <a:pt x="169164" y="211477"/>
                </a:cubicBezTo>
                <a:cubicBezTo>
                  <a:pt x="175564" y="211477"/>
                  <a:pt x="178765" y="208712"/>
                  <a:pt x="178765" y="203183"/>
                </a:cubicBezTo>
                <a:lnTo>
                  <a:pt x="178765" y="90776"/>
                </a:lnTo>
                <a:lnTo>
                  <a:pt x="0" y="90776"/>
                </a:lnTo>
                <a:lnTo>
                  <a:pt x="0" y="51457"/>
                </a:lnTo>
                <a:lnTo>
                  <a:pt x="178765" y="51457"/>
                </a:lnTo>
                <a:lnTo>
                  <a:pt x="17876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/>
        </p:nvSpPr>
        <p:spPr>
          <a:xfrm>
            <a:off x="6772762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/>
        </p:nvSpPr>
        <p:spPr>
          <a:xfrm>
            <a:off x="8099063" y="1142076"/>
            <a:ext cx="374351" cy="167011"/>
          </a:xfrm>
          <a:custGeom>
            <a:avLst/>
            <a:gdLst/>
            <a:ahLst/>
            <a:cxnLst/>
            <a:rect l="l" t="t" r="r" b="b"/>
            <a:pathLst>
              <a:path w="374351" h="167011">
                <a:moveTo>
                  <a:pt x="187585" y="0"/>
                </a:moveTo>
                <a:lnTo>
                  <a:pt x="216665" y="12697"/>
                </a:lnTo>
                <a:cubicBezTo>
                  <a:pt x="213115" y="17339"/>
                  <a:pt x="209156" y="22800"/>
                  <a:pt x="204787" y="29080"/>
                </a:cubicBezTo>
                <a:cubicBezTo>
                  <a:pt x="224447" y="49465"/>
                  <a:pt x="249158" y="69161"/>
                  <a:pt x="278920" y="88168"/>
                </a:cubicBezTo>
                <a:cubicBezTo>
                  <a:pt x="311140" y="109103"/>
                  <a:pt x="342951" y="124942"/>
                  <a:pt x="374351" y="135685"/>
                </a:cubicBezTo>
                <a:cubicBezTo>
                  <a:pt x="366433" y="142571"/>
                  <a:pt x="359334" y="151661"/>
                  <a:pt x="353053" y="162954"/>
                </a:cubicBezTo>
                <a:cubicBezTo>
                  <a:pt x="322745" y="150590"/>
                  <a:pt x="292027" y="133556"/>
                  <a:pt x="260899" y="111853"/>
                </a:cubicBezTo>
                <a:cubicBezTo>
                  <a:pt x="232229" y="91796"/>
                  <a:pt x="207654" y="71192"/>
                  <a:pt x="187175" y="50039"/>
                </a:cubicBezTo>
                <a:cubicBezTo>
                  <a:pt x="161509" y="78436"/>
                  <a:pt x="130791" y="104216"/>
                  <a:pt x="95021" y="127378"/>
                </a:cubicBezTo>
                <a:lnTo>
                  <a:pt x="284245" y="127378"/>
                </a:lnTo>
                <a:lnTo>
                  <a:pt x="284245" y="155639"/>
                </a:lnTo>
                <a:lnTo>
                  <a:pt x="89697" y="155639"/>
                </a:lnTo>
                <a:lnTo>
                  <a:pt x="89697" y="130456"/>
                </a:lnTo>
                <a:cubicBezTo>
                  <a:pt x="67580" y="144420"/>
                  <a:pt x="45053" y="156605"/>
                  <a:pt x="22117" y="167011"/>
                </a:cubicBezTo>
                <a:cubicBezTo>
                  <a:pt x="16929" y="157941"/>
                  <a:pt x="9556" y="149143"/>
                  <a:pt x="0" y="140619"/>
                </a:cubicBezTo>
                <a:cubicBezTo>
                  <a:pt x="40684" y="123297"/>
                  <a:pt x="77273" y="102541"/>
                  <a:pt x="109766" y="78351"/>
                </a:cubicBezTo>
                <a:cubicBezTo>
                  <a:pt x="143624" y="53333"/>
                  <a:pt x="169564" y="27216"/>
                  <a:pt x="187585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/>
        </p:nvSpPr>
        <p:spPr>
          <a:xfrm>
            <a:off x="8097834" y="2276665"/>
            <a:ext cx="375580" cy="217894"/>
          </a:xfrm>
          <a:custGeom>
            <a:avLst/>
            <a:gdLst/>
            <a:ahLst/>
            <a:cxnLst/>
            <a:rect l="l" t="t" r="r" b="b"/>
            <a:pathLst>
              <a:path w="375580" h="217894">
                <a:moveTo>
                  <a:pt x="4505" y="0"/>
                </a:moveTo>
                <a:lnTo>
                  <a:pt x="90516" y="0"/>
                </a:lnTo>
                <a:lnTo>
                  <a:pt x="90516" y="143505"/>
                </a:lnTo>
                <a:cubicBezTo>
                  <a:pt x="92700" y="144836"/>
                  <a:pt x="96114" y="147236"/>
                  <a:pt x="100755" y="150704"/>
                </a:cubicBezTo>
                <a:cubicBezTo>
                  <a:pt x="108401" y="156298"/>
                  <a:pt x="114954" y="160694"/>
                  <a:pt x="120415" y="163894"/>
                </a:cubicBezTo>
                <a:cubicBezTo>
                  <a:pt x="132702" y="171620"/>
                  <a:pt x="148130" y="176817"/>
                  <a:pt x="166697" y="179483"/>
                </a:cubicBezTo>
                <a:cubicBezTo>
                  <a:pt x="181168" y="181881"/>
                  <a:pt x="201374" y="183080"/>
                  <a:pt x="227314" y="183080"/>
                </a:cubicBezTo>
                <a:cubicBezTo>
                  <a:pt x="280832" y="183080"/>
                  <a:pt x="330254" y="180486"/>
                  <a:pt x="375580" y="175298"/>
                </a:cubicBezTo>
                <a:cubicBezTo>
                  <a:pt x="370392" y="188404"/>
                  <a:pt x="367389" y="198917"/>
                  <a:pt x="366570" y="206835"/>
                </a:cubicBezTo>
                <a:cubicBezTo>
                  <a:pt x="324520" y="209839"/>
                  <a:pt x="277692" y="211341"/>
                  <a:pt x="226085" y="211341"/>
                </a:cubicBezTo>
                <a:cubicBezTo>
                  <a:pt x="199599" y="211341"/>
                  <a:pt x="178028" y="209913"/>
                  <a:pt x="161372" y="207059"/>
                </a:cubicBezTo>
                <a:cubicBezTo>
                  <a:pt x="143078" y="203685"/>
                  <a:pt x="127104" y="197972"/>
                  <a:pt x="113452" y="189921"/>
                </a:cubicBezTo>
                <a:cubicBezTo>
                  <a:pt x="109902" y="187583"/>
                  <a:pt x="104987" y="184078"/>
                  <a:pt x="98708" y="179407"/>
                </a:cubicBezTo>
                <a:cubicBezTo>
                  <a:pt x="86693" y="170840"/>
                  <a:pt x="78774" y="166556"/>
                  <a:pt x="74952" y="166556"/>
                </a:cubicBezTo>
                <a:cubicBezTo>
                  <a:pt x="68672" y="166556"/>
                  <a:pt x="60344" y="171676"/>
                  <a:pt x="49968" y="181915"/>
                </a:cubicBezTo>
                <a:cubicBezTo>
                  <a:pt x="42596" y="189462"/>
                  <a:pt x="32629" y="201455"/>
                  <a:pt x="20069" y="217894"/>
                </a:cubicBezTo>
                <a:lnTo>
                  <a:pt x="0" y="190452"/>
                </a:lnTo>
                <a:cubicBezTo>
                  <a:pt x="24848" y="164696"/>
                  <a:pt x="45053" y="148868"/>
                  <a:pt x="60617" y="142967"/>
                </a:cubicBezTo>
                <a:lnTo>
                  <a:pt x="60617" y="28670"/>
                </a:lnTo>
                <a:lnTo>
                  <a:pt x="4505" y="28670"/>
                </a:lnTo>
                <a:lnTo>
                  <a:pt x="450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/>
        </p:nvSpPr>
        <p:spPr>
          <a:xfrm>
            <a:off x="9523414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/>
        </p:nvSpPr>
        <p:spPr>
          <a:xfrm>
            <a:off x="9640029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/>
        </p:nvSpPr>
        <p:spPr>
          <a:xfrm>
            <a:off x="9577850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/>
        </p:nvSpPr>
        <p:spPr>
          <a:xfrm>
            <a:off x="9622884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9601596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/>
        </p:nvSpPr>
        <p:spPr>
          <a:xfrm>
            <a:off x="10959693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/>
        </p:nvSpPr>
        <p:spPr>
          <a:xfrm>
            <a:off x="10996954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/>
        </p:nvSpPr>
        <p:spPr>
          <a:xfrm>
            <a:off x="11084051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/>
        </p:nvSpPr>
        <p:spPr>
          <a:xfrm>
            <a:off x="11084051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4" name="任意多边形: 形状 163"/>
          <p:cNvSpPr/>
          <p:nvPr/>
        </p:nvSpPr>
        <p:spPr>
          <a:xfrm>
            <a:off x="11108740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cxnSp>
        <p:nvCxnSpPr>
          <p:cNvPr id="3" name="Прямая соединительная линия 43"/>
          <p:cNvCxnSpPr/>
          <p:nvPr/>
        </p:nvCxnSpPr>
        <p:spPr>
          <a:xfrm>
            <a:off x="802795" y="736696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96" y="841414"/>
            <a:ext cx="493413" cy="493413"/>
          </a:xfrm>
          <a:prstGeom prst="rect">
            <a:avLst/>
          </a:prstGeom>
        </p:spPr>
      </p:pic>
      <p:sp>
        <p:nvSpPr>
          <p:cNvPr id="57" name="Текст 12"/>
          <p:cNvSpPr txBox="1"/>
          <p:nvPr/>
        </p:nvSpPr>
        <p:spPr>
          <a:xfrm>
            <a:off x="1235838" y="425565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04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课题总结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peech Bubble: Rectangle 2"/>
          <p:cNvSpPr/>
          <p:nvPr/>
        </p:nvSpPr>
        <p:spPr>
          <a:xfrm>
            <a:off x="1856740" y="1816100"/>
            <a:ext cx="8641080" cy="3226435"/>
          </a:xfrm>
          <a:prstGeom prst="wedgeRectCallout">
            <a:avLst>
              <a:gd name="adj1" fmla="val -35817"/>
              <a:gd name="adj2" fmla="val 83654"/>
            </a:avLst>
          </a:prstGeom>
          <a:noFill/>
          <a:ln w="101600">
            <a:solidFill>
              <a:srgbClr val="38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p>
            <a:pPr algn="ctr"/>
            <a:endParaRPr lang="en-US" sz="3600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4080" y="2113915"/>
            <a:ext cx="7890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384D80"/>
                </a:solidFill>
                <a:sym typeface="+mn-ea"/>
              </a:rPr>
              <a:t>遇到的问题：代码能力不足，系统仍存在需修复的</a:t>
            </a:r>
            <a:r>
              <a:rPr lang="en-US" altLang="zh-CN" b="1">
                <a:solidFill>
                  <a:srgbClr val="384D80"/>
                </a:solidFill>
                <a:sym typeface="+mn-ea"/>
              </a:rPr>
              <a:t>bug,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例如用户收藏内容时系统闪退，在考虑编码过程出现问题的原因之外，考虑是否是安卓版本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问题。</a:t>
            </a:r>
            <a:endParaRPr lang="zh-CN" altLang="en-US" b="1">
              <a:solidFill>
                <a:srgbClr val="384D8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3445" y="3303270"/>
            <a:ext cx="776478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384D80"/>
                </a:solidFill>
                <a:sym typeface="+mn-ea"/>
              </a:rPr>
              <a:t>收获体验：团队成员在合作一学期后，彼此能力认识清晰，每位成员都有明确的角色担当，分工合作，互相学习帮助，充分意识到团队合作精神的重要性。也认识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到软件工程不只是编写代码，更在于对整个软件开发维护的过程。</a:t>
            </a:r>
            <a:endParaRPr lang="zh-CN" altLang="en-US" b="1">
              <a:solidFill>
                <a:srgbClr val="384D8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343" y="628895"/>
            <a:ext cx="5904365" cy="5904365"/>
          </a:xfrm>
          <a:prstGeom prst="rect">
            <a:avLst/>
          </a:prstGeom>
        </p:spPr>
      </p:pic>
      <p:sp>
        <p:nvSpPr>
          <p:cNvPr id="7" name="Shape 176"/>
          <p:cNvSpPr/>
          <p:nvPr/>
        </p:nvSpPr>
        <p:spPr>
          <a:xfrm>
            <a:off x="279400" y="254000"/>
            <a:ext cx="11633200" cy="6301830"/>
          </a:xfrm>
          <a:prstGeom prst="rect">
            <a:avLst/>
          </a:prstGeom>
          <a:ln w="63500">
            <a:solidFill>
              <a:srgbClr val="384D80">
                <a:alpha val="7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charset="-122"/>
            </a:endParaRPr>
          </a:p>
        </p:txBody>
      </p:sp>
      <p:sp>
        <p:nvSpPr>
          <p:cNvPr id="8" name="Shape 175"/>
          <p:cNvSpPr/>
          <p:nvPr/>
        </p:nvSpPr>
        <p:spPr>
          <a:xfrm>
            <a:off x="0" y="1304471"/>
            <a:ext cx="9442153" cy="4079380"/>
          </a:xfrm>
          <a:prstGeom prst="rect">
            <a:avLst/>
          </a:prstGeom>
          <a:solidFill>
            <a:srgbClr val="384D8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 dirty="0"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9400" y="1304471"/>
            <a:ext cx="0" cy="407938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占位符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>
          <a:xfrm>
            <a:off x="10036630" y="48988"/>
            <a:ext cx="1850570" cy="636812"/>
          </a:xfrm>
        </p:spPr>
      </p:pic>
      <p:sp>
        <p:nvSpPr>
          <p:cNvPr id="22" name="文本占位符 12"/>
          <p:cNvSpPr txBox="1"/>
          <p:nvPr/>
        </p:nvSpPr>
        <p:spPr>
          <a:xfrm>
            <a:off x="1596715" y="4125912"/>
            <a:ext cx="6606741" cy="742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答辩人：潘晴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指导教师：代祖华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标题 46"/>
          <p:cNvSpPr txBox="1"/>
          <p:nvPr/>
        </p:nvSpPr>
        <p:spPr>
          <a:xfrm>
            <a:off x="1463529" y="2259012"/>
            <a:ext cx="6873114" cy="2136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有爱魔兽锐方 CN Medium" panose="020B0602040504020204" pitchFamily="34" charset="-122"/>
              </a:rPr>
              <a:t>感谢老师指导</a:t>
            </a:r>
            <a:endParaRPr lang="zh-CN" altLang="en-US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有爱魔兽锐方 CN Medium" panose="020B06020405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525" y="1518479"/>
            <a:ext cx="0" cy="3617843"/>
          </a:xfrm>
          <a:prstGeom prst="line">
            <a:avLst/>
          </a:prstGeom>
          <a:ln w="25400">
            <a:solidFill>
              <a:srgbClr val="596B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7"/>
          <a:stretch>
            <a:fillRect/>
          </a:stretch>
        </p:blipFill>
        <p:spPr>
          <a:xfrm>
            <a:off x="0" y="0"/>
            <a:ext cx="12247090" cy="687975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-10795"/>
            <a:ext cx="5146675" cy="6901180"/>
          </a:xfrm>
          <a:prstGeom prst="rect">
            <a:avLst/>
          </a:prstGeom>
          <a:solidFill>
            <a:srgbClr val="297FD5">
              <a:lumMod val="50000"/>
              <a:alpha val="75000"/>
            </a:srgbClr>
          </a:solidFill>
          <a:ln>
            <a:noFill/>
          </a:ln>
        </p:spPr>
        <p:style>
          <a:lnRef idx="2">
            <a:srgbClr val="4A66AC">
              <a:shade val="50000"/>
            </a:srgbClr>
          </a:lnRef>
          <a:fillRef idx="1">
            <a:srgbClr val="4A66AC"/>
          </a:fillRef>
          <a:effectRef idx="0">
            <a:srgbClr val="4A66A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6042" y="-10694"/>
            <a:ext cx="7101203" cy="69007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2587704"/>
            <a:ext cx="2857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7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6029" y="360135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Arial" panose="020B0604020202020204" pitchFamily="34" charset="0"/>
                <a:ea typeface="思源黑体 Bold" panose="020B0800000000000000" pitchFamily="34" charset="-122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17000"/>
                  </a:srgbClr>
                </a:outerShdw>
              </a:effectLst>
              <a:latin typeface="Arial" panose="020B0604020202020204" pitchFamily="34" charset="0"/>
              <a:ea typeface="思源黑体 Bold" panose="020B08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82800" y="4062187"/>
            <a:ext cx="711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629150" y="803730"/>
            <a:ext cx="895350" cy="895350"/>
          </a:xfrm>
          <a:prstGeom prst="ellipse">
            <a:avLst/>
          </a:prstGeom>
          <a:solidFill>
            <a:srgbClr val="384D8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76950" y="1020571"/>
            <a:ext cx="1854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charset="-122"/>
                <a:ea typeface="微软雅黑" panose="020B0503020204020204" charset="-122"/>
              </a:rPr>
              <a:t>项目概述</a:t>
            </a:r>
            <a:endParaRPr lang="zh-CN" altLang="en-US" sz="2400" spc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4849" y="924429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26900" y="2326135"/>
            <a:ext cx="165100" cy="2205730"/>
          </a:xfrm>
          <a:prstGeom prst="rect">
            <a:avLst/>
          </a:prstGeom>
          <a:solidFill>
            <a:srgbClr val="38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28515" y="2239405"/>
            <a:ext cx="895350" cy="895350"/>
          </a:xfrm>
          <a:prstGeom prst="ellipse">
            <a:avLst/>
          </a:prstGeom>
          <a:solidFill>
            <a:srgbClr val="384D8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00" y="2443108"/>
            <a:ext cx="1854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2400" spc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5484" y="2363914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629150" y="3679042"/>
            <a:ext cx="895350" cy="895350"/>
          </a:xfrm>
          <a:prstGeom prst="ellipse">
            <a:avLst/>
          </a:prstGeom>
          <a:solidFill>
            <a:srgbClr val="384D8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1400" y="3865646"/>
            <a:ext cx="1854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r>
              <a:rPr lang="zh-CN" altLang="en-US" sz="2400" spc="600" dirty="0">
                <a:latin typeface="微软雅黑" panose="020B0503020204020204" charset="-122"/>
                <a:ea typeface="微软雅黑" panose="020B0503020204020204" charset="-122"/>
              </a:rPr>
              <a:t>陈述</a:t>
            </a:r>
            <a:endParaRPr lang="zh-CN" altLang="en-US" sz="2400" spc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85484" y="3803551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29150" y="5138538"/>
            <a:ext cx="895350" cy="895350"/>
          </a:xfrm>
          <a:prstGeom prst="ellipse">
            <a:avLst/>
          </a:prstGeom>
          <a:solidFill>
            <a:srgbClr val="384D8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10365" y="5355379"/>
            <a:ext cx="1854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zh-CN" altLang="en-US" sz="2400" spc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85484" y="5263047"/>
            <a:ext cx="7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思源黑体 Bold" panose="020B0800000000000000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0" y="4892040"/>
            <a:ext cx="12192000" cy="1965960"/>
          </a:xfrm>
          <a:prstGeom prst="rect">
            <a:avLst/>
          </a:prstGeom>
          <a:solidFill>
            <a:srgbClr val="38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0790"/>
            <a:ext cx="121920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70530" y="2015490"/>
            <a:ext cx="236220" cy="4305300"/>
            <a:chOff x="2960370" y="2015490"/>
            <a:chExt cx="236220" cy="4305300"/>
          </a:xfrm>
        </p:grpSpPr>
        <p:sp>
          <p:nvSpPr>
            <p:cNvPr id="8" name="矩形 7"/>
            <p:cNvSpPr/>
            <p:nvPr/>
          </p:nvSpPr>
          <p:spPr>
            <a:xfrm>
              <a:off x="2960370" y="4892040"/>
              <a:ext cx="236220" cy="142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60370" y="2015490"/>
              <a:ext cx="236220" cy="2876550"/>
            </a:xfrm>
            <a:prstGeom prst="rect">
              <a:avLst/>
            </a:prstGeom>
            <a:solidFill>
              <a:srgbClr val="384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4820" y="2068830"/>
            <a:ext cx="3009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384D80"/>
                </a:solidFill>
                <a:latin typeface="Impact" panose="020B0806030902050204" pitchFamily="34" charset="0"/>
              </a:rPr>
              <a:t>0  1</a:t>
            </a:r>
            <a:endParaRPr lang="en-US" altLang="zh-CN" sz="11500" dirty="0">
              <a:solidFill>
                <a:srgbClr val="384D8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730" y="2400375"/>
            <a:ext cx="4442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+mj-ea"/>
                <a:ea typeface="+mj-ea"/>
              </a:rPr>
              <a:t>项目概述</a:t>
            </a:r>
            <a:endParaRPr lang="zh-CN" altLang="en-US" sz="4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2480" y="2150110"/>
            <a:ext cx="82302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 spc="300" dirty="0">
                <a:solidFill>
                  <a:srgbClr val="384D80"/>
                </a:solidFill>
              </a:rPr>
              <a:t>本项目提供了一个背包问题知识社区系统，能够进行相关知识点的学习，资源的上传、检索、下载，问题发布和用户解答，社区讨论，点赞互关等功能；同时设置管理员对用户上传发布内容进行审核与管理。</a:t>
            </a:r>
            <a:endParaRPr lang="zh-CN" altLang="en-US" sz="2400" spc="300" dirty="0">
              <a:solidFill>
                <a:srgbClr val="384D80"/>
              </a:solidFill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sp>
        <p:nvSpPr>
          <p:cNvPr id="88" name="任意多边形: 形状 87"/>
          <p:cNvSpPr/>
          <p:nvPr/>
        </p:nvSpPr>
        <p:spPr>
          <a:xfrm>
            <a:off x="2289840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/>
        </p:nvSpPr>
        <p:spPr>
          <a:xfrm>
            <a:off x="831616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/>
        </p:nvSpPr>
        <p:spPr>
          <a:xfrm>
            <a:off x="948231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/>
        </p:nvSpPr>
        <p:spPr>
          <a:xfrm>
            <a:off x="886052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931086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2327101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3834215" y="4294012"/>
            <a:ext cx="123902" cy="419252"/>
          </a:xfrm>
          <a:custGeom>
            <a:avLst/>
            <a:gdLst/>
            <a:ahLst/>
            <a:cxnLst/>
            <a:rect l="l" t="t" r="r" b="b"/>
            <a:pathLst>
              <a:path w="123902" h="419252">
                <a:moveTo>
                  <a:pt x="82754" y="0"/>
                </a:moveTo>
                <a:lnTo>
                  <a:pt x="123902" y="0"/>
                </a:lnTo>
                <a:lnTo>
                  <a:pt x="123902" y="419252"/>
                </a:lnTo>
                <a:lnTo>
                  <a:pt x="82754" y="419252"/>
                </a:lnTo>
                <a:lnTo>
                  <a:pt x="82754" y="266090"/>
                </a:lnTo>
                <a:cubicBezTo>
                  <a:pt x="54712" y="291693"/>
                  <a:pt x="34443" y="309829"/>
                  <a:pt x="21946" y="320497"/>
                </a:cubicBezTo>
                <a:lnTo>
                  <a:pt x="0" y="284378"/>
                </a:lnTo>
                <a:cubicBezTo>
                  <a:pt x="21946" y="267919"/>
                  <a:pt x="49530" y="245211"/>
                  <a:pt x="82754" y="216255"/>
                </a:cubicBezTo>
                <a:lnTo>
                  <a:pt x="82754" y="139446"/>
                </a:lnTo>
                <a:lnTo>
                  <a:pt x="59436" y="159105"/>
                </a:lnTo>
                <a:cubicBezTo>
                  <a:pt x="48159" y="138074"/>
                  <a:pt x="28651" y="113080"/>
                  <a:pt x="915" y="84124"/>
                </a:cubicBezTo>
                <a:lnTo>
                  <a:pt x="29719" y="61264"/>
                </a:lnTo>
                <a:cubicBezTo>
                  <a:pt x="51359" y="81381"/>
                  <a:pt x="69038" y="101346"/>
                  <a:pt x="82754" y="121158"/>
                </a:cubicBezTo>
                <a:lnTo>
                  <a:pt x="8275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414198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909798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2414198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3873078" y="5453456"/>
            <a:ext cx="170078" cy="262468"/>
          </a:xfrm>
          <a:custGeom>
            <a:avLst/>
            <a:gdLst/>
            <a:ahLst/>
            <a:cxnLst/>
            <a:rect l="l" t="t" r="r" b="b"/>
            <a:pathLst>
              <a:path w="170078" h="262468">
                <a:moveTo>
                  <a:pt x="0" y="0"/>
                </a:moveTo>
                <a:lnTo>
                  <a:pt x="108356" y="0"/>
                </a:lnTo>
                <a:lnTo>
                  <a:pt x="108356" y="174829"/>
                </a:lnTo>
                <a:lnTo>
                  <a:pt x="157277" y="139203"/>
                </a:lnTo>
                <a:cubicBezTo>
                  <a:pt x="161544" y="154114"/>
                  <a:pt x="165811" y="165528"/>
                  <a:pt x="170078" y="173443"/>
                </a:cubicBezTo>
                <a:cubicBezTo>
                  <a:pt x="129845" y="204185"/>
                  <a:pt x="102413" y="225795"/>
                  <a:pt x="87782" y="238272"/>
                </a:cubicBezTo>
                <a:cubicBezTo>
                  <a:pt x="76200" y="248317"/>
                  <a:pt x="68428" y="256382"/>
                  <a:pt x="64465" y="262468"/>
                </a:cubicBezTo>
                <a:cubicBezTo>
                  <a:pt x="62636" y="257906"/>
                  <a:pt x="58674" y="251822"/>
                  <a:pt x="52578" y="244216"/>
                </a:cubicBezTo>
                <a:cubicBezTo>
                  <a:pt x="47396" y="237220"/>
                  <a:pt x="42519" y="231591"/>
                  <a:pt x="37947" y="227328"/>
                </a:cubicBezTo>
                <a:cubicBezTo>
                  <a:pt x="44653" y="223071"/>
                  <a:pt x="50749" y="217139"/>
                  <a:pt x="56235" y="209533"/>
                </a:cubicBezTo>
                <a:cubicBezTo>
                  <a:pt x="62636" y="200408"/>
                  <a:pt x="65837" y="190978"/>
                  <a:pt x="65837" y="181244"/>
                </a:cubicBezTo>
                <a:lnTo>
                  <a:pt x="65837" y="40691"/>
                </a:lnTo>
                <a:lnTo>
                  <a:pt x="0" y="40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3815046" y="3303025"/>
            <a:ext cx="273405" cy="250796"/>
          </a:xfrm>
          <a:custGeom>
            <a:avLst/>
            <a:gdLst/>
            <a:ahLst/>
            <a:cxnLst/>
            <a:rect l="l" t="t" r="r" b="b"/>
            <a:pathLst>
              <a:path w="273405" h="250796">
                <a:moveTo>
                  <a:pt x="178765" y="0"/>
                </a:moveTo>
                <a:lnTo>
                  <a:pt x="220827" y="0"/>
                </a:lnTo>
                <a:lnTo>
                  <a:pt x="220827" y="51457"/>
                </a:lnTo>
                <a:lnTo>
                  <a:pt x="273405" y="51457"/>
                </a:lnTo>
                <a:lnTo>
                  <a:pt x="273405" y="90776"/>
                </a:lnTo>
                <a:lnTo>
                  <a:pt x="220827" y="90776"/>
                </a:lnTo>
                <a:lnTo>
                  <a:pt x="220827" y="203433"/>
                </a:lnTo>
                <a:cubicBezTo>
                  <a:pt x="220827" y="214777"/>
                  <a:pt x="219303" y="223514"/>
                  <a:pt x="216255" y="229643"/>
                </a:cubicBezTo>
                <a:cubicBezTo>
                  <a:pt x="213207" y="236082"/>
                  <a:pt x="207721" y="240833"/>
                  <a:pt x="199796" y="243895"/>
                </a:cubicBezTo>
                <a:cubicBezTo>
                  <a:pt x="188823" y="248496"/>
                  <a:pt x="163525" y="250796"/>
                  <a:pt x="123901" y="250796"/>
                </a:cubicBezTo>
                <a:cubicBezTo>
                  <a:pt x="122072" y="239214"/>
                  <a:pt x="117500" y="225802"/>
                  <a:pt x="110185" y="210562"/>
                </a:cubicBezTo>
                <a:cubicBezTo>
                  <a:pt x="127254" y="211172"/>
                  <a:pt x="146913" y="211477"/>
                  <a:pt x="169164" y="211477"/>
                </a:cubicBezTo>
                <a:cubicBezTo>
                  <a:pt x="175564" y="211477"/>
                  <a:pt x="178765" y="208712"/>
                  <a:pt x="178765" y="203183"/>
                </a:cubicBezTo>
                <a:lnTo>
                  <a:pt x="178765" y="90776"/>
                </a:lnTo>
                <a:lnTo>
                  <a:pt x="0" y="90776"/>
                </a:lnTo>
                <a:lnTo>
                  <a:pt x="0" y="51457"/>
                </a:lnTo>
                <a:lnTo>
                  <a:pt x="178765" y="51457"/>
                </a:lnTo>
                <a:lnTo>
                  <a:pt x="17876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2438887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/>
        </p:nvSpPr>
        <p:spPr>
          <a:xfrm>
            <a:off x="3765188" y="1142076"/>
            <a:ext cx="374351" cy="167011"/>
          </a:xfrm>
          <a:custGeom>
            <a:avLst/>
            <a:gdLst/>
            <a:ahLst/>
            <a:cxnLst/>
            <a:rect l="l" t="t" r="r" b="b"/>
            <a:pathLst>
              <a:path w="374351" h="167011">
                <a:moveTo>
                  <a:pt x="187585" y="0"/>
                </a:moveTo>
                <a:lnTo>
                  <a:pt x="216665" y="12697"/>
                </a:lnTo>
                <a:cubicBezTo>
                  <a:pt x="213115" y="17339"/>
                  <a:pt x="209156" y="22800"/>
                  <a:pt x="204787" y="29080"/>
                </a:cubicBezTo>
                <a:cubicBezTo>
                  <a:pt x="224447" y="49465"/>
                  <a:pt x="249158" y="69161"/>
                  <a:pt x="278920" y="88168"/>
                </a:cubicBezTo>
                <a:cubicBezTo>
                  <a:pt x="311140" y="109103"/>
                  <a:pt x="342951" y="124942"/>
                  <a:pt x="374351" y="135685"/>
                </a:cubicBezTo>
                <a:cubicBezTo>
                  <a:pt x="366433" y="142571"/>
                  <a:pt x="359334" y="151661"/>
                  <a:pt x="353053" y="162954"/>
                </a:cubicBezTo>
                <a:cubicBezTo>
                  <a:pt x="322745" y="150590"/>
                  <a:pt x="292027" y="133556"/>
                  <a:pt x="260899" y="111853"/>
                </a:cubicBezTo>
                <a:cubicBezTo>
                  <a:pt x="232229" y="91796"/>
                  <a:pt x="207654" y="71192"/>
                  <a:pt x="187175" y="50039"/>
                </a:cubicBezTo>
                <a:cubicBezTo>
                  <a:pt x="161509" y="78436"/>
                  <a:pt x="130791" y="104216"/>
                  <a:pt x="95021" y="127378"/>
                </a:cubicBezTo>
                <a:lnTo>
                  <a:pt x="284245" y="127378"/>
                </a:lnTo>
                <a:lnTo>
                  <a:pt x="284245" y="155639"/>
                </a:lnTo>
                <a:lnTo>
                  <a:pt x="89697" y="155639"/>
                </a:lnTo>
                <a:lnTo>
                  <a:pt x="89697" y="130456"/>
                </a:lnTo>
                <a:cubicBezTo>
                  <a:pt x="67580" y="144420"/>
                  <a:pt x="45053" y="156605"/>
                  <a:pt x="22117" y="167011"/>
                </a:cubicBezTo>
                <a:cubicBezTo>
                  <a:pt x="16929" y="157941"/>
                  <a:pt x="9556" y="149143"/>
                  <a:pt x="0" y="140619"/>
                </a:cubicBezTo>
                <a:cubicBezTo>
                  <a:pt x="40684" y="123297"/>
                  <a:pt x="77273" y="102541"/>
                  <a:pt x="109766" y="78351"/>
                </a:cubicBezTo>
                <a:cubicBezTo>
                  <a:pt x="143624" y="53333"/>
                  <a:pt x="169564" y="27216"/>
                  <a:pt x="187585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/>
        </p:nvSpPr>
        <p:spPr>
          <a:xfrm>
            <a:off x="3763959" y="2276665"/>
            <a:ext cx="375580" cy="217894"/>
          </a:xfrm>
          <a:custGeom>
            <a:avLst/>
            <a:gdLst/>
            <a:ahLst/>
            <a:cxnLst/>
            <a:rect l="l" t="t" r="r" b="b"/>
            <a:pathLst>
              <a:path w="375580" h="217894">
                <a:moveTo>
                  <a:pt x="4505" y="0"/>
                </a:moveTo>
                <a:lnTo>
                  <a:pt x="90516" y="0"/>
                </a:lnTo>
                <a:lnTo>
                  <a:pt x="90516" y="143505"/>
                </a:lnTo>
                <a:cubicBezTo>
                  <a:pt x="92700" y="144836"/>
                  <a:pt x="96114" y="147236"/>
                  <a:pt x="100755" y="150704"/>
                </a:cubicBezTo>
                <a:cubicBezTo>
                  <a:pt x="108401" y="156298"/>
                  <a:pt x="114954" y="160694"/>
                  <a:pt x="120415" y="163894"/>
                </a:cubicBezTo>
                <a:cubicBezTo>
                  <a:pt x="132702" y="171620"/>
                  <a:pt x="148130" y="176817"/>
                  <a:pt x="166697" y="179483"/>
                </a:cubicBezTo>
                <a:cubicBezTo>
                  <a:pt x="181168" y="181881"/>
                  <a:pt x="201374" y="183080"/>
                  <a:pt x="227314" y="183080"/>
                </a:cubicBezTo>
                <a:cubicBezTo>
                  <a:pt x="280832" y="183080"/>
                  <a:pt x="330254" y="180486"/>
                  <a:pt x="375580" y="175298"/>
                </a:cubicBezTo>
                <a:cubicBezTo>
                  <a:pt x="370392" y="188404"/>
                  <a:pt x="367389" y="198917"/>
                  <a:pt x="366570" y="206835"/>
                </a:cubicBezTo>
                <a:cubicBezTo>
                  <a:pt x="324520" y="209839"/>
                  <a:pt x="277692" y="211341"/>
                  <a:pt x="226085" y="211341"/>
                </a:cubicBezTo>
                <a:cubicBezTo>
                  <a:pt x="199599" y="211341"/>
                  <a:pt x="178028" y="209913"/>
                  <a:pt x="161372" y="207059"/>
                </a:cubicBezTo>
                <a:cubicBezTo>
                  <a:pt x="143078" y="203685"/>
                  <a:pt x="127104" y="197972"/>
                  <a:pt x="113452" y="189921"/>
                </a:cubicBezTo>
                <a:cubicBezTo>
                  <a:pt x="109902" y="187583"/>
                  <a:pt x="104987" y="184078"/>
                  <a:pt x="98708" y="179407"/>
                </a:cubicBezTo>
                <a:cubicBezTo>
                  <a:pt x="86693" y="170840"/>
                  <a:pt x="78774" y="166556"/>
                  <a:pt x="74952" y="166556"/>
                </a:cubicBezTo>
                <a:cubicBezTo>
                  <a:pt x="68672" y="166556"/>
                  <a:pt x="60344" y="171676"/>
                  <a:pt x="49968" y="181915"/>
                </a:cubicBezTo>
                <a:cubicBezTo>
                  <a:pt x="42596" y="189462"/>
                  <a:pt x="32629" y="201455"/>
                  <a:pt x="20069" y="217894"/>
                </a:cubicBezTo>
                <a:lnTo>
                  <a:pt x="0" y="190452"/>
                </a:lnTo>
                <a:cubicBezTo>
                  <a:pt x="24848" y="164696"/>
                  <a:pt x="45053" y="148868"/>
                  <a:pt x="60617" y="142967"/>
                </a:cubicBezTo>
                <a:lnTo>
                  <a:pt x="60617" y="28670"/>
                </a:lnTo>
                <a:lnTo>
                  <a:pt x="4505" y="28670"/>
                </a:lnTo>
                <a:lnTo>
                  <a:pt x="450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/>
        </p:nvSpPr>
        <p:spPr>
          <a:xfrm>
            <a:off x="6623715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/>
        </p:nvSpPr>
        <p:spPr>
          <a:xfrm>
            <a:off x="5165491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/>
        </p:nvSpPr>
        <p:spPr>
          <a:xfrm>
            <a:off x="5282106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/>
        </p:nvSpPr>
        <p:spPr>
          <a:xfrm>
            <a:off x="5219927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/>
        </p:nvSpPr>
        <p:spPr>
          <a:xfrm>
            <a:off x="5264961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/>
        </p:nvSpPr>
        <p:spPr>
          <a:xfrm>
            <a:off x="6660976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/>
        </p:nvSpPr>
        <p:spPr>
          <a:xfrm>
            <a:off x="8168090" y="4294012"/>
            <a:ext cx="123902" cy="419252"/>
          </a:xfrm>
          <a:custGeom>
            <a:avLst/>
            <a:gdLst/>
            <a:ahLst/>
            <a:cxnLst/>
            <a:rect l="l" t="t" r="r" b="b"/>
            <a:pathLst>
              <a:path w="123902" h="419252">
                <a:moveTo>
                  <a:pt x="82754" y="0"/>
                </a:moveTo>
                <a:lnTo>
                  <a:pt x="123902" y="0"/>
                </a:lnTo>
                <a:lnTo>
                  <a:pt x="123902" y="419252"/>
                </a:lnTo>
                <a:lnTo>
                  <a:pt x="82754" y="419252"/>
                </a:lnTo>
                <a:lnTo>
                  <a:pt x="82754" y="266090"/>
                </a:lnTo>
                <a:cubicBezTo>
                  <a:pt x="54712" y="291693"/>
                  <a:pt x="34443" y="309829"/>
                  <a:pt x="21946" y="320497"/>
                </a:cubicBezTo>
                <a:lnTo>
                  <a:pt x="0" y="284378"/>
                </a:lnTo>
                <a:cubicBezTo>
                  <a:pt x="21946" y="267919"/>
                  <a:pt x="49530" y="245211"/>
                  <a:pt x="82754" y="216255"/>
                </a:cubicBezTo>
                <a:lnTo>
                  <a:pt x="82754" y="139446"/>
                </a:lnTo>
                <a:lnTo>
                  <a:pt x="59436" y="159105"/>
                </a:lnTo>
                <a:cubicBezTo>
                  <a:pt x="48159" y="138074"/>
                  <a:pt x="28651" y="113080"/>
                  <a:pt x="915" y="84124"/>
                </a:cubicBezTo>
                <a:lnTo>
                  <a:pt x="29719" y="61264"/>
                </a:lnTo>
                <a:cubicBezTo>
                  <a:pt x="51359" y="81381"/>
                  <a:pt x="69038" y="101346"/>
                  <a:pt x="82754" y="121158"/>
                </a:cubicBezTo>
                <a:lnTo>
                  <a:pt x="8275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/>
        </p:nvSpPr>
        <p:spPr>
          <a:xfrm>
            <a:off x="6748073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/>
        </p:nvSpPr>
        <p:spPr>
          <a:xfrm>
            <a:off x="5243673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/>
        </p:nvSpPr>
        <p:spPr>
          <a:xfrm>
            <a:off x="6748073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/>
        </p:nvSpPr>
        <p:spPr>
          <a:xfrm>
            <a:off x="8206953" y="5453456"/>
            <a:ext cx="170078" cy="262468"/>
          </a:xfrm>
          <a:custGeom>
            <a:avLst/>
            <a:gdLst/>
            <a:ahLst/>
            <a:cxnLst/>
            <a:rect l="l" t="t" r="r" b="b"/>
            <a:pathLst>
              <a:path w="170078" h="262468">
                <a:moveTo>
                  <a:pt x="0" y="0"/>
                </a:moveTo>
                <a:lnTo>
                  <a:pt x="108356" y="0"/>
                </a:lnTo>
                <a:lnTo>
                  <a:pt x="108356" y="174829"/>
                </a:lnTo>
                <a:lnTo>
                  <a:pt x="157277" y="139203"/>
                </a:lnTo>
                <a:cubicBezTo>
                  <a:pt x="161544" y="154114"/>
                  <a:pt x="165811" y="165528"/>
                  <a:pt x="170078" y="173443"/>
                </a:cubicBezTo>
                <a:cubicBezTo>
                  <a:pt x="129845" y="204185"/>
                  <a:pt x="102413" y="225795"/>
                  <a:pt x="87782" y="238272"/>
                </a:cubicBezTo>
                <a:cubicBezTo>
                  <a:pt x="76200" y="248317"/>
                  <a:pt x="68428" y="256382"/>
                  <a:pt x="64465" y="262468"/>
                </a:cubicBezTo>
                <a:cubicBezTo>
                  <a:pt x="62636" y="257906"/>
                  <a:pt x="58674" y="251822"/>
                  <a:pt x="52578" y="244216"/>
                </a:cubicBezTo>
                <a:cubicBezTo>
                  <a:pt x="47396" y="237220"/>
                  <a:pt x="42519" y="231591"/>
                  <a:pt x="37947" y="227328"/>
                </a:cubicBezTo>
                <a:cubicBezTo>
                  <a:pt x="44653" y="223071"/>
                  <a:pt x="50749" y="217139"/>
                  <a:pt x="56235" y="209533"/>
                </a:cubicBezTo>
                <a:cubicBezTo>
                  <a:pt x="62636" y="200408"/>
                  <a:pt x="65837" y="190978"/>
                  <a:pt x="65837" y="181244"/>
                </a:cubicBezTo>
                <a:lnTo>
                  <a:pt x="65837" y="40691"/>
                </a:lnTo>
                <a:lnTo>
                  <a:pt x="0" y="406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/>
        </p:nvSpPr>
        <p:spPr>
          <a:xfrm>
            <a:off x="8148921" y="3303025"/>
            <a:ext cx="273405" cy="250796"/>
          </a:xfrm>
          <a:custGeom>
            <a:avLst/>
            <a:gdLst/>
            <a:ahLst/>
            <a:cxnLst/>
            <a:rect l="l" t="t" r="r" b="b"/>
            <a:pathLst>
              <a:path w="273405" h="250796">
                <a:moveTo>
                  <a:pt x="178765" y="0"/>
                </a:moveTo>
                <a:lnTo>
                  <a:pt x="220827" y="0"/>
                </a:lnTo>
                <a:lnTo>
                  <a:pt x="220827" y="51457"/>
                </a:lnTo>
                <a:lnTo>
                  <a:pt x="273405" y="51457"/>
                </a:lnTo>
                <a:lnTo>
                  <a:pt x="273405" y="90776"/>
                </a:lnTo>
                <a:lnTo>
                  <a:pt x="220827" y="90776"/>
                </a:lnTo>
                <a:lnTo>
                  <a:pt x="220827" y="203433"/>
                </a:lnTo>
                <a:cubicBezTo>
                  <a:pt x="220827" y="214777"/>
                  <a:pt x="219303" y="223514"/>
                  <a:pt x="216255" y="229643"/>
                </a:cubicBezTo>
                <a:cubicBezTo>
                  <a:pt x="213207" y="236082"/>
                  <a:pt x="207721" y="240833"/>
                  <a:pt x="199796" y="243895"/>
                </a:cubicBezTo>
                <a:cubicBezTo>
                  <a:pt x="188823" y="248496"/>
                  <a:pt x="163525" y="250796"/>
                  <a:pt x="123901" y="250796"/>
                </a:cubicBezTo>
                <a:cubicBezTo>
                  <a:pt x="122072" y="239214"/>
                  <a:pt x="117500" y="225802"/>
                  <a:pt x="110185" y="210562"/>
                </a:cubicBezTo>
                <a:cubicBezTo>
                  <a:pt x="127254" y="211172"/>
                  <a:pt x="146913" y="211477"/>
                  <a:pt x="169164" y="211477"/>
                </a:cubicBezTo>
                <a:cubicBezTo>
                  <a:pt x="175564" y="211477"/>
                  <a:pt x="178765" y="208712"/>
                  <a:pt x="178765" y="203183"/>
                </a:cubicBezTo>
                <a:lnTo>
                  <a:pt x="178765" y="90776"/>
                </a:lnTo>
                <a:lnTo>
                  <a:pt x="0" y="90776"/>
                </a:lnTo>
                <a:lnTo>
                  <a:pt x="0" y="51457"/>
                </a:lnTo>
                <a:lnTo>
                  <a:pt x="178765" y="51457"/>
                </a:lnTo>
                <a:lnTo>
                  <a:pt x="17876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/>
        </p:nvSpPr>
        <p:spPr>
          <a:xfrm>
            <a:off x="6772762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/>
        </p:nvSpPr>
        <p:spPr>
          <a:xfrm>
            <a:off x="8099063" y="1142076"/>
            <a:ext cx="374351" cy="167011"/>
          </a:xfrm>
          <a:custGeom>
            <a:avLst/>
            <a:gdLst/>
            <a:ahLst/>
            <a:cxnLst/>
            <a:rect l="l" t="t" r="r" b="b"/>
            <a:pathLst>
              <a:path w="374351" h="167011">
                <a:moveTo>
                  <a:pt x="187585" y="0"/>
                </a:moveTo>
                <a:lnTo>
                  <a:pt x="216665" y="12697"/>
                </a:lnTo>
                <a:cubicBezTo>
                  <a:pt x="213115" y="17339"/>
                  <a:pt x="209156" y="22800"/>
                  <a:pt x="204787" y="29080"/>
                </a:cubicBezTo>
                <a:cubicBezTo>
                  <a:pt x="224447" y="49465"/>
                  <a:pt x="249158" y="69161"/>
                  <a:pt x="278920" y="88168"/>
                </a:cubicBezTo>
                <a:cubicBezTo>
                  <a:pt x="311140" y="109103"/>
                  <a:pt x="342951" y="124942"/>
                  <a:pt x="374351" y="135685"/>
                </a:cubicBezTo>
                <a:cubicBezTo>
                  <a:pt x="366433" y="142571"/>
                  <a:pt x="359334" y="151661"/>
                  <a:pt x="353053" y="162954"/>
                </a:cubicBezTo>
                <a:cubicBezTo>
                  <a:pt x="322745" y="150590"/>
                  <a:pt x="292027" y="133556"/>
                  <a:pt x="260899" y="111853"/>
                </a:cubicBezTo>
                <a:cubicBezTo>
                  <a:pt x="232229" y="91796"/>
                  <a:pt x="207654" y="71192"/>
                  <a:pt x="187175" y="50039"/>
                </a:cubicBezTo>
                <a:cubicBezTo>
                  <a:pt x="161509" y="78436"/>
                  <a:pt x="130791" y="104216"/>
                  <a:pt x="95021" y="127378"/>
                </a:cubicBezTo>
                <a:lnTo>
                  <a:pt x="284245" y="127378"/>
                </a:lnTo>
                <a:lnTo>
                  <a:pt x="284245" y="155639"/>
                </a:lnTo>
                <a:lnTo>
                  <a:pt x="89697" y="155639"/>
                </a:lnTo>
                <a:lnTo>
                  <a:pt x="89697" y="130456"/>
                </a:lnTo>
                <a:cubicBezTo>
                  <a:pt x="67580" y="144420"/>
                  <a:pt x="45053" y="156605"/>
                  <a:pt x="22117" y="167011"/>
                </a:cubicBezTo>
                <a:cubicBezTo>
                  <a:pt x="16929" y="157941"/>
                  <a:pt x="9556" y="149143"/>
                  <a:pt x="0" y="140619"/>
                </a:cubicBezTo>
                <a:cubicBezTo>
                  <a:pt x="40684" y="123297"/>
                  <a:pt x="77273" y="102541"/>
                  <a:pt x="109766" y="78351"/>
                </a:cubicBezTo>
                <a:cubicBezTo>
                  <a:pt x="143624" y="53333"/>
                  <a:pt x="169564" y="27216"/>
                  <a:pt x="187585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/>
        </p:nvSpPr>
        <p:spPr>
          <a:xfrm>
            <a:off x="8097834" y="2276665"/>
            <a:ext cx="375580" cy="217894"/>
          </a:xfrm>
          <a:custGeom>
            <a:avLst/>
            <a:gdLst/>
            <a:ahLst/>
            <a:cxnLst/>
            <a:rect l="l" t="t" r="r" b="b"/>
            <a:pathLst>
              <a:path w="375580" h="217894">
                <a:moveTo>
                  <a:pt x="4505" y="0"/>
                </a:moveTo>
                <a:lnTo>
                  <a:pt x="90516" y="0"/>
                </a:lnTo>
                <a:lnTo>
                  <a:pt x="90516" y="143505"/>
                </a:lnTo>
                <a:cubicBezTo>
                  <a:pt x="92700" y="144836"/>
                  <a:pt x="96114" y="147236"/>
                  <a:pt x="100755" y="150704"/>
                </a:cubicBezTo>
                <a:cubicBezTo>
                  <a:pt x="108401" y="156298"/>
                  <a:pt x="114954" y="160694"/>
                  <a:pt x="120415" y="163894"/>
                </a:cubicBezTo>
                <a:cubicBezTo>
                  <a:pt x="132702" y="171620"/>
                  <a:pt x="148130" y="176817"/>
                  <a:pt x="166697" y="179483"/>
                </a:cubicBezTo>
                <a:cubicBezTo>
                  <a:pt x="181168" y="181881"/>
                  <a:pt x="201374" y="183080"/>
                  <a:pt x="227314" y="183080"/>
                </a:cubicBezTo>
                <a:cubicBezTo>
                  <a:pt x="280832" y="183080"/>
                  <a:pt x="330254" y="180486"/>
                  <a:pt x="375580" y="175298"/>
                </a:cubicBezTo>
                <a:cubicBezTo>
                  <a:pt x="370392" y="188404"/>
                  <a:pt x="367389" y="198917"/>
                  <a:pt x="366570" y="206835"/>
                </a:cubicBezTo>
                <a:cubicBezTo>
                  <a:pt x="324520" y="209839"/>
                  <a:pt x="277692" y="211341"/>
                  <a:pt x="226085" y="211341"/>
                </a:cubicBezTo>
                <a:cubicBezTo>
                  <a:pt x="199599" y="211341"/>
                  <a:pt x="178028" y="209913"/>
                  <a:pt x="161372" y="207059"/>
                </a:cubicBezTo>
                <a:cubicBezTo>
                  <a:pt x="143078" y="203685"/>
                  <a:pt x="127104" y="197972"/>
                  <a:pt x="113452" y="189921"/>
                </a:cubicBezTo>
                <a:cubicBezTo>
                  <a:pt x="109902" y="187583"/>
                  <a:pt x="104987" y="184078"/>
                  <a:pt x="98708" y="179407"/>
                </a:cubicBezTo>
                <a:cubicBezTo>
                  <a:pt x="86693" y="170840"/>
                  <a:pt x="78774" y="166556"/>
                  <a:pt x="74952" y="166556"/>
                </a:cubicBezTo>
                <a:cubicBezTo>
                  <a:pt x="68672" y="166556"/>
                  <a:pt x="60344" y="171676"/>
                  <a:pt x="49968" y="181915"/>
                </a:cubicBezTo>
                <a:cubicBezTo>
                  <a:pt x="42596" y="189462"/>
                  <a:pt x="32629" y="201455"/>
                  <a:pt x="20069" y="217894"/>
                </a:cubicBezTo>
                <a:lnTo>
                  <a:pt x="0" y="190452"/>
                </a:lnTo>
                <a:cubicBezTo>
                  <a:pt x="24848" y="164696"/>
                  <a:pt x="45053" y="148868"/>
                  <a:pt x="60617" y="142967"/>
                </a:cubicBezTo>
                <a:lnTo>
                  <a:pt x="60617" y="28670"/>
                </a:lnTo>
                <a:lnTo>
                  <a:pt x="4505" y="28670"/>
                </a:lnTo>
                <a:lnTo>
                  <a:pt x="450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/>
        </p:nvSpPr>
        <p:spPr>
          <a:xfrm>
            <a:off x="9523414" y="4471235"/>
            <a:ext cx="404165" cy="120536"/>
          </a:xfrm>
          <a:custGeom>
            <a:avLst/>
            <a:gdLst/>
            <a:ahLst/>
            <a:cxnLst/>
            <a:rect l="l" t="t" r="r" b="b"/>
            <a:pathLst>
              <a:path w="404165" h="120536">
                <a:moveTo>
                  <a:pt x="97841" y="0"/>
                </a:moveTo>
                <a:lnTo>
                  <a:pt x="141732" y="0"/>
                </a:lnTo>
                <a:lnTo>
                  <a:pt x="141732" y="41605"/>
                </a:lnTo>
                <a:lnTo>
                  <a:pt x="260604" y="41605"/>
                </a:lnTo>
                <a:lnTo>
                  <a:pt x="260604" y="0"/>
                </a:lnTo>
                <a:lnTo>
                  <a:pt x="304495" y="0"/>
                </a:lnTo>
                <a:lnTo>
                  <a:pt x="304495" y="41605"/>
                </a:lnTo>
                <a:lnTo>
                  <a:pt x="404165" y="41605"/>
                </a:lnTo>
                <a:lnTo>
                  <a:pt x="404165" y="80924"/>
                </a:lnTo>
                <a:lnTo>
                  <a:pt x="304495" y="80924"/>
                </a:lnTo>
                <a:lnTo>
                  <a:pt x="304495" y="120536"/>
                </a:lnTo>
                <a:lnTo>
                  <a:pt x="260604" y="120536"/>
                </a:lnTo>
                <a:lnTo>
                  <a:pt x="260604" y="80924"/>
                </a:lnTo>
                <a:lnTo>
                  <a:pt x="141732" y="80924"/>
                </a:lnTo>
                <a:lnTo>
                  <a:pt x="141732" y="120536"/>
                </a:lnTo>
                <a:lnTo>
                  <a:pt x="97841" y="120536"/>
                </a:lnTo>
                <a:lnTo>
                  <a:pt x="97841" y="80924"/>
                </a:lnTo>
                <a:lnTo>
                  <a:pt x="0" y="80924"/>
                </a:lnTo>
                <a:lnTo>
                  <a:pt x="0" y="41605"/>
                </a:lnTo>
                <a:lnTo>
                  <a:pt x="97841" y="41605"/>
                </a:lnTo>
                <a:lnTo>
                  <a:pt x="9784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/>
        </p:nvSpPr>
        <p:spPr>
          <a:xfrm>
            <a:off x="9640029" y="3219483"/>
            <a:ext cx="108814" cy="417881"/>
          </a:xfrm>
          <a:custGeom>
            <a:avLst/>
            <a:gdLst/>
            <a:ahLst/>
            <a:cxnLst/>
            <a:rect l="l" t="t" r="r" b="b"/>
            <a:pathLst>
              <a:path w="108814" h="417881">
                <a:moveTo>
                  <a:pt x="69494" y="0"/>
                </a:moveTo>
                <a:lnTo>
                  <a:pt x="108814" y="0"/>
                </a:lnTo>
                <a:lnTo>
                  <a:pt x="108814" y="180137"/>
                </a:lnTo>
                <a:cubicBezTo>
                  <a:pt x="108814" y="234086"/>
                  <a:pt x="104546" y="277215"/>
                  <a:pt x="96012" y="309524"/>
                </a:cubicBezTo>
                <a:cubicBezTo>
                  <a:pt x="84125" y="353415"/>
                  <a:pt x="62636" y="389534"/>
                  <a:pt x="31547" y="417881"/>
                </a:cubicBezTo>
                <a:cubicBezTo>
                  <a:pt x="23317" y="406908"/>
                  <a:pt x="12801" y="397459"/>
                  <a:pt x="0" y="389534"/>
                </a:cubicBezTo>
                <a:cubicBezTo>
                  <a:pt x="28346" y="364541"/>
                  <a:pt x="47701" y="332841"/>
                  <a:pt x="58064" y="294437"/>
                </a:cubicBezTo>
                <a:cubicBezTo>
                  <a:pt x="65684" y="266090"/>
                  <a:pt x="69494" y="227990"/>
                  <a:pt x="69494" y="180137"/>
                </a:cubicBezTo>
                <a:lnTo>
                  <a:pt x="69494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/>
        </p:nvSpPr>
        <p:spPr>
          <a:xfrm>
            <a:off x="9577850" y="1026140"/>
            <a:ext cx="170993" cy="406908"/>
          </a:xfrm>
          <a:custGeom>
            <a:avLst/>
            <a:gdLst/>
            <a:ahLst/>
            <a:cxnLst/>
            <a:rect l="l" t="t" r="r" b="b"/>
            <a:pathLst>
              <a:path w="170993" h="406908">
                <a:moveTo>
                  <a:pt x="127102" y="0"/>
                </a:moveTo>
                <a:lnTo>
                  <a:pt x="170993" y="0"/>
                </a:lnTo>
                <a:lnTo>
                  <a:pt x="170993" y="406908"/>
                </a:lnTo>
                <a:lnTo>
                  <a:pt x="127102" y="406908"/>
                </a:lnTo>
                <a:lnTo>
                  <a:pt x="127102" y="309539"/>
                </a:lnTo>
                <a:cubicBezTo>
                  <a:pt x="125273" y="310439"/>
                  <a:pt x="122377" y="311641"/>
                  <a:pt x="118415" y="313146"/>
                </a:cubicBezTo>
                <a:cubicBezTo>
                  <a:pt x="71476" y="333277"/>
                  <a:pt x="38405" y="347250"/>
                  <a:pt x="19202" y="355066"/>
                </a:cubicBezTo>
                <a:lnTo>
                  <a:pt x="0" y="312689"/>
                </a:lnTo>
                <a:cubicBezTo>
                  <a:pt x="31090" y="302473"/>
                  <a:pt x="73457" y="287448"/>
                  <a:pt x="127102" y="267612"/>
                </a:cubicBezTo>
                <a:lnTo>
                  <a:pt x="127102" y="149504"/>
                </a:lnTo>
                <a:lnTo>
                  <a:pt x="14630" y="149504"/>
                </a:lnTo>
                <a:lnTo>
                  <a:pt x="14630" y="106985"/>
                </a:lnTo>
                <a:lnTo>
                  <a:pt x="127102" y="106985"/>
                </a:lnTo>
                <a:lnTo>
                  <a:pt x="12710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/>
        </p:nvSpPr>
        <p:spPr>
          <a:xfrm>
            <a:off x="9622884" y="5460847"/>
            <a:ext cx="251917" cy="271577"/>
          </a:xfrm>
          <a:custGeom>
            <a:avLst/>
            <a:gdLst/>
            <a:ahLst/>
            <a:cxnLst/>
            <a:rect l="l" t="t" r="r" b="b"/>
            <a:pathLst>
              <a:path w="251917" h="271577">
                <a:moveTo>
                  <a:pt x="0" y="0"/>
                </a:moveTo>
                <a:lnTo>
                  <a:pt x="212141" y="0"/>
                </a:lnTo>
                <a:lnTo>
                  <a:pt x="212141" y="111121"/>
                </a:lnTo>
                <a:cubicBezTo>
                  <a:pt x="212141" y="122175"/>
                  <a:pt x="210617" y="130540"/>
                  <a:pt x="207569" y="136217"/>
                </a:cubicBezTo>
                <a:cubicBezTo>
                  <a:pt x="204216" y="142790"/>
                  <a:pt x="198425" y="147419"/>
                  <a:pt x="190195" y="150105"/>
                </a:cubicBezTo>
                <a:cubicBezTo>
                  <a:pt x="182270" y="153096"/>
                  <a:pt x="171450" y="155189"/>
                  <a:pt x="157734" y="156384"/>
                </a:cubicBezTo>
                <a:cubicBezTo>
                  <a:pt x="147981" y="156979"/>
                  <a:pt x="132283" y="157277"/>
                  <a:pt x="110642" y="157277"/>
                </a:cubicBezTo>
                <a:cubicBezTo>
                  <a:pt x="108204" y="143256"/>
                  <a:pt x="102718" y="129845"/>
                  <a:pt x="94183" y="117044"/>
                </a:cubicBezTo>
                <a:cubicBezTo>
                  <a:pt x="125883" y="117958"/>
                  <a:pt x="147523" y="118122"/>
                  <a:pt x="159106" y="117536"/>
                </a:cubicBezTo>
                <a:cubicBezTo>
                  <a:pt x="163373" y="117246"/>
                  <a:pt x="166192" y="116661"/>
                  <a:pt x="167564" y="115783"/>
                </a:cubicBezTo>
                <a:cubicBezTo>
                  <a:pt x="168935" y="114904"/>
                  <a:pt x="169621" y="113000"/>
                  <a:pt x="169621" y="110071"/>
                </a:cubicBezTo>
                <a:lnTo>
                  <a:pt x="169621" y="40234"/>
                </a:lnTo>
                <a:lnTo>
                  <a:pt x="43891" y="40234"/>
                </a:lnTo>
                <a:lnTo>
                  <a:pt x="43891" y="206405"/>
                </a:lnTo>
                <a:cubicBezTo>
                  <a:pt x="43891" y="217097"/>
                  <a:pt x="45949" y="224002"/>
                  <a:pt x="50063" y="227122"/>
                </a:cubicBezTo>
                <a:cubicBezTo>
                  <a:pt x="54178" y="230241"/>
                  <a:pt x="63703" y="231801"/>
                  <a:pt x="78638" y="231801"/>
                </a:cubicBezTo>
                <a:lnTo>
                  <a:pt x="178308" y="231801"/>
                </a:lnTo>
                <a:cubicBezTo>
                  <a:pt x="190805" y="231801"/>
                  <a:pt x="199034" y="228107"/>
                  <a:pt x="202997" y="220721"/>
                </a:cubicBezTo>
                <a:cubicBezTo>
                  <a:pt x="206959" y="213920"/>
                  <a:pt x="209855" y="198404"/>
                  <a:pt x="211684" y="174172"/>
                </a:cubicBezTo>
                <a:cubicBezTo>
                  <a:pt x="222047" y="181054"/>
                  <a:pt x="235458" y="186738"/>
                  <a:pt x="251917" y="191224"/>
                </a:cubicBezTo>
                <a:cubicBezTo>
                  <a:pt x="248869" y="222647"/>
                  <a:pt x="242773" y="243745"/>
                  <a:pt x="233629" y="254518"/>
                </a:cubicBezTo>
                <a:cubicBezTo>
                  <a:pt x="223876" y="265891"/>
                  <a:pt x="206197" y="271577"/>
                  <a:pt x="180594" y="271577"/>
                </a:cubicBezTo>
                <a:lnTo>
                  <a:pt x="75438" y="271577"/>
                </a:lnTo>
                <a:cubicBezTo>
                  <a:pt x="46177" y="271577"/>
                  <a:pt x="26289" y="267237"/>
                  <a:pt x="15774" y="258558"/>
                </a:cubicBezTo>
                <a:cubicBezTo>
                  <a:pt x="5258" y="249878"/>
                  <a:pt x="0" y="232820"/>
                  <a:pt x="0" y="20738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9601596" y="2311545"/>
            <a:ext cx="247802" cy="74067"/>
          </a:xfrm>
          <a:custGeom>
            <a:avLst/>
            <a:gdLst/>
            <a:ahLst/>
            <a:cxnLst/>
            <a:rect l="l" t="t" r="r" b="b"/>
            <a:pathLst>
              <a:path w="247802" h="74067">
                <a:moveTo>
                  <a:pt x="122072" y="0"/>
                </a:moveTo>
                <a:cubicBezTo>
                  <a:pt x="130302" y="11664"/>
                  <a:pt x="138074" y="24465"/>
                  <a:pt x="145390" y="38405"/>
                </a:cubicBezTo>
                <a:lnTo>
                  <a:pt x="247802" y="38405"/>
                </a:lnTo>
                <a:lnTo>
                  <a:pt x="247802" y="74067"/>
                </a:lnTo>
                <a:lnTo>
                  <a:pt x="0" y="74067"/>
                </a:lnTo>
                <a:lnTo>
                  <a:pt x="0" y="38405"/>
                </a:lnTo>
                <a:lnTo>
                  <a:pt x="101041" y="38405"/>
                </a:lnTo>
                <a:cubicBezTo>
                  <a:pt x="95555" y="27027"/>
                  <a:pt x="89306" y="16076"/>
                  <a:pt x="82296" y="5551"/>
                </a:cubicBezTo>
                <a:lnTo>
                  <a:pt x="122072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/>
        </p:nvSpPr>
        <p:spPr>
          <a:xfrm>
            <a:off x="10959693" y="1142076"/>
            <a:ext cx="387249" cy="175036"/>
          </a:xfrm>
          <a:custGeom>
            <a:avLst/>
            <a:gdLst/>
            <a:ahLst/>
            <a:cxnLst/>
            <a:rect l="l" t="t" r="r" b="b"/>
            <a:pathLst>
              <a:path w="387249" h="175036">
                <a:moveTo>
                  <a:pt x="192481" y="0"/>
                </a:moveTo>
                <a:cubicBezTo>
                  <a:pt x="211074" y="28703"/>
                  <a:pt x="223114" y="53004"/>
                  <a:pt x="228600" y="72901"/>
                </a:cubicBezTo>
                <a:lnTo>
                  <a:pt x="203454" y="83667"/>
                </a:lnTo>
                <a:lnTo>
                  <a:pt x="271120" y="83667"/>
                </a:lnTo>
                <a:cubicBezTo>
                  <a:pt x="289103" y="58393"/>
                  <a:pt x="303428" y="32789"/>
                  <a:pt x="314097" y="6858"/>
                </a:cubicBezTo>
                <a:lnTo>
                  <a:pt x="357531" y="21488"/>
                </a:lnTo>
                <a:cubicBezTo>
                  <a:pt x="342596" y="45891"/>
                  <a:pt x="328879" y="66617"/>
                  <a:pt x="316383" y="83667"/>
                </a:cubicBezTo>
                <a:lnTo>
                  <a:pt x="387249" y="83667"/>
                </a:lnTo>
                <a:lnTo>
                  <a:pt x="387249" y="175036"/>
                </a:lnTo>
                <a:lnTo>
                  <a:pt x="345186" y="175036"/>
                </a:lnTo>
                <a:lnTo>
                  <a:pt x="345186" y="121158"/>
                </a:lnTo>
                <a:lnTo>
                  <a:pt x="39777" y="121158"/>
                </a:lnTo>
                <a:lnTo>
                  <a:pt x="39777" y="175036"/>
                </a:lnTo>
                <a:lnTo>
                  <a:pt x="0" y="175036"/>
                </a:lnTo>
                <a:lnTo>
                  <a:pt x="0" y="83667"/>
                </a:lnTo>
                <a:lnTo>
                  <a:pt x="72238" y="83667"/>
                </a:lnTo>
                <a:cubicBezTo>
                  <a:pt x="63703" y="64846"/>
                  <a:pt x="51664" y="45186"/>
                  <a:pt x="36119" y="24688"/>
                </a:cubicBezTo>
                <a:lnTo>
                  <a:pt x="72238" y="8229"/>
                </a:lnTo>
                <a:cubicBezTo>
                  <a:pt x="92660" y="33208"/>
                  <a:pt x="106833" y="55068"/>
                  <a:pt x="114757" y="73809"/>
                </a:cubicBezTo>
                <a:lnTo>
                  <a:pt x="96469" y="83667"/>
                </a:lnTo>
                <a:lnTo>
                  <a:pt x="186995" y="83667"/>
                </a:lnTo>
                <a:cubicBezTo>
                  <a:pt x="179985" y="61826"/>
                  <a:pt x="169317" y="38661"/>
                  <a:pt x="154991" y="14173"/>
                </a:cubicBezTo>
                <a:lnTo>
                  <a:pt x="192481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/>
        </p:nvSpPr>
        <p:spPr>
          <a:xfrm>
            <a:off x="10996954" y="5460847"/>
            <a:ext cx="401879" cy="261061"/>
          </a:xfrm>
          <a:custGeom>
            <a:avLst/>
            <a:gdLst/>
            <a:ahLst/>
            <a:cxnLst/>
            <a:rect l="l" t="t" r="r" b="b"/>
            <a:pathLst>
              <a:path w="401879" h="261061">
                <a:moveTo>
                  <a:pt x="301295" y="0"/>
                </a:moveTo>
                <a:lnTo>
                  <a:pt x="328727" y="20974"/>
                </a:lnTo>
                <a:cubicBezTo>
                  <a:pt x="300076" y="46187"/>
                  <a:pt x="263957" y="68583"/>
                  <a:pt x="220370" y="88161"/>
                </a:cubicBezTo>
                <a:lnTo>
                  <a:pt x="220370" y="101956"/>
                </a:lnTo>
                <a:lnTo>
                  <a:pt x="401879" y="101956"/>
                </a:lnTo>
                <a:lnTo>
                  <a:pt x="401879" y="141275"/>
                </a:lnTo>
                <a:lnTo>
                  <a:pt x="220370" y="141275"/>
                </a:lnTo>
                <a:lnTo>
                  <a:pt x="220370" y="214306"/>
                </a:lnTo>
                <a:cubicBezTo>
                  <a:pt x="220370" y="225883"/>
                  <a:pt x="218541" y="234641"/>
                  <a:pt x="214884" y="240580"/>
                </a:cubicBezTo>
                <a:cubicBezTo>
                  <a:pt x="211226" y="246814"/>
                  <a:pt x="204825" y="251415"/>
                  <a:pt x="195681" y="254382"/>
                </a:cubicBezTo>
                <a:cubicBezTo>
                  <a:pt x="182270" y="258835"/>
                  <a:pt x="153771" y="261061"/>
                  <a:pt x="110185" y="261061"/>
                </a:cubicBezTo>
                <a:cubicBezTo>
                  <a:pt x="106223" y="246431"/>
                  <a:pt x="100279" y="232867"/>
                  <a:pt x="92354" y="220371"/>
                </a:cubicBezTo>
                <a:cubicBezTo>
                  <a:pt x="127101" y="221285"/>
                  <a:pt x="151638" y="221449"/>
                  <a:pt x="165963" y="220863"/>
                </a:cubicBezTo>
                <a:cubicBezTo>
                  <a:pt x="170231" y="220568"/>
                  <a:pt x="173126" y="219907"/>
                  <a:pt x="174650" y="218881"/>
                </a:cubicBezTo>
                <a:cubicBezTo>
                  <a:pt x="176174" y="217855"/>
                  <a:pt x="176936" y="215729"/>
                  <a:pt x="176936" y="212505"/>
                </a:cubicBezTo>
                <a:lnTo>
                  <a:pt x="176936" y="141275"/>
                </a:lnTo>
                <a:lnTo>
                  <a:pt x="0" y="141275"/>
                </a:lnTo>
                <a:lnTo>
                  <a:pt x="0" y="101956"/>
                </a:lnTo>
                <a:lnTo>
                  <a:pt x="176936" y="101956"/>
                </a:lnTo>
                <a:lnTo>
                  <a:pt x="176936" y="72173"/>
                </a:lnTo>
                <a:cubicBezTo>
                  <a:pt x="198577" y="64287"/>
                  <a:pt x="221132" y="53335"/>
                  <a:pt x="244602" y="39319"/>
                </a:cubicBezTo>
                <a:lnTo>
                  <a:pt x="78181" y="39319"/>
                </a:lnTo>
                <a:lnTo>
                  <a:pt x="78181" y="2286"/>
                </a:lnTo>
                <a:lnTo>
                  <a:pt x="292608" y="2286"/>
                </a:lnTo>
                <a:lnTo>
                  <a:pt x="301295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/>
        </p:nvSpPr>
        <p:spPr>
          <a:xfrm>
            <a:off x="11084051" y="3220750"/>
            <a:ext cx="138532" cy="417059"/>
          </a:xfrm>
          <a:custGeom>
            <a:avLst/>
            <a:gdLst/>
            <a:ahLst/>
            <a:cxnLst/>
            <a:rect l="l" t="t" r="r" b="b"/>
            <a:pathLst>
              <a:path w="138532" h="417059">
                <a:moveTo>
                  <a:pt x="56693" y="0"/>
                </a:moveTo>
                <a:lnTo>
                  <a:pt x="95555" y="0"/>
                </a:lnTo>
                <a:lnTo>
                  <a:pt x="95555" y="90525"/>
                </a:lnTo>
                <a:lnTo>
                  <a:pt x="137618" y="90525"/>
                </a:lnTo>
                <a:lnTo>
                  <a:pt x="137618" y="129845"/>
                </a:lnTo>
                <a:lnTo>
                  <a:pt x="95555" y="129845"/>
                </a:lnTo>
                <a:lnTo>
                  <a:pt x="95555" y="209676"/>
                </a:lnTo>
                <a:lnTo>
                  <a:pt x="132588" y="195824"/>
                </a:lnTo>
                <a:lnTo>
                  <a:pt x="138532" y="236715"/>
                </a:lnTo>
                <a:cubicBezTo>
                  <a:pt x="122378" y="242101"/>
                  <a:pt x="108052" y="246697"/>
                  <a:pt x="95555" y="250502"/>
                </a:cubicBezTo>
                <a:lnTo>
                  <a:pt x="95555" y="370703"/>
                </a:lnTo>
                <a:cubicBezTo>
                  <a:pt x="95555" y="381290"/>
                  <a:pt x="94336" y="389532"/>
                  <a:pt x="91898" y="395428"/>
                </a:cubicBezTo>
                <a:cubicBezTo>
                  <a:pt x="89459" y="401324"/>
                  <a:pt x="85344" y="405936"/>
                  <a:pt x="79553" y="409265"/>
                </a:cubicBezTo>
                <a:cubicBezTo>
                  <a:pt x="69190" y="415009"/>
                  <a:pt x="50292" y="417578"/>
                  <a:pt x="22860" y="416973"/>
                </a:cubicBezTo>
                <a:cubicBezTo>
                  <a:pt x="21032" y="402757"/>
                  <a:pt x="17069" y="389753"/>
                  <a:pt x="10973" y="377961"/>
                </a:cubicBezTo>
                <a:cubicBezTo>
                  <a:pt x="22251" y="378242"/>
                  <a:pt x="34900" y="378383"/>
                  <a:pt x="48921" y="378383"/>
                </a:cubicBezTo>
                <a:cubicBezTo>
                  <a:pt x="54102" y="378383"/>
                  <a:pt x="56693" y="375813"/>
                  <a:pt x="56693" y="370675"/>
                </a:cubicBezTo>
                <a:lnTo>
                  <a:pt x="56693" y="262747"/>
                </a:lnTo>
                <a:lnTo>
                  <a:pt x="9602" y="277263"/>
                </a:lnTo>
                <a:lnTo>
                  <a:pt x="0" y="236444"/>
                </a:lnTo>
                <a:cubicBezTo>
                  <a:pt x="7011" y="234929"/>
                  <a:pt x="19355" y="231602"/>
                  <a:pt x="37034" y="226464"/>
                </a:cubicBezTo>
                <a:cubicBezTo>
                  <a:pt x="45568" y="224044"/>
                  <a:pt x="52121" y="222230"/>
                  <a:pt x="56693" y="221020"/>
                </a:cubicBezTo>
                <a:lnTo>
                  <a:pt x="56693" y="129845"/>
                </a:lnTo>
                <a:lnTo>
                  <a:pt x="5944" y="129845"/>
                </a:lnTo>
                <a:lnTo>
                  <a:pt x="5944" y="90525"/>
                </a:lnTo>
                <a:lnTo>
                  <a:pt x="56693" y="90525"/>
                </a:lnTo>
                <a:lnTo>
                  <a:pt x="56693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/>
        </p:nvSpPr>
        <p:spPr>
          <a:xfrm>
            <a:off x="11084051" y="4371143"/>
            <a:ext cx="146761" cy="320719"/>
          </a:xfrm>
          <a:custGeom>
            <a:avLst/>
            <a:gdLst/>
            <a:ahLst/>
            <a:cxnLst/>
            <a:rect l="l" t="t" r="r" b="b"/>
            <a:pathLst>
              <a:path w="146761" h="320719">
                <a:moveTo>
                  <a:pt x="109728" y="0"/>
                </a:moveTo>
                <a:lnTo>
                  <a:pt x="146761" y="15166"/>
                </a:lnTo>
                <a:cubicBezTo>
                  <a:pt x="136398" y="33545"/>
                  <a:pt x="124054" y="52231"/>
                  <a:pt x="109728" y="71223"/>
                </a:cubicBezTo>
                <a:lnTo>
                  <a:pt x="109728" y="320719"/>
                </a:lnTo>
                <a:lnTo>
                  <a:pt x="69037" y="320719"/>
                </a:lnTo>
                <a:lnTo>
                  <a:pt x="69037" y="120008"/>
                </a:lnTo>
                <a:cubicBezTo>
                  <a:pt x="54102" y="136163"/>
                  <a:pt x="38253" y="150945"/>
                  <a:pt x="21489" y="164357"/>
                </a:cubicBezTo>
                <a:cubicBezTo>
                  <a:pt x="14783" y="147897"/>
                  <a:pt x="7620" y="133724"/>
                  <a:pt x="0" y="121837"/>
                </a:cubicBezTo>
                <a:cubicBezTo>
                  <a:pt x="20727" y="106702"/>
                  <a:pt x="40843" y="88480"/>
                  <a:pt x="60351" y="67173"/>
                </a:cubicBezTo>
                <a:cubicBezTo>
                  <a:pt x="80467" y="44937"/>
                  <a:pt x="96927" y="22546"/>
                  <a:pt x="109728" y="0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64" name="任意多边形: 形状 163"/>
          <p:cNvSpPr/>
          <p:nvPr/>
        </p:nvSpPr>
        <p:spPr>
          <a:xfrm>
            <a:off x="11108740" y="2336820"/>
            <a:ext cx="89154" cy="97584"/>
          </a:xfrm>
          <a:custGeom>
            <a:avLst/>
            <a:gdLst/>
            <a:ahLst/>
            <a:cxnLst/>
            <a:rect l="l" t="t" r="r" b="b"/>
            <a:pathLst>
              <a:path w="89154" h="97584">
                <a:moveTo>
                  <a:pt x="34747" y="0"/>
                </a:moveTo>
                <a:cubicBezTo>
                  <a:pt x="59740" y="28008"/>
                  <a:pt x="77876" y="53609"/>
                  <a:pt x="89154" y="76803"/>
                </a:cubicBezTo>
                <a:lnTo>
                  <a:pt x="52120" y="97584"/>
                </a:lnTo>
                <a:cubicBezTo>
                  <a:pt x="42062" y="74090"/>
                  <a:pt x="24688" y="47587"/>
                  <a:pt x="0" y="18074"/>
                </a:cubicBezTo>
                <a:lnTo>
                  <a:pt x="34747" y="0"/>
                </a:ln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charset="-122"/>
            </a:endParaRPr>
          </a:p>
        </p:txBody>
      </p:sp>
      <p:cxnSp>
        <p:nvCxnSpPr>
          <p:cNvPr id="3" name="Прямая соединительная линия 43"/>
          <p:cNvCxnSpPr/>
          <p:nvPr/>
        </p:nvCxnSpPr>
        <p:spPr>
          <a:xfrm>
            <a:off x="802795" y="736696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12"/>
          <p:cNvSpPr txBox="1"/>
          <p:nvPr/>
        </p:nvSpPr>
        <p:spPr>
          <a:xfrm>
            <a:off x="1235838" y="425565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01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项目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概述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" name="图形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18" y="823738"/>
            <a:ext cx="493413" cy="493413"/>
          </a:xfrm>
          <a:prstGeom prst="rect">
            <a:avLst/>
          </a:prstGeom>
        </p:spPr>
      </p:pic>
      <p:sp>
        <p:nvSpPr>
          <p:cNvPr id="9" name="Speech Bubble: Rectangle 2"/>
          <p:cNvSpPr/>
          <p:nvPr/>
        </p:nvSpPr>
        <p:spPr>
          <a:xfrm>
            <a:off x="1856740" y="1816100"/>
            <a:ext cx="8641080" cy="3226435"/>
          </a:xfrm>
          <a:prstGeom prst="wedgeRectCallout">
            <a:avLst>
              <a:gd name="adj1" fmla="val -35817"/>
              <a:gd name="adj2" fmla="val 83654"/>
            </a:avLst>
          </a:prstGeom>
          <a:noFill/>
          <a:ln w="101600">
            <a:solidFill>
              <a:srgbClr val="384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p>
            <a:pPr algn="ctr"/>
            <a:endParaRPr lang="en-US" sz="3600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" b="2356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0" y="4892040"/>
            <a:ext cx="12192000" cy="1965960"/>
          </a:xfrm>
          <a:prstGeom prst="rect">
            <a:avLst/>
          </a:prstGeom>
          <a:solidFill>
            <a:srgbClr val="38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320790"/>
            <a:ext cx="12192000" cy="236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70530" y="2015490"/>
            <a:ext cx="236220" cy="4305300"/>
            <a:chOff x="2960370" y="2015490"/>
            <a:chExt cx="236220" cy="4305300"/>
          </a:xfrm>
        </p:grpSpPr>
        <p:sp>
          <p:nvSpPr>
            <p:cNvPr id="8" name="矩形 7"/>
            <p:cNvSpPr/>
            <p:nvPr/>
          </p:nvSpPr>
          <p:spPr>
            <a:xfrm>
              <a:off x="2960370" y="4892040"/>
              <a:ext cx="236220" cy="142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60370" y="2015490"/>
              <a:ext cx="236220" cy="2876550"/>
            </a:xfrm>
            <a:prstGeom prst="rect">
              <a:avLst/>
            </a:prstGeom>
            <a:solidFill>
              <a:srgbClr val="384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4820" y="2068830"/>
            <a:ext cx="300990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384D80"/>
                </a:solidFill>
                <a:latin typeface="Impact" panose="020B0806030902050204" pitchFamily="34" charset="0"/>
              </a:rPr>
              <a:t>0  2</a:t>
            </a:r>
            <a:endParaRPr lang="en-US" altLang="zh-CN" sz="11500" dirty="0">
              <a:solidFill>
                <a:srgbClr val="384D80"/>
              </a:solidFill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7010" y="2400300"/>
            <a:ext cx="4482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7200" dirty="0">
                <a:latin typeface="+mj-ea"/>
                <a:ea typeface="+mj-ea"/>
                <a:sym typeface="+mn-ea"/>
              </a:rPr>
              <a:t>需求分析</a:t>
            </a:r>
            <a:endParaRPr lang="zh-CN" altLang="en-US" sz="7200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4" descr="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12395"/>
            <a:ext cx="9681210" cy="6711950"/>
          </a:xfrm>
          <a:prstGeom prst="rect">
            <a:avLst/>
          </a:prstGeo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886" y="142318"/>
            <a:ext cx="656604" cy="656604"/>
          </a:xfrm>
          <a:prstGeom prst="rect">
            <a:avLst/>
          </a:prstGeom>
        </p:spPr>
      </p:pic>
      <p:sp>
        <p:nvSpPr>
          <p:cNvPr id="55" name="Текст 12"/>
          <p:cNvSpPr txBox="1"/>
          <p:nvPr/>
        </p:nvSpPr>
        <p:spPr>
          <a:xfrm>
            <a:off x="1378078" y="103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231420" y="226329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15615" y="22606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384D80"/>
                </a:solidFill>
              </a:rPr>
              <a:t>数据库设计：</a:t>
            </a:r>
            <a:endParaRPr lang="zh-CN" altLang="en-US" b="1">
              <a:solidFill>
                <a:srgbClr val="384D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4" name="图形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361" y="142953"/>
            <a:ext cx="656604" cy="656604"/>
          </a:xfrm>
          <a:prstGeom prst="rect">
            <a:avLst/>
          </a:prstGeom>
        </p:spPr>
      </p:pic>
      <p:sp>
        <p:nvSpPr>
          <p:cNvPr id="5" name="Текст 12"/>
          <p:cNvSpPr txBox="1"/>
          <p:nvPr/>
        </p:nvSpPr>
        <p:spPr>
          <a:xfrm>
            <a:off x="1368553" y="738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42"/>
          <p:cNvCxnSpPr/>
          <p:nvPr/>
        </p:nvCxnSpPr>
        <p:spPr>
          <a:xfrm>
            <a:off x="1221895" y="226964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4" descr="博客系统博文用例状态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1424940"/>
            <a:ext cx="7026910" cy="4815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735" y="1557020"/>
            <a:ext cx="36614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注册登录</a:t>
            </a:r>
            <a:r>
              <a:rPr lang="zh-CN" altLang="en-US"/>
              <a:t>模块：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用户进入APP，若未注册信息，进入注册界面，填写个人基本信息资料、设置用户密码，完成注册后即可登录。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登录角色分为普通用户和管理员。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9135" y="2266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384D80"/>
                </a:solidFill>
                <a:sym typeface="+mn-ea"/>
              </a:rPr>
              <a:t>功能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模块设计：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886" y="142318"/>
            <a:ext cx="656604" cy="656604"/>
          </a:xfrm>
          <a:prstGeom prst="rect">
            <a:avLst/>
          </a:prstGeom>
        </p:spPr>
      </p:pic>
      <p:sp>
        <p:nvSpPr>
          <p:cNvPr id="55" name="Текст 12"/>
          <p:cNvSpPr txBox="1"/>
          <p:nvPr/>
        </p:nvSpPr>
        <p:spPr>
          <a:xfrm>
            <a:off x="1378078" y="103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231420" y="226329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38120" y="1537335"/>
            <a:ext cx="6318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搜索查看功能模块：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用户在搜素界面输入查询关键词，系统数据库通过关键词返回查询信息，向用户显示相关学习资料文档。</a:t>
            </a:r>
            <a:endParaRPr lang="zh-CN" altLang="en-US" sz="2000"/>
          </a:p>
        </p:txBody>
      </p:sp>
      <p:pic>
        <p:nvPicPr>
          <p:cNvPr id="6" name="图片 6" descr="博客系统博文用例状态图 (1)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825" y="3890010"/>
            <a:ext cx="9966325" cy="1197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9135" y="2266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384D80"/>
                </a:solidFill>
                <a:sym typeface="+mn-ea"/>
              </a:rPr>
              <a:t>功能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模块设计：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" b="5662"/>
          <a:stretch>
            <a:fillRect/>
          </a:stretch>
        </p:blipFill>
        <p:spPr>
          <a:xfrm>
            <a:off x="0" y="6515100"/>
            <a:ext cx="1468939" cy="342900"/>
          </a:xfr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886" y="142318"/>
            <a:ext cx="656604" cy="656604"/>
          </a:xfrm>
          <a:prstGeom prst="rect">
            <a:avLst/>
          </a:prstGeom>
        </p:spPr>
      </p:pic>
      <p:sp>
        <p:nvSpPr>
          <p:cNvPr id="55" name="Текст 12"/>
          <p:cNvSpPr txBox="1"/>
          <p:nvPr/>
        </p:nvSpPr>
        <p:spPr>
          <a:xfrm>
            <a:off x="1378078" y="103"/>
            <a:ext cx="2114570" cy="118761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2"/>
                </a:solidFill>
                <a:latin typeface="Aller Light" panose="02000503000000020004" pitchFamily="2" charset="0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 02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需求</a:t>
            </a:r>
            <a:r>
              <a:rPr lang="zh-CN" alt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分析</a:t>
            </a:r>
            <a:endParaRPr lang="zh-CN" altLang="ru-RU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231420" y="226329"/>
            <a:ext cx="0" cy="735057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322830" y="1285875"/>
            <a:ext cx="7748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审核功能模块：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用户修改个人信息、发布评论、上传资料文档都需管理员进行审核，审核通过后才能保存信息，对数据库做出修改并返回一个通过的信息；未通过则返回未</a:t>
            </a:r>
            <a:r>
              <a:rPr lang="zh-CN" altLang="en-US" sz="2000"/>
              <a:t>通过信息。</a:t>
            </a:r>
            <a:endParaRPr lang="zh-CN" altLang="en-US" sz="2000"/>
          </a:p>
        </p:txBody>
      </p:sp>
      <p:pic>
        <p:nvPicPr>
          <p:cNvPr id="5" name="图片 5" descr="博客系统博文用例状态图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>
                  <a:alpha val="100000"/>
                </a:srgbClr>
              </a:clrFrom>
              <a:clrTo>
                <a:srgbClr val="FAFAFA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545" y="3322320"/>
            <a:ext cx="10785475" cy="3192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9135" y="226695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384D80"/>
                </a:solidFill>
                <a:sym typeface="+mn-ea"/>
              </a:rPr>
              <a:t>功能</a:t>
            </a:r>
            <a:r>
              <a:rPr lang="zh-CN" altLang="en-US" b="1">
                <a:solidFill>
                  <a:srgbClr val="384D80"/>
                </a:solidFill>
                <a:sym typeface="+mn-ea"/>
              </a:rPr>
              <a:t>模块设计：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11016,&quot;width&quot;:11016}"/>
</p:tagLst>
</file>

<file path=ppt/tags/tag65.xml><?xml version="1.0" encoding="utf-8"?>
<p:tagLst xmlns:p="http://schemas.openxmlformats.org/presentationml/2006/main">
  <p:tag name="KSO_WM_UNIT_PLACING_PICTURE_USER_VIEWPORT" val="{&quot;height&quot;:5069,&quot;width&quot;:2819}"/>
</p:tagLst>
</file>

<file path=ppt/tags/tag66.xml><?xml version="1.0" encoding="utf-8"?>
<p:tagLst xmlns:p="http://schemas.openxmlformats.org/presentationml/2006/main">
  <p:tag name="KSO_WPP_MARK_KEY" val="62731967-6427-401a-b413-5eab15c4f520"/>
  <p:tag name="COMMONDATA" val="eyJoZGlkIjoiMmZmNDUwZDFmMzViYTFjOWFmOTRiMzQyMTZhZTZkYz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WPS 演示</Application>
  <PresentationFormat>宽屏</PresentationFormat>
  <Paragraphs>127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有爱魔兽锐方 CN Medium</vt:lpstr>
      <vt:lpstr>思源黑体 Bold</vt:lpstr>
      <vt:lpstr>黑体</vt:lpstr>
      <vt:lpstr>Impact</vt:lpstr>
      <vt:lpstr>Aller Light</vt:lpstr>
      <vt:lpstr>NumberOnly</vt:lpstr>
      <vt:lpstr>Tahoma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86173</dc:creator>
  <cp:lastModifiedBy>86173</cp:lastModifiedBy>
  <cp:revision>156</cp:revision>
  <dcterms:created xsi:type="dcterms:W3CDTF">2019-06-19T02:08:00Z</dcterms:created>
  <dcterms:modified xsi:type="dcterms:W3CDTF">2022-06-28T01:15:18Z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10F40E4D28604121BE6F0F356F069336</vt:lpwstr>
  </property>
</Properties>
</file>