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1" r:id="rId6"/>
    <p:sldId id="262" r:id="rId7"/>
    <p:sldId id="268" r:id="rId8"/>
    <p:sldId id="263" r:id="rId9"/>
    <p:sldId id="259" r:id="rId10"/>
    <p:sldId id="260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杰" initials="李" lastIdx="1" clrIdx="0">
    <p:extLst>
      <p:ext uri="{19B8F6BF-5375-455C-9EA6-DF929625EA0E}">
        <p15:presenceInfo xmlns:p15="http://schemas.microsoft.com/office/powerpoint/2012/main" userId="4e3fc150df833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杰" userId="4e3fc150df8331e2" providerId="LiveId" clId="{83EC9C04-D51A-497C-BC5C-E5A678D35FA6}"/>
    <pc:docChg chg="custSel addSld delSld modSld sldOrd">
      <pc:chgData name="李 杰" userId="4e3fc150df8331e2" providerId="LiveId" clId="{83EC9C04-D51A-497C-BC5C-E5A678D35FA6}" dt="2022-11-05T18:28:29.393" v="469" actId="1076"/>
      <pc:docMkLst>
        <pc:docMk/>
      </pc:docMkLst>
      <pc:sldChg chg="modSp new del mod">
        <pc:chgData name="李 杰" userId="4e3fc150df8331e2" providerId="LiveId" clId="{83EC9C04-D51A-497C-BC5C-E5A678D35FA6}" dt="2022-11-05T17:44:44.627" v="52" actId="2696"/>
        <pc:sldMkLst>
          <pc:docMk/>
          <pc:sldMk cId="3064964280" sldId="256"/>
        </pc:sldMkLst>
        <pc:spChg chg="mod">
          <ac:chgData name="李 杰" userId="4e3fc150df8331e2" providerId="LiveId" clId="{83EC9C04-D51A-497C-BC5C-E5A678D35FA6}" dt="2022-11-05T17:44:36.444" v="49" actId="20577"/>
          <ac:spMkLst>
            <pc:docMk/>
            <pc:sldMk cId="3064964280" sldId="256"/>
            <ac:spMk id="2" creationId="{BDD34604-1DD6-54B5-2A64-6319C53F2E16}"/>
          </ac:spMkLst>
        </pc:spChg>
      </pc:sldChg>
      <pc:sldChg chg="addSp delSp modSp new mod">
        <pc:chgData name="李 杰" userId="4e3fc150df8331e2" providerId="LiveId" clId="{83EC9C04-D51A-497C-BC5C-E5A678D35FA6}" dt="2022-11-05T17:44:48.887" v="62" actId="20577"/>
        <pc:sldMkLst>
          <pc:docMk/>
          <pc:sldMk cId="826431084" sldId="257"/>
        </pc:sldMkLst>
        <pc:spChg chg="mod">
          <ac:chgData name="李 杰" userId="4e3fc150df8331e2" providerId="LiveId" clId="{83EC9C04-D51A-497C-BC5C-E5A678D35FA6}" dt="2022-11-05T17:44:48.887" v="62" actId="20577"/>
          <ac:spMkLst>
            <pc:docMk/>
            <pc:sldMk cId="826431084" sldId="257"/>
            <ac:spMk id="2" creationId="{6E647201-A14B-20E0-047B-F14938BEF1EF}"/>
          </ac:spMkLst>
        </pc:spChg>
        <pc:spChg chg="del">
          <ac:chgData name="李 杰" userId="4e3fc150df8331e2" providerId="LiveId" clId="{83EC9C04-D51A-497C-BC5C-E5A678D35FA6}" dt="2022-11-05T17:38:04.893" v="10" actId="22"/>
          <ac:spMkLst>
            <pc:docMk/>
            <pc:sldMk cId="826431084" sldId="257"/>
            <ac:spMk id="3" creationId="{4B89B6E5-12A6-82C1-C1EB-FBEB8520A283}"/>
          </ac:spMkLst>
        </pc:spChg>
        <pc:picChg chg="add mod ord">
          <ac:chgData name="李 杰" userId="4e3fc150df8331e2" providerId="LiveId" clId="{83EC9C04-D51A-497C-BC5C-E5A678D35FA6}" dt="2022-11-05T17:38:04.893" v="10" actId="22"/>
          <ac:picMkLst>
            <pc:docMk/>
            <pc:sldMk cId="826431084" sldId="257"/>
            <ac:picMk id="5" creationId="{81FE4218-289B-C690-B8F3-7BA62A9322CE}"/>
          </ac:picMkLst>
        </pc:picChg>
      </pc:sldChg>
      <pc:sldChg chg="delSp modSp new mod">
        <pc:chgData name="李 杰" userId="4e3fc150df8331e2" providerId="LiveId" clId="{83EC9C04-D51A-497C-BC5C-E5A678D35FA6}" dt="2022-11-05T18:17:59.406" v="358" actId="242"/>
        <pc:sldMkLst>
          <pc:docMk/>
          <pc:sldMk cId="1095188843" sldId="258"/>
        </pc:sldMkLst>
        <pc:spChg chg="del">
          <ac:chgData name="李 杰" userId="4e3fc150df8331e2" providerId="LiveId" clId="{83EC9C04-D51A-497C-BC5C-E5A678D35FA6}" dt="2022-11-05T17:41:21.145" v="46" actId="478"/>
          <ac:spMkLst>
            <pc:docMk/>
            <pc:sldMk cId="1095188843" sldId="258"/>
            <ac:spMk id="2" creationId="{90140777-2C64-4155-BAB9-864DD53B6AF2}"/>
          </ac:spMkLst>
        </pc:spChg>
        <pc:spChg chg="mod">
          <ac:chgData name="李 杰" userId="4e3fc150df8331e2" providerId="LiveId" clId="{83EC9C04-D51A-497C-BC5C-E5A678D35FA6}" dt="2022-11-05T18:17:59.406" v="358" actId="242"/>
          <ac:spMkLst>
            <pc:docMk/>
            <pc:sldMk cId="1095188843" sldId="258"/>
            <ac:spMk id="3" creationId="{3FE6762B-4BD1-CEC7-29B9-A7CADBF520F0}"/>
          </ac:spMkLst>
        </pc:spChg>
      </pc:sldChg>
      <pc:sldChg chg="addSp delSp new del">
        <pc:chgData name="李 杰" userId="4e3fc150df8331e2" providerId="LiveId" clId="{83EC9C04-D51A-497C-BC5C-E5A678D35FA6}" dt="2022-11-05T17:39:49.163" v="19" actId="2696"/>
        <pc:sldMkLst>
          <pc:docMk/>
          <pc:sldMk cId="3252051592" sldId="259"/>
        </pc:sldMkLst>
        <pc:spChg chg="add del">
          <ac:chgData name="李 杰" userId="4e3fc150df8331e2" providerId="LiveId" clId="{83EC9C04-D51A-497C-BC5C-E5A678D35FA6}" dt="2022-11-05T17:39:45.817" v="18" actId="478"/>
          <ac:spMkLst>
            <pc:docMk/>
            <pc:sldMk cId="3252051592" sldId="259"/>
            <ac:spMk id="3" creationId="{D37936AA-CAB2-6D48-CB82-F00156E6AC4A}"/>
          </ac:spMkLst>
        </pc:spChg>
        <pc:spChg chg="add del">
          <ac:chgData name="李 杰" userId="4e3fc150df8331e2" providerId="LiveId" clId="{83EC9C04-D51A-497C-BC5C-E5A678D35FA6}" dt="2022-11-05T17:39:45.817" v="18" actId="478"/>
          <ac:spMkLst>
            <pc:docMk/>
            <pc:sldMk cId="3252051592" sldId="259"/>
            <ac:spMk id="4" creationId="{5DAE59FB-B294-B89A-2BB4-E7706654378C}"/>
          </ac:spMkLst>
        </pc:spChg>
        <pc:picChg chg="add del">
          <ac:chgData name="李 杰" userId="4e3fc150df8331e2" providerId="LiveId" clId="{83EC9C04-D51A-497C-BC5C-E5A678D35FA6}" dt="2022-11-05T17:39:45.817" v="18" actId="478"/>
          <ac:picMkLst>
            <pc:docMk/>
            <pc:sldMk cId="3252051592" sldId="259"/>
            <ac:picMk id="1026" creationId="{CE9D3353-DEBC-1FAB-ABE8-ACB9A05C14F2}"/>
          </ac:picMkLst>
        </pc:picChg>
      </pc:sldChg>
      <pc:sldChg chg="addSp delSp modSp new mod">
        <pc:chgData name="李 杰" userId="4e3fc150df8331e2" providerId="LiveId" clId="{83EC9C04-D51A-497C-BC5C-E5A678D35FA6}" dt="2022-11-05T17:46:08.896" v="71" actId="22"/>
        <pc:sldMkLst>
          <pc:docMk/>
          <pc:sldMk cId="3734139815" sldId="259"/>
        </pc:sldMkLst>
        <pc:spChg chg="mod">
          <ac:chgData name="李 杰" userId="4e3fc150df8331e2" providerId="LiveId" clId="{83EC9C04-D51A-497C-BC5C-E5A678D35FA6}" dt="2022-11-05T17:45:16.263" v="70" actId="20577"/>
          <ac:spMkLst>
            <pc:docMk/>
            <pc:sldMk cId="3734139815" sldId="259"/>
            <ac:spMk id="2" creationId="{721DEDF2-A43B-A221-DD2D-17BF2A3A2CB6}"/>
          </ac:spMkLst>
        </pc:spChg>
        <pc:spChg chg="del">
          <ac:chgData name="李 杰" userId="4e3fc150df8331e2" providerId="LiveId" clId="{83EC9C04-D51A-497C-BC5C-E5A678D35FA6}" dt="2022-11-05T17:46:08.896" v="71" actId="22"/>
          <ac:spMkLst>
            <pc:docMk/>
            <pc:sldMk cId="3734139815" sldId="259"/>
            <ac:spMk id="3" creationId="{761DEE50-6EFC-4702-2724-2F8606F0BF8E}"/>
          </ac:spMkLst>
        </pc:spChg>
        <pc:picChg chg="add mod ord">
          <ac:chgData name="李 杰" userId="4e3fc150df8331e2" providerId="LiveId" clId="{83EC9C04-D51A-497C-BC5C-E5A678D35FA6}" dt="2022-11-05T17:46:08.896" v="71" actId="22"/>
          <ac:picMkLst>
            <pc:docMk/>
            <pc:sldMk cId="3734139815" sldId="259"/>
            <ac:picMk id="5" creationId="{781565C5-BC99-53A5-1544-7165E41333D9}"/>
          </ac:picMkLst>
        </pc:picChg>
      </pc:sldChg>
      <pc:sldChg chg="new del">
        <pc:chgData name="李 杰" userId="4e3fc150df8331e2" providerId="LiveId" clId="{83EC9C04-D51A-497C-BC5C-E5A678D35FA6}" dt="2022-11-05T17:44:43.262" v="51" actId="2696"/>
        <pc:sldMkLst>
          <pc:docMk/>
          <pc:sldMk cId="3972752861" sldId="259"/>
        </pc:sldMkLst>
      </pc:sldChg>
      <pc:sldChg chg="delSp modSp new mod">
        <pc:chgData name="李 杰" userId="4e3fc150df8331e2" providerId="LiveId" clId="{83EC9C04-D51A-497C-BC5C-E5A678D35FA6}" dt="2022-11-05T18:18:06.572" v="360" actId="242"/>
        <pc:sldMkLst>
          <pc:docMk/>
          <pc:sldMk cId="149451099" sldId="260"/>
        </pc:sldMkLst>
        <pc:spChg chg="del">
          <ac:chgData name="李 杰" userId="4e3fc150df8331e2" providerId="LiveId" clId="{83EC9C04-D51A-497C-BC5C-E5A678D35FA6}" dt="2022-11-05T17:46:31.256" v="75" actId="478"/>
          <ac:spMkLst>
            <pc:docMk/>
            <pc:sldMk cId="149451099" sldId="260"/>
            <ac:spMk id="2" creationId="{5B5AA4EC-CFCE-7FFD-17ED-E0F57BED80BD}"/>
          </ac:spMkLst>
        </pc:spChg>
        <pc:spChg chg="mod">
          <ac:chgData name="李 杰" userId="4e3fc150df8331e2" providerId="LiveId" clId="{83EC9C04-D51A-497C-BC5C-E5A678D35FA6}" dt="2022-11-05T18:18:06.572" v="360" actId="242"/>
          <ac:spMkLst>
            <pc:docMk/>
            <pc:sldMk cId="149451099" sldId="260"/>
            <ac:spMk id="3" creationId="{F87A20A2-C965-934A-25F3-66C4A29D4788}"/>
          </ac:spMkLst>
        </pc:spChg>
      </pc:sldChg>
      <pc:sldChg chg="addSp delSp modSp new mod ord">
        <pc:chgData name="李 杰" userId="4e3fc150df8331e2" providerId="LiveId" clId="{83EC9C04-D51A-497C-BC5C-E5A678D35FA6}" dt="2022-11-05T18:18:24.013" v="363"/>
        <pc:sldMkLst>
          <pc:docMk/>
          <pc:sldMk cId="1446354355" sldId="261"/>
        </pc:sldMkLst>
        <pc:spChg chg="mod">
          <ac:chgData name="李 杰" userId="4e3fc150df8331e2" providerId="LiveId" clId="{83EC9C04-D51A-497C-BC5C-E5A678D35FA6}" dt="2022-11-05T17:54:54.205" v="120" actId="20577"/>
          <ac:spMkLst>
            <pc:docMk/>
            <pc:sldMk cId="1446354355" sldId="261"/>
            <ac:spMk id="2" creationId="{8813302E-AA9E-D861-AD1A-7BD1833AFD99}"/>
          </ac:spMkLst>
        </pc:spChg>
        <pc:spChg chg="del">
          <ac:chgData name="李 杰" userId="4e3fc150df8331e2" providerId="LiveId" clId="{83EC9C04-D51A-497C-BC5C-E5A678D35FA6}" dt="2022-11-05T17:54:51.692" v="115" actId="22"/>
          <ac:spMkLst>
            <pc:docMk/>
            <pc:sldMk cId="1446354355" sldId="261"/>
            <ac:spMk id="3" creationId="{837A5B54-34CB-DBFC-6B9A-D31B02B37C94}"/>
          </ac:spMkLst>
        </pc:spChg>
        <pc:picChg chg="add mod ord">
          <ac:chgData name="李 杰" userId="4e3fc150df8331e2" providerId="LiveId" clId="{83EC9C04-D51A-497C-BC5C-E5A678D35FA6}" dt="2022-11-05T17:54:51.692" v="115" actId="22"/>
          <ac:picMkLst>
            <pc:docMk/>
            <pc:sldMk cId="1446354355" sldId="261"/>
            <ac:picMk id="5" creationId="{F5B095B9-4AA1-54D9-0E88-5B1A3C65E46A}"/>
          </ac:picMkLst>
        </pc:picChg>
      </pc:sldChg>
      <pc:sldChg chg="delSp modSp new mod ord">
        <pc:chgData name="李 杰" userId="4e3fc150df8331e2" providerId="LiveId" clId="{83EC9C04-D51A-497C-BC5C-E5A678D35FA6}" dt="2022-11-05T18:18:26.525" v="365"/>
        <pc:sldMkLst>
          <pc:docMk/>
          <pc:sldMk cId="3176827242" sldId="262"/>
        </pc:sldMkLst>
        <pc:spChg chg="del">
          <ac:chgData name="李 杰" userId="4e3fc150df8331e2" providerId="LiveId" clId="{83EC9C04-D51A-497C-BC5C-E5A678D35FA6}" dt="2022-11-05T17:55:03.502" v="122" actId="478"/>
          <ac:spMkLst>
            <pc:docMk/>
            <pc:sldMk cId="3176827242" sldId="262"/>
            <ac:spMk id="2" creationId="{359A15A4-7533-BDBE-CBE5-F40306897AE4}"/>
          </ac:spMkLst>
        </pc:spChg>
        <pc:spChg chg="mod">
          <ac:chgData name="李 杰" userId="4e3fc150df8331e2" providerId="LiveId" clId="{83EC9C04-D51A-497C-BC5C-E5A678D35FA6}" dt="2022-11-05T18:18:17.587" v="361" actId="242"/>
          <ac:spMkLst>
            <pc:docMk/>
            <pc:sldMk cId="3176827242" sldId="262"/>
            <ac:spMk id="3" creationId="{B4926E83-A392-8483-C066-F343848D9915}"/>
          </ac:spMkLst>
        </pc:spChg>
      </pc:sldChg>
      <pc:sldChg chg="addSp delSp modSp new mod ord">
        <pc:chgData name="李 杰" userId="4e3fc150df8331e2" providerId="LiveId" clId="{83EC9C04-D51A-497C-BC5C-E5A678D35FA6}" dt="2022-11-05T18:18:28.231" v="367"/>
        <pc:sldMkLst>
          <pc:docMk/>
          <pc:sldMk cId="2966245106" sldId="263"/>
        </pc:sldMkLst>
        <pc:spChg chg="del">
          <ac:chgData name="李 杰" userId="4e3fc150df8331e2" providerId="LiveId" clId="{83EC9C04-D51A-497C-BC5C-E5A678D35FA6}" dt="2022-11-05T17:59:34.636" v="149" actId="478"/>
          <ac:spMkLst>
            <pc:docMk/>
            <pc:sldMk cId="2966245106" sldId="263"/>
            <ac:spMk id="2" creationId="{CAEA517A-71B5-17C1-61D4-AC4DC197AD65}"/>
          </ac:spMkLst>
        </pc:spChg>
        <pc:spChg chg="del">
          <ac:chgData name="李 杰" userId="4e3fc150df8331e2" providerId="LiveId" clId="{83EC9C04-D51A-497C-BC5C-E5A678D35FA6}" dt="2022-11-05T17:59:29.756" v="148"/>
          <ac:spMkLst>
            <pc:docMk/>
            <pc:sldMk cId="2966245106" sldId="263"/>
            <ac:spMk id="3" creationId="{1516C10A-A214-9D77-313B-69358D40AB3F}"/>
          </ac:spMkLst>
        </pc:spChg>
        <pc:spChg chg="add mod">
          <ac:chgData name="李 杰" userId="4e3fc150df8331e2" providerId="LiveId" clId="{83EC9C04-D51A-497C-BC5C-E5A678D35FA6}" dt="2022-11-05T18:00:31.338" v="190" actId="1076"/>
          <ac:spMkLst>
            <pc:docMk/>
            <pc:sldMk cId="2966245106" sldId="263"/>
            <ac:spMk id="6" creationId="{FF640475-C53A-F703-C67C-6E5C4A8D4CFC}"/>
          </ac:spMkLst>
        </pc:spChg>
        <pc:picChg chg="add mod">
          <ac:chgData name="李 杰" userId="4e3fc150df8331e2" providerId="LiveId" clId="{83EC9C04-D51A-497C-BC5C-E5A678D35FA6}" dt="2022-11-05T17:59:37.194" v="150" actId="1076"/>
          <ac:picMkLst>
            <pc:docMk/>
            <pc:sldMk cId="2966245106" sldId="263"/>
            <ac:picMk id="5" creationId="{7427CDE2-31F6-4400-A73B-7408ADB8456E}"/>
          </ac:picMkLst>
        </pc:picChg>
      </pc:sldChg>
      <pc:sldChg chg="addSp delSp modSp new mod">
        <pc:chgData name="李 杰" userId="4e3fc150df8331e2" providerId="LiveId" clId="{83EC9C04-D51A-497C-BC5C-E5A678D35FA6}" dt="2022-11-05T18:03:23.989" v="258" actId="1076"/>
        <pc:sldMkLst>
          <pc:docMk/>
          <pc:sldMk cId="919975608" sldId="264"/>
        </pc:sldMkLst>
        <pc:spChg chg="del">
          <ac:chgData name="李 杰" userId="4e3fc150df8331e2" providerId="LiveId" clId="{83EC9C04-D51A-497C-BC5C-E5A678D35FA6}" dt="2022-11-05T18:02:34.556" v="193" actId="478"/>
          <ac:spMkLst>
            <pc:docMk/>
            <pc:sldMk cId="919975608" sldId="264"/>
            <ac:spMk id="2" creationId="{B00F7333-7515-1B03-2C76-0A9EB977A00B}"/>
          </ac:spMkLst>
        </pc:spChg>
        <pc:spChg chg="del">
          <ac:chgData name="李 杰" userId="4e3fc150df8331e2" providerId="LiveId" clId="{83EC9C04-D51A-497C-BC5C-E5A678D35FA6}" dt="2022-11-05T18:02:32.680" v="192" actId="22"/>
          <ac:spMkLst>
            <pc:docMk/>
            <pc:sldMk cId="919975608" sldId="264"/>
            <ac:spMk id="3" creationId="{CB0E4065-0C98-0021-06B9-0FCFAEE9EC65}"/>
          </ac:spMkLst>
        </pc:spChg>
        <pc:spChg chg="add mod">
          <ac:chgData name="李 杰" userId="4e3fc150df8331e2" providerId="LiveId" clId="{83EC9C04-D51A-497C-BC5C-E5A678D35FA6}" dt="2022-11-05T18:03:23.989" v="258" actId="1076"/>
          <ac:spMkLst>
            <pc:docMk/>
            <pc:sldMk cId="919975608" sldId="264"/>
            <ac:spMk id="6" creationId="{8CCA9A49-921E-2AA3-11CB-9619062B2E2F}"/>
          </ac:spMkLst>
        </pc:spChg>
        <pc:picChg chg="add mod ord">
          <ac:chgData name="李 杰" userId="4e3fc150df8331e2" providerId="LiveId" clId="{83EC9C04-D51A-497C-BC5C-E5A678D35FA6}" dt="2022-11-05T18:02:36.989" v="194" actId="1076"/>
          <ac:picMkLst>
            <pc:docMk/>
            <pc:sldMk cId="919975608" sldId="264"/>
            <ac:picMk id="5" creationId="{470AF614-D726-F49D-62E9-68793B01B9E2}"/>
          </ac:picMkLst>
        </pc:picChg>
      </pc:sldChg>
      <pc:sldChg chg="addSp delSp modSp new mod addCm modCm">
        <pc:chgData name="李 杰" userId="4e3fc150df8331e2" providerId="LiveId" clId="{83EC9C04-D51A-497C-BC5C-E5A678D35FA6}" dt="2022-11-05T18:14:26.151" v="295"/>
        <pc:sldMkLst>
          <pc:docMk/>
          <pc:sldMk cId="958040270" sldId="265"/>
        </pc:sldMkLst>
        <pc:spChg chg="del">
          <ac:chgData name="李 杰" userId="4e3fc150df8331e2" providerId="LiveId" clId="{83EC9C04-D51A-497C-BC5C-E5A678D35FA6}" dt="2022-11-05T18:13:28.074" v="261" actId="478"/>
          <ac:spMkLst>
            <pc:docMk/>
            <pc:sldMk cId="958040270" sldId="265"/>
            <ac:spMk id="2" creationId="{4537523D-C7AF-BE6E-DE52-75F266A0F192}"/>
          </ac:spMkLst>
        </pc:spChg>
        <pc:spChg chg="del">
          <ac:chgData name="李 杰" userId="4e3fc150df8331e2" providerId="LiveId" clId="{83EC9C04-D51A-497C-BC5C-E5A678D35FA6}" dt="2022-11-05T18:13:25.548" v="260" actId="22"/>
          <ac:spMkLst>
            <pc:docMk/>
            <pc:sldMk cId="958040270" sldId="265"/>
            <ac:spMk id="3" creationId="{443EE469-859A-EECF-5531-DA24D8780E9E}"/>
          </ac:spMkLst>
        </pc:spChg>
        <pc:spChg chg="add del mod">
          <ac:chgData name="李 杰" userId="4e3fc150df8331e2" providerId="LiveId" clId="{83EC9C04-D51A-497C-BC5C-E5A678D35FA6}" dt="2022-11-05T18:13:53.903" v="268"/>
          <ac:spMkLst>
            <pc:docMk/>
            <pc:sldMk cId="958040270" sldId="265"/>
            <ac:spMk id="6" creationId="{C9339A55-1695-D8D4-A2AA-51B416280C81}"/>
          </ac:spMkLst>
        </pc:spChg>
        <pc:spChg chg="add del mod">
          <ac:chgData name="李 杰" userId="4e3fc150df8331e2" providerId="LiveId" clId="{83EC9C04-D51A-497C-BC5C-E5A678D35FA6}" dt="2022-11-05T18:13:53.903" v="270"/>
          <ac:spMkLst>
            <pc:docMk/>
            <pc:sldMk cId="958040270" sldId="265"/>
            <ac:spMk id="9" creationId="{AAEEF039-9275-8D3A-8979-8538F0A6A85B}"/>
          </ac:spMkLst>
        </pc:spChg>
        <pc:spChg chg="add mod">
          <ac:chgData name="李 杰" userId="4e3fc150df8331e2" providerId="LiveId" clId="{83EC9C04-D51A-497C-BC5C-E5A678D35FA6}" dt="2022-11-05T18:14:15.813" v="293" actId="1076"/>
          <ac:spMkLst>
            <pc:docMk/>
            <pc:sldMk cId="958040270" sldId="265"/>
            <ac:spMk id="12" creationId="{8EDC7AB0-1A30-A931-43FE-5BCC3CAA8ADC}"/>
          </ac:spMkLst>
        </pc:spChg>
        <pc:picChg chg="add mod ord">
          <ac:chgData name="李 杰" userId="4e3fc150df8331e2" providerId="LiveId" clId="{83EC9C04-D51A-497C-BC5C-E5A678D35FA6}" dt="2022-11-05T18:13:31.715" v="262" actId="1076"/>
          <ac:picMkLst>
            <pc:docMk/>
            <pc:sldMk cId="958040270" sldId="265"/>
            <ac:picMk id="5" creationId="{B1740F61-E2F5-9CBA-81B2-AF343631B014}"/>
          </ac:picMkLst>
        </pc:picChg>
        <pc:picChg chg="add">
          <ac:chgData name="李 杰" userId="4e3fc150df8331e2" providerId="LiveId" clId="{83EC9C04-D51A-497C-BC5C-E5A678D35FA6}" dt="2022-11-05T18:13:40.800" v="264" actId="22"/>
          <ac:picMkLst>
            <pc:docMk/>
            <pc:sldMk cId="958040270" sldId="265"/>
            <ac:picMk id="8" creationId="{5162140A-97DB-55D3-B2E7-2B4540636643}"/>
          </ac:picMkLst>
        </pc:picChg>
        <pc:picChg chg="add">
          <ac:chgData name="李 杰" userId="4e3fc150df8331e2" providerId="LiveId" clId="{83EC9C04-D51A-497C-BC5C-E5A678D35FA6}" dt="2022-11-05T18:13:44.809" v="266" actId="22"/>
          <ac:picMkLst>
            <pc:docMk/>
            <pc:sldMk cId="958040270" sldId="265"/>
            <ac:picMk id="11" creationId="{A713CBF2-842D-4592-838C-4E3E39642E05}"/>
          </ac:picMkLst>
        </pc:picChg>
      </pc:sldChg>
      <pc:sldChg chg="addSp delSp modSp new mod">
        <pc:chgData name="李 杰" userId="4e3fc150df8331e2" providerId="LiveId" clId="{83EC9C04-D51A-497C-BC5C-E5A678D35FA6}" dt="2022-11-05T18:16:08.014" v="354" actId="1076"/>
        <pc:sldMkLst>
          <pc:docMk/>
          <pc:sldMk cId="709677908" sldId="266"/>
        </pc:sldMkLst>
        <pc:spChg chg="del">
          <ac:chgData name="李 杰" userId="4e3fc150df8331e2" providerId="LiveId" clId="{83EC9C04-D51A-497C-BC5C-E5A678D35FA6}" dt="2022-11-05T18:15:16.896" v="298" actId="478"/>
          <ac:spMkLst>
            <pc:docMk/>
            <pc:sldMk cId="709677908" sldId="266"/>
            <ac:spMk id="2" creationId="{63CF234E-0E9C-6CBC-8D3B-D9A972633878}"/>
          </ac:spMkLst>
        </pc:spChg>
        <pc:spChg chg="del">
          <ac:chgData name="李 杰" userId="4e3fc150df8331e2" providerId="LiveId" clId="{83EC9C04-D51A-497C-BC5C-E5A678D35FA6}" dt="2022-11-05T18:15:14.221" v="297"/>
          <ac:spMkLst>
            <pc:docMk/>
            <pc:sldMk cId="709677908" sldId="266"/>
            <ac:spMk id="3" creationId="{AE7BF002-3547-C0E8-A8D5-26F02C344D54}"/>
          </ac:spMkLst>
        </pc:spChg>
        <pc:spChg chg="add mod">
          <ac:chgData name="李 杰" userId="4e3fc150df8331e2" providerId="LiveId" clId="{83EC9C04-D51A-497C-BC5C-E5A678D35FA6}" dt="2022-11-05T18:16:08.014" v="354" actId="1076"/>
          <ac:spMkLst>
            <pc:docMk/>
            <pc:sldMk cId="709677908" sldId="266"/>
            <ac:spMk id="6" creationId="{02D18E4E-97FD-844A-93C2-209D8352D84D}"/>
          </ac:spMkLst>
        </pc:spChg>
        <pc:picChg chg="add mod">
          <ac:chgData name="李 杰" userId="4e3fc150df8331e2" providerId="LiveId" clId="{83EC9C04-D51A-497C-BC5C-E5A678D35FA6}" dt="2022-11-05T18:15:18.611" v="299" actId="1076"/>
          <ac:picMkLst>
            <pc:docMk/>
            <pc:sldMk cId="709677908" sldId="266"/>
            <ac:picMk id="5" creationId="{99BC596C-930C-85C3-52B9-025C98939186}"/>
          </ac:picMkLst>
        </pc:picChg>
      </pc:sldChg>
      <pc:sldChg chg="modSp new mod">
        <pc:chgData name="李 杰" userId="4e3fc150df8331e2" providerId="LiveId" clId="{83EC9C04-D51A-497C-BC5C-E5A678D35FA6}" dt="2022-11-05T18:25:37.335" v="433" actId="20577"/>
        <pc:sldMkLst>
          <pc:docMk/>
          <pc:sldMk cId="3841666727" sldId="267"/>
        </pc:sldMkLst>
        <pc:spChg chg="mod">
          <ac:chgData name="李 杰" userId="4e3fc150df8331e2" providerId="LiveId" clId="{83EC9C04-D51A-497C-BC5C-E5A678D35FA6}" dt="2022-11-05T18:19:41.184" v="400" actId="20577"/>
          <ac:spMkLst>
            <pc:docMk/>
            <pc:sldMk cId="3841666727" sldId="267"/>
            <ac:spMk id="2" creationId="{43A05AAE-AE4C-5C9C-CFB4-B3BEF9B5D089}"/>
          </ac:spMkLst>
        </pc:spChg>
        <pc:spChg chg="mod">
          <ac:chgData name="李 杰" userId="4e3fc150df8331e2" providerId="LiveId" clId="{83EC9C04-D51A-497C-BC5C-E5A678D35FA6}" dt="2022-11-05T18:25:37.335" v="433" actId="20577"/>
          <ac:spMkLst>
            <pc:docMk/>
            <pc:sldMk cId="3841666727" sldId="267"/>
            <ac:spMk id="3" creationId="{237AB95C-D6A3-20BD-4EC1-47E177A3FACB}"/>
          </ac:spMkLst>
        </pc:spChg>
      </pc:sldChg>
      <pc:sldChg chg="addSp delSp modSp new mod">
        <pc:chgData name="李 杰" userId="4e3fc150df8331e2" providerId="LiveId" clId="{83EC9C04-D51A-497C-BC5C-E5A678D35FA6}" dt="2022-11-05T18:28:29.393" v="469" actId="1076"/>
        <pc:sldMkLst>
          <pc:docMk/>
          <pc:sldMk cId="1096725744" sldId="268"/>
        </pc:sldMkLst>
        <pc:spChg chg="mod">
          <ac:chgData name="李 杰" userId="4e3fc150df8331e2" providerId="LiveId" clId="{83EC9C04-D51A-497C-BC5C-E5A678D35FA6}" dt="2022-11-05T18:27:48.125" v="459" actId="20577"/>
          <ac:spMkLst>
            <pc:docMk/>
            <pc:sldMk cId="1096725744" sldId="268"/>
            <ac:spMk id="2" creationId="{F95E8B57-DF65-C866-CAA1-AAF2428D3656}"/>
          </ac:spMkLst>
        </pc:spChg>
        <pc:spChg chg="del">
          <ac:chgData name="李 杰" userId="4e3fc150df8331e2" providerId="LiveId" clId="{83EC9C04-D51A-497C-BC5C-E5A678D35FA6}" dt="2022-11-05T18:27:43.724" v="458" actId="22"/>
          <ac:spMkLst>
            <pc:docMk/>
            <pc:sldMk cId="1096725744" sldId="268"/>
            <ac:spMk id="3" creationId="{5058DDB4-D419-F26A-838F-A7988BEF0A5C}"/>
          </ac:spMkLst>
        </pc:spChg>
        <pc:picChg chg="add mod ord">
          <ac:chgData name="李 杰" userId="4e3fc150df8331e2" providerId="LiveId" clId="{83EC9C04-D51A-497C-BC5C-E5A678D35FA6}" dt="2022-11-05T18:28:29.393" v="469" actId="1076"/>
          <ac:picMkLst>
            <pc:docMk/>
            <pc:sldMk cId="1096725744" sldId="268"/>
            <ac:picMk id="5" creationId="{152F0D59-DA48-FDE2-EACB-7DC696B5CECD}"/>
          </ac:picMkLst>
        </pc:picChg>
        <pc:picChg chg="add mod">
          <ac:chgData name="李 杰" userId="4e3fc150df8331e2" providerId="LiveId" clId="{83EC9C04-D51A-497C-BC5C-E5A678D35FA6}" dt="2022-11-05T18:28:27.581" v="468" actId="1076"/>
          <ac:picMkLst>
            <pc:docMk/>
            <pc:sldMk cId="1096725744" sldId="268"/>
            <ac:picMk id="7" creationId="{95B8C369-BC0F-CBA4-7E1F-A5263F07702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6T02:14:24.816" idx="1">
    <p:pos x="6237" y="1539"/>
    <p:text>https://www.medicaldesignandoutsourcing.com/2022-big-100/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EE4F7-5506-4C81-A616-20FD3082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6EF27-6766-4CE5-677F-513EB02F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EF135-EDF0-E8A7-3312-D197BF2B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7B2E2-DD3F-5A0D-62B5-86C6A086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F5544-C8ED-549A-580F-754BA53F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C659A-9FE2-9C39-E798-68E31915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0E16E-0613-802E-217C-513DD491E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49108-628C-1B5F-D254-241458D4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A2164-B6FB-C673-2E86-9B58DBC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DE889-6376-E06B-34A9-F05F511D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19AF2-94C4-9D52-E903-B0D11BED4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587DA-EE97-B96E-B605-43E5110C5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66E32-95B6-916A-2C1D-C6A0ED16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93D21-7536-5A60-0265-41CA29AC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B68F3-C048-493D-0A5B-10D6E25B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F7DAE-4477-BCFB-770E-9253703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E2B0B-C7F3-D9F7-C15A-67326EFA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9FD9F-12EF-BEB3-6301-49FC4F03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FFF8E-A9D7-B255-5EEA-1748CC2C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4D068-2BB9-60F2-8561-7B11CB0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2449-2D8E-1EBB-D0BD-2D7FC5A5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B17F4-AF6C-D4EB-0559-AEBBE33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47D7-9769-AD01-942C-65B7291A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8D29C-9263-820B-421A-8215AFF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36421-0E9A-7917-1DC3-6CB102B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FCFD7-9066-E72A-09BB-DF316574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3B9C3-B96A-52BF-0A57-1DD12D46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CCA8B-6B2F-45A4-B0DE-C3BBD350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418CD-BE32-7FCC-EA91-1401EC39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79913-2F77-FC7E-2876-D082C74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39495-8690-CFBE-FC14-F6CE8428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5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606A1-A46C-18BA-2544-653510F4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07542-FC3D-122B-9DE6-51D6D332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27BBE-3BF7-4245-56EF-8A725364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A02F0-4ADE-466A-A600-A56478B7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DAB65-8AE0-7771-06F2-D7BF3DE53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F9033-0DAC-D688-61F6-740061DE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97926-8899-E101-E497-CF48650F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F8F31D-0623-24BA-CB5A-5857BF7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C2376-7E28-53FF-8404-E695A8FB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D8720-712F-6E76-72C6-9CA895A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45983-F42B-752B-07C3-12E1ED13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1F574-F9E8-1F27-8329-58851B12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FF48A-201C-3D12-46B3-27831190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B03C9-7FF2-835B-E991-D767F45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3EA16-0160-8EE8-DD09-07039B48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0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3EA3-3A23-7673-71F3-1B795464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EAE0D-6442-B2C4-5251-4BABE8B6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E62E8-8E11-8E37-642D-4DA6741E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E4EB1-C845-F7FC-E989-1BBC66B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18076-D043-AF1E-C811-E30DA39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F4B7C-4859-F9EB-7499-FD2F95E3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7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AC530-DD9B-5DF1-DDC0-563EB61E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20553-C45E-D932-2EAF-60B23570D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418F4-8CF6-624D-9BC8-808B1F52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9DE8B-4762-8581-5B97-DF85D82E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37F67-6F1E-4537-D41D-05875F17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8E7A9-1BA1-8D6F-1C70-939D7620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65A67-051B-26E9-CE1F-BAEE7316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E9D0-08FF-F360-6A0D-1CE63F65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ED0E5-F427-FBF8-A2A5-3D76E233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E3D4-308F-4C1A-947A-586EC03E8421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6C96F-030B-6840-D243-21A30C76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6F77-E04A-9909-7787-4FE3DA858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FE3E-6BBB-48B3-8098-3ED386287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47201-A14B-20E0-047B-F14938BE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Unilever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FE4218-289B-C690-B8F3-7BA62A93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599"/>
            <a:ext cx="10515600" cy="3399389"/>
          </a:xfrm>
        </p:spPr>
      </p:pic>
    </p:spTree>
    <p:extLst>
      <p:ext uri="{BB962C8B-B14F-4D97-AF65-F5344CB8AC3E}">
        <p14:creationId xmlns:p14="http://schemas.microsoft.com/office/powerpoint/2010/main" val="82643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A20A2-C965-934A-25F3-66C4A29D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皇家飞利浦（</a:t>
            </a:r>
            <a:r>
              <a:rPr lang="en-US" altLang="zh-CN" dirty="0"/>
              <a:t>Euronext</a:t>
            </a:r>
            <a:r>
              <a:rPr lang="zh-CN" altLang="en-US" dirty="0"/>
              <a:t>：</a:t>
            </a:r>
            <a:r>
              <a:rPr lang="en-US" altLang="zh-CN" dirty="0"/>
              <a:t>PHIA</a:t>
            </a:r>
            <a:r>
              <a:rPr lang="zh-CN" altLang="en-US" dirty="0"/>
              <a:t>，</a:t>
            </a:r>
            <a:r>
              <a:rPr lang="en-US" altLang="zh-CN" dirty="0"/>
              <a:t>NYSE</a:t>
            </a:r>
            <a:r>
              <a:rPr lang="zh-CN" altLang="en-US" dirty="0"/>
              <a:t>：</a:t>
            </a:r>
            <a:r>
              <a:rPr lang="en-US" altLang="zh-CN" dirty="0"/>
              <a:t>PHG</a:t>
            </a:r>
            <a:r>
              <a:rPr lang="zh-CN" altLang="en-US" dirty="0"/>
              <a:t>，荷兰语：</a:t>
            </a:r>
            <a:r>
              <a:rPr lang="en-US" altLang="zh-CN" dirty="0"/>
              <a:t>Koninklijke Philips N.V.</a:t>
            </a:r>
            <a:r>
              <a:rPr lang="zh-CN" altLang="en-US" dirty="0"/>
              <a:t>），全称荷兰皇家飞利浦公司，简称飞利浦（英语：</a:t>
            </a:r>
            <a:r>
              <a:rPr lang="en-US" altLang="zh-CN" dirty="0"/>
              <a:t>Philips</a:t>
            </a:r>
            <a:r>
              <a:rPr lang="zh-CN" altLang="en-US" dirty="0"/>
              <a:t>），是荷兰的跨国电子公司，总部设在阿姆斯特丹。由赫拉德</a:t>
            </a:r>
            <a:r>
              <a:rPr lang="en-US" altLang="zh-CN" dirty="0"/>
              <a:t>·</a:t>
            </a:r>
            <a:r>
              <a:rPr lang="zh-CN" altLang="en-US" dirty="0"/>
              <a:t>飞利浦（</a:t>
            </a:r>
            <a:r>
              <a:rPr lang="en-US" altLang="zh-CN" dirty="0"/>
              <a:t>Gerard Philips</a:t>
            </a:r>
            <a:r>
              <a:rPr lang="zh-CN" altLang="en-US" dirty="0"/>
              <a:t>）和父亲弗雷德里克</a:t>
            </a:r>
            <a:r>
              <a:rPr lang="en-US" altLang="zh-CN" dirty="0"/>
              <a:t>·</a:t>
            </a:r>
            <a:r>
              <a:rPr lang="zh-CN" altLang="en-US" dirty="0"/>
              <a:t>飞利浦（</a:t>
            </a:r>
            <a:r>
              <a:rPr lang="en-US" altLang="zh-CN" dirty="0"/>
              <a:t>Frederik Philips</a:t>
            </a:r>
            <a:r>
              <a:rPr lang="zh-CN" altLang="en-US" dirty="0"/>
              <a:t>）于</a:t>
            </a:r>
            <a:r>
              <a:rPr lang="en-US" altLang="zh-CN" dirty="0"/>
              <a:t>1891</a:t>
            </a:r>
            <a:r>
              <a:rPr lang="zh-CN" altLang="en-US" dirty="0"/>
              <a:t>年在荷兰埃因霍温创建。飞利浦在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254.2</a:t>
            </a:r>
            <a:r>
              <a:rPr lang="zh-CN" altLang="en-US" dirty="0"/>
              <a:t>亿欧元的收入，使它成为世界上最大的电子公司之一。它在</a:t>
            </a:r>
            <a:r>
              <a:rPr lang="en-US" altLang="zh-CN" dirty="0"/>
              <a:t>60</a:t>
            </a:r>
            <a:r>
              <a:rPr lang="zh-CN" altLang="en-US" dirty="0"/>
              <a:t>多个国家雇用约</a:t>
            </a:r>
            <a:r>
              <a:rPr lang="en-US" altLang="zh-CN" dirty="0"/>
              <a:t>114500</a:t>
            </a:r>
            <a:r>
              <a:rPr lang="zh-CN" altLang="en-US" dirty="0"/>
              <a:t>名员工。 </a:t>
            </a:r>
          </a:p>
          <a:p>
            <a:r>
              <a:rPr lang="zh-CN" altLang="en-US" dirty="0"/>
              <a:t>飞利浦曾有三个主要部门：飞利浦消费电子产品（原飞利浦消费电子、飞利浦家电及个人护理），飞利浦医疗保健（原飞利浦医疗系统）和飞利浦照明。截至</a:t>
            </a:r>
            <a:r>
              <a:rPr lang="en-US" altLang="zh-CN" dirty="0"/>
              <a:t>2012</a:t>
            </a:r>
            <a:r>
              <a:rPr lang="zh-CN" altLang="en-US" dirty="0"/>
              <a:t>年飞利浦是世界上最大的照明制造商。</a:t>
            </a:r>
            <a:r>
              <a:rPr lang="en-US" altLang="zh-CN" dirty="0"/>
              <a:t>2021</a:t>
            </a:r>
            <a:r>
              <a:rPr lang="zh-CN" altLang="en-US" dirty="0"/>
              <a:t>年将旗下家电部门和品牌名称使用权卖给中国公司高瓴资本集团。</a:t>
            </a:r>
          </a:p>
          <a:p>
            <a:r>
              <a:rPr lang="zh-CN" altLang="en-US" dirty="0"/>
              <a:t>飞利浦主要上市在阿姆斯特丹泛欧证券交易所，是</a:t>
            </a:r>
            <a:r>
              <a:rPr lang="en-US" altLang="zh-CN" dirty="0"/>
              <a:t>AEX</a:t>
            </a:r>
            <a:r>
              <a:rPr lang="zh-CN" altLang="en-US" dirty="0"/>
              <a:t>指数的成份股。二次上市在纽约证券交易所。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740F61-E2F5-9CBA-81B2-AF343631B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62" y="2443162"/>
            <a:ext cx="7610475" cy="19716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2140A-97DB-55D3-B2E7-2B454063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443162"/>
            <a:ext cx="7610475" cy="1971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13CBF2-842D-4592-838C-4E3E3964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443162"/>
            <a:ext cx="7610475" cy="1971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DC7AB0-1A30-A931-43FE-5BCC3CAA8ADC}"/>
              </a:ext>
            </a:extLst>
          </p:cNvPr>
          <p:cNvSpPr txBox="1"/>
          <p:nvPr/>
        </p:nvSpPr>
        <p:spPr>
          <a:xfrm>
            <a:off x="3656869" y="441483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全球医疗器械公司百强榜</a:t>
            </a:r>
            <a:r>
              <a:rPr lang="en-US" altLang="zh-CN" dirty="0"/>
              <a:t>:</a:t>
            </a:r>
            <a:r>
              <a:rPr lang="zh-CN" altLang="en-US" dirty="0"/>
              <a:t>飞利浦排行第四</a:t>
            </a:r>
          </a:p>
        </p:txBody>
      </p:sp>
    </p:spTree>
    <p:extLst>
      <p:ext uri="{BB962C8B-B14F-4D97-AF65-F5344CB8AC3E}">
        <p14:creationId xmlns:p14="http://schemas.microsoft.com/office/powerpoint/2010/main" val="9580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0AF614-D726-F49D-62E9-68793B01B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824037"/>
            <a:ext cx="6610350" cy="32099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CA9A49-921E-2AA3-11CB-9619062B2E2F}"/>
              </a:ext>
            </a:extLst>
          </p:cNvPr>
          <p:cNvSpPr txBox="1"/>
          <p:nvPr/>
        </p:nvSpPr>
        <p:spPr>
          <a:xfrm>
            <a:off x="4836681" y="503396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飞利浦的设备广销各地</a:t>
            </a:r>
          </a:p>
        </p:txBody>
      </p:sp>
    </p:spTree>
    <p:extLst>
      <p:ext uri="{BB962C8B-B14F-4D97-AF65-F5344CB8AC3E}">
        <p14:creationId xmlns:p14="http://schemas.microsoft.com/office/powerpoint/2010/main" val="91997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6762B-4BD1-CEC7-29B9-A7CADBF5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623146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联合利华（英语：</a:t>
            </a:r>
            <a:r>
              <a:rPr lang="en-US" altLang="zh-CN" dirty="0"/>
              <a:t>Unilever</a:t>
            </a:r>
            <a:r>
              <a:rPr lang="zh-CN" altLang="en-US" dirty="0"/>
              <a:t>）是一家英国的跨国消费品公司，由荷兰联合麦淇淋公司和英国利华兄弟公司合并而成，总部设在荷兰鹿特丹和英国伦敦。 其产品包括食品，饮料，清洁剂和个人护理产品。 按</a:t>
            </a:r>
            <a:r>
              <a:rPr lang="en-US" altLang="zh-CN" dirty="0"/>
              <a:t>2012</a:t>
            </a:r>
            <a:r>
              <a:rPr lang="zh-CN" altLang="en-US" dirty="0"/>
              <a:t>年收入计算，仅次于宝洁和雀巢，是世界第三大消费品公司</a:t>
            </a:r>
            <a:r>
              <a:rPr lang="en-US" altLang="zh-CN" baseline="30000" dirty="0"/>
              <a:t>[5]</a:t>
            </a:r>
            <a:r>
              <a:rPr lang="zh-CN" altLang="en-US" dirty="0"/>
              <a:t>。联合利华是世界上最大的涂抹食品生产商，如人造奶油。作为最古老的跨国公司之一，其产品约销售于</a:t>
            </a:r>
            <a:r>
              <a:rPr lang="en-US" altLang="zh-CN" dirty="0"/>
              <a:t>190</a:t>
            </a:r>
            <a:r>
              <a:rPr lang="zh-CN" altLang="en-US" dirty="0"/>
              <a:t>个国家。</a:t>
            </a:r>
          </a:p>
          <a:p>
            <a:r>
              <a:rPr lang="zh-CN" altLang="en-US" dirty="0"/>
              <a:t>联合利华自从成立以来到</a:t>
            </a:r>
            <a:r>
              <a:rPr lang="en-US" altLang="zh-CN" dirty="0"/>
              <a:t>2020</a:t>
            </a:r>
            <a:r>
              <a:rPr lang="zh-CN" altLang="en-US" dirty="0"/>
              <a:t>年，以英国及荷兰注册的两家公司作为集团的双重总公司，这两家公司分别是英国注册的联合利华公众有限公司（英语：</a:t>
            </a:r>
            <a:r>
              <a:rPr lang="en-US" altLang="zh-CN" dirty="0"/>
              <a:t>Unilever plc</a:t>
            </a:r>
            <a:r>
              <a:rPr lang="zh-CN" altLang="en-US" dirty="0"/>
              <a:t>），及荷兰注册的联合利华有限公司（荷兰语：</a:t>
            </a:r>
            <a:r>
              <a:rPr lang="en-US" altLang="zh-CN" dirty="0"/>
              <a:t>Unilever N.V.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9518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5AAE-AE4C-5C9C-CFB4-B3BEF9B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Unilever in Innovation: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AB95C-D6A3-20BD-4EC1-47E177A3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spent €847 million on R&amp;D in 2021 and we have over 20,000 patents protecting the ideas, discoveries and breakthroughs that our global team of 5,000 world-leading experts produce.</a:t>
            </a:r>
            <a:r>
              <a:rPr lang="zh-CN" altLang="en-US" dirty="0"/>
              <a:t>（高投入）</a:t>
            </a:r>
            <a:endParaRPr lang="en-US" altLang="zh-CN" dirty="0"/>
          </a:p>
          <a:p>
            <a:r>
              <a:rPr lang="en-US" altLang="zh-CN" dirty="0"/>
              <a:t>We’ve been innovating for over 100 years – from re-inventing soap in the late 19th century to pioneering sustainable living today - we innovate for people, for society and for our planet.</a:t>
            </a:r>
            <a:r>
              <a:rPr lang="zh-CN" altLang="en-US" dirty="0"/>
              <a:t>（坚持投入）</a:t>
            </a:r>
          </a:p>
        </p:txBody>
      </p:sp>
    </p:spTree>
    <p:extLst>
      <p:ext uri="{BB962C8B-B14F-4D97-AF65-F5344CB8AC3E}">
        <p14:creationId xmlns:p14="http://schemas.microsoft.com/office/powerpoint/2010/main" val="384166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BC596C-930C-85C3-52B9-025C9893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9" y="1253331"/>
            <a:ext cx="78694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D18E4E-97FD-844A-93C2-209D8352D84D}"/>
              </a:ext>
            </a:extLst>
          </p:cNvPr>
          <p:cNvSpPr txBox="1"/>
          <p:nvPr/>
        </p:nvSpPr>
        <p:spPr>
          <a:xfrm>
            <a:off x="5195752" y="56046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丰富的产品门类</a:t>
            </a:r>
          </a:p>
        </p:txBody>
      </p:sp>
    </p:spTree>
    <p:extLst>
      <p:ext uri="{BB962C8B-B14F-4D97-AF65-F5344CB8AC3E}">
        <p14:creationId xmlns:p14="http://schemas.microsoft.com/office/powerpoint/2010/main" val="7096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302E-AA9E-D861-AD1A-7BD1833A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B095B9-4AA1-54D9-0E88-5B1A3C65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55" y="1825625"/>
            <a:ext cx="5983089" cy="4351338"/>
          </a:xfrm>
        </p:spPr>
      </p:pic>
    </p:spTree>
    <p:extLst>
      <p:ext uri="{BB962C8B-B14F-4D97-AF65-F5344CB8AC3E}">
        <p14:creationId xmlns:p14="http://schemas.microsoft.com/office/powerpoint/2010/main" val="144635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26E83-A392-8483-C066-F343848D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267"/>
            <a:ext cx="10515600" cy="5609696"/>
          </a:xfrm>
        </p:spPr>
        <p:txBody>
          <a:bodyPr anchor="ctr"/>
          <a:lstStyle/>
          <a:p>
            <a:r>
              <a:rPr lang="zh-CN" altLang="en-US" dirty="0"/>
              <a:t>壳牌（英语：</a:t>
            </a:r>
            <a:r>
              <a:rPr lang="en-US" altLang="zh-CN" dirty="0"/>
              <a:t>Shell plc</a:t>
            </a:r>
            <a:r>
              <a:rPr lang="zh-CN" altLang="en-US" dirty="0"/>
              <a:t>），</a:t>
            </a:r>
            <a:r>
              <a:rPr lang="en-US" altLang="zh-CN" dirty="0"/>
              <a:t>1907</a:t>
            </a:r>
            <a:r>
              <a:rPr lang="zh-CN" altLang="en-US" dirty="0"/>
              <a:t>年至</a:t>
            </a:r>
            <a:r>
              <a:rPr lang="en-US" altLang="zh-CN" dirty="0"/>
              <a:t>2022</a:t>
            </a:r>
            <a:r>
              <a:rPr lang="zh-CN" altLang="en-US" dirty="0"/>
              <a:t>年名为荷兰皇家壳牌（英语：</a:t>
            </a:r>
            <a:r>
              <a:rPr lang="en-US" altLang="zh-CN" dirty="0"/>
              <a:t>Royal Dutch Shell</a:t>
            </a:r>
            <a:r>
              <a:rPr lang="zh-CN" altLang="en-US" dirty="0"/>
              <a:t>），是世界第二大石油公司，公司在英国注册，总部位于荷兰海牙。由荷兰皇家石油与英国的壳牌两家公司合并组成。荷兰皇家石油于</a:t>
            </a:r>
            <a:r>
              <a:rPr lang="en-US" altLang="zh-CN" dirty="0"/>
              <a:t>1890</a:t>
            </a:r>
            <a:r>
              <a:rPr lang="zh-CN" altLang="en-US" dirty="0"/>
              <a:t>年创立，并获得荷兰君主特别授权。为了与当时最大的石油公司，美国的标准石油竞争，</a:t>
            </a:r>
            <a:r>
              <a:rPr lang="en-US" altLang="zh-CN" dirty="0"/>
              <a:t>1907</a:t>
            </a:r>
            <a:r>
              <a:rPr lang="zh-CN" altLang="en-US" dirty="0"/>
              <a:t>年荷兰皇家石油与英国的壳牌运输贸易有限公司合并成为现今壳牌。</a:t>
            </a:r>
            <a:r>
              <a:rPr lang="en-US" altLang="zh-CN" dirty="0"/>
              <a:t>2021</a:t>
            </a:r>
            <a:r>
              <a:rPr lang="zh-CN" altLang="en-US" dirty="0"/>
              <a:t>财富世界</a:t>
            </a:r>
            <a:r>
              <a:rPr lang="en-US" altLang="zh-CN" dirty="0"/>
              <a:t>500</a:t>
            </a:r>
            <a:r>
              <a:rPr lang="zh-CN" altLang="en-US" dirty="0"/>
              <a:t>强中该公司排名第</a:t>
            </a:r>
            <a:r>
              <a:rPr lang="en-US" altLang="zh-CN" dirty="0"/>
              <a:t>19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壳牌是世界石油巨头之一，至今依然是石油、能源、化工和太阳能领域的重要竞争者。壳牌拥有五大核心业务，包括勘探和生产、天然气及电力、煤气、化工和可再生能源。壳牌在全球</a:t>
            </a:r>
            <a:r>
              <a:rPr lang="en-US" altLang="zh-CN" dirty="0"/>
              <a:t>140</a:t>
            </a:r>
            <a:r>
              <a:rPr lang="zh-CN" altLang="en-US" dirty="0"/>
              <a:t>多个国家和地区拥有分公司或业务。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2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E8B57-DF65-C866-CAA1-AAF2428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in innovation: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2F0D59-DA48-FDE2-EACB-7DC696B5C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22" y="1690688"/>
            <a:ext cx="6735016" cy="405817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B8C369-BC0F-CBA4-7E1F-A5263F07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20" y="1690688"/>
            <a:ext cx="4853158" cy="40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27CDE2-31F6-4400-A73B-7408ADB8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253331"/>
            <a:ext cx="652700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640475-C53A-F703-C67C-6E5C4A8D4CFC}"/>
              </a:ext>
            </a:extLst>
          </p:cNvPr>
          <p:cNvSpPr txBox="1"/>
          <p:nvPr/>
        </p:nvSpPr>
        <p:spPr>
          <a:xfrm>
            <a:off x="5425783" y="560466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壳牌赞助</a:t>
            </a:r>
            <a:r>
              <a:rPr lang="en-US" altLang="zh-CN" dirty="0"/>
              <a:t>F1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24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DEDF2-A43B-A221-DD2D-17BF2A3A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Philips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1565C5-BC99-53A5-1544-7165E4133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94" y="1825625"/>
            <a:ext cx="6530211" cy="4351338"/>
          </a:xfrm>
        </p:spPr>
      </p:pic>
    </p:spTree>
    <p:extLst>
      <p:ext uri="{BB962C8B-B14F-4D97-AF65-F5344CB8AC3E}">
        <p14:creationId xmlns:p14="http://schemas.microsoft.com/office/powerpoint/2010/main" val="373413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647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Unilever</vt:lpstr>
      <vt:lpstr>PowerPoint 演示文稿</vt:lpstr>
      <vt:lpstr>Unilever in Innovation:</vt:lpstr>
      <vt:lpstr>PowerPoint 演示文稿</vt:lpstr>
      <vt:lpstr>Shell</vt:lpstr>
      <vt:lpstr>PowerPoint 演示文稿</vt:lpstr>
      <vt:lpstr>Shell in innovation:</vt:lpstr>
      <vt:lpstr>PowerPoint 演示文稿</vt:lpstr>
      <vt:lpstr>Philips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Unilever</dc:title>
  <dc:creator>李 杰</dc:creator>
  <cp:lastModifiedBy>李 杰</cp:lastModifiedBy>
  <cp:revision>1</cp:revision>
  <dcterms:created xsi:type="dcterms:W3CDTF">2022-11-05T17:37:55Z</dcterms:created>
  <dcterms:modified xsi:type="dcterms:W3CDTF">2022-11-05T18:29:51Z</dcterms:modified>
</cp:coreProperties>
</file>