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CA0B-C04F-4365-B4AF-5C86D4537BC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7705-F3B9-4BE4-96C1-C2B7DC028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1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CA0B-C04F-4365-B4AF-5C86D4537BC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7705-F3B9-4BE4-96C1-C2B7DC028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1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CA0B-C04F-4365-B4AF-5C86D4537BC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7705-F3B9-4BE4-96C1-C2B7DC028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0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CA0B-C04F-4365-B4AF-5C86D4537BC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7705-F3B9-4BE4-96C1-C2B7DC028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5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CA0B-C04F-4365-B4AF-5C86D4537BC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7705-F3B9-4BE4-96C1-C2B7DC028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5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CA0B-C04F-4365-B4AF-5C86D4537BC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7705-F3B9-4BE4-96C1-C2B7DC028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8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CA0B-C04F-4365-B4AF-5C86D4537BC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7705-F3B9-4BE4-96C1-C2B7DC028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6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CA0B-C04F-4365-B4AF-5C86D4537BC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7705-F3B9-4BE4-96C1-C2B7DC028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0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CA0B-C04F-4365-B4AF-5C86D4537BC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7705-F3B9-4BE4-96C1-C2B7DC028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64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CA0B-C04F-4365-B4AF-5C86D4537BC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7705-F3B9-4BE4-96C1-C2B7DC028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9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CA0B-C04F-4365-B4AF-5C86D4537BC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7705-F3B9-4BE4-96C1-C2B7DC028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4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CA0B-C04F-4365-B4AF-5C86D4537BCE}" type="datetimeFigureOut">
              <a:rPr lang="zh-CN" altLang="en-US" smtClean="0"/>
              <a:t>2022/7/8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07705-F3B9-4BE4-96C1-C2B7DC028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6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手环基础知识培训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1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960520" cy="356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</a:t>
            </a:r>
            <a:r>
              <a:rPr lang="zh-CN" altLang="en-US" dirty="0" smtClean="0"/>
              <a:t>环硬件结构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81" y="1690688"/>
            <a:ext cx="7680649" cy="489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5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45"/>
            <a:ext cx="3168763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22" y="74645"/>
            <a:ext cx="3168763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44" y="74645"/>
            <a:ext cx="3168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5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846552" cy="61606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65" y="0"/>
            <a:ext cx="2846553" cy="61606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31" y="0"/>
            <a:ext cx="2846552" cy="61606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96" y="0"/>
            <a:ext cx="2846552" cy="616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0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8200" y="3704093"/>
            <a:ext cx="1076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ARM</a:t>
            </a:r>
            <a:r>
              <a:rPr lang="zh-CN" altLang="en-US" dirty="0"/>
              <a:t> </a:t>
            </a:r>
            <a:r>
              <a:rPr lang="en-US" altLang="zh-CN" dirty="0" smtClean="0"/>
              <a:t>DSP</a:t>
            </a:r>
            <a:r>
              <a:rPr lang="zh-CN" altLang="en-US" dirty="0" smtClean="0"/>
              <a:t>相关功能说明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DSP</a:t>
            </a:r>
            <a:r>
              <a:rPr lang="zh-CN" altLang="en-US" dirty="0" smtClean="0"/>
              <a:t>片上系统资源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3182361"/>
            <a:ext cx="1076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安富莱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数字信号处理教程</a:t>
            </a:r>
            <a:r>
              <a:rPr lang="en-US" altLang="zh-CN" dirty="0" smtClean="0"/>
              <a:t>:</a:t>
            </a:r>
            <a:r>
              <a:rPr lang="zh-CN" altLang="en-US" dirty="0" smtClean="0"/>
              <a:t>https</a:t>
            </a:r>
            <a:r>
              <a:rPr lang="zh-CN" altLang="en-US" dirty="0"/>
              <a:t>://www.armbbs.cn/forum.php?mod=viewthread&amp;tid=3886</a:t>
            </a:r>
          </a:p>
        </p:txBody>
      </p:sp>
      <p:sp>
        <p:nvSpPr>
          <p:cNvPr id="5" name="矩形 4"/>
          <p:cNvSpPr/>
          <p:nvPr/>
        </p:nvSpPr>
        <p:spPr>
          <a:xfrm>
            <a:off x="3295738" y="3704093"/>
            <a:ext cx="6126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https://www.keil.com/pack/doc/CMSIS/DSP/html/index.html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2411124"/>
            <a:ext cx="10769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学习资料：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07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DSP</a:t>
            </a:r>
            <a:r>
              <a:rPr lang="zh-CN" altLang="en-US" dirty="0" smtClean="0"/>
              <a:t>片上系统资源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2723"/>
          <a:stretch/>
        </p:blipFill>
        <p:spPr>
          <a:xfrm>
            <a:off x="277091" y="1598325"/>
            <a:ext cx="6541486" cy="4887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898" y="2259827"/>
            <a:ext cx="4832379" cy="365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6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DSP</a:t>
            </a:r>
            <a:r>
              <a:rPr lang="zh-CN" altLang="en-US" dirty="0" smtClean="0"/>
              <a:t>片上系统资源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9" y="1376652"/>
            <a:ext cx="7795492" cy="52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3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63</Words>
  <Application>Microsoft Office PowerPoint</Application>
  <PresentationFormat>宽屏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手环基础知识培训</vt:lpstr>
      <vt:lpstr>系统结构</vt:lpstr>
      <vt:lpstr>手环硬件结构</vt:lpstr>
      <vt:lpstr>PowerPoint 演示文稿</vt:lpstr>
      <vt:lpstr>PowerPoint 演示文稿</vt:lpstr>
      <vt:lpstr>DSP片上系统资源</vt:lpstr>
      <vt:lpstr>DSP片上系统资源</vt:lpstr>
      <vt:lpstr>DSP片上系统资源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手环基础知识培训</dc:title>
  <dc:creator>Jensen Li</dc:creator>
  <cp:lastModifiedBy>Jensen Li</cp:lastModifiedBy>
  <cp:revision>4</cp:revision>
  <dcterms:created xsi:type="dcterms:W3CDTF">2022-07-08T10:15:54Z</dcterms:created>
  <dcterms:modified xsi:type="dcterms:W3CDTF">2022-07-08T11:19:31Z</dcterms:modified>
</cp:coreProperties>
</file>