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189-DAB6-884D-9933-C9890C7402C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4E9-925C-6642-8D50-FB146051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189-DAB6-884D-9933-C9890C7402C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4E9-925C-6642-8D50-FB146051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189-DAB6-884D-9933-C9890C7402C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4E9-925C-6642-8D50-FB146051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189-DAB6-884D-9933-C9890C7402C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4E9-925C-6642-8D50-FB146051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189-DAB6-884D-9933-C9890C7402C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4E9-925C-6642-8D50-FB146051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7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189-DAB6-884D-9933-C9890C7402C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4E9-925C-6642-8D50-FB146051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189-DAB6-884D-9933-C9890C7402C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4E9-925C-6642-8D50-FB146051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2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189-DAB6-884D-9933-C9890C7402C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4E9-925C-6642-8D50-FB146051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189-DAB6-884D-9933-C9890C7402C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4E9-925C-6642-8D50-FB146051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189-DAB6-884D-9933-C9890C7402C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4E9-925C-6642-8D50-FB146051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189-DAB6-884D-9933-C9890C7402C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04E9-925C-6642-8D50-FB146051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9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B189-DAB6-884D-9933-C9890C7402C0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104E9-925C-6642-8D50-FB146051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5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47" y="1118130"/>
            <a:ext cx="4437014" cy="2962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78" y="1118130"/>
            <a:ext cx="4384116" cy="2936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7028" y="4054406"/>
            <a:ext cx="908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everyday image (left) and the pixel-wise class maps (right) from the PASCAL VOC-2012 dataset</a:t>
            </a:r>
          </a:p>
        </p:txBody>
      </p:sp>
    </p:spTree>
    <p:extLst>
      <p:ext uri="{BB962C8B-B14F-4D97-AF65-F5344CB8AC3E}">
        <p14:creationId xmlns:p14="http://schemas.microsoft.com/office/powerpoint/2010/main" val="25341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4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16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Lingcao HUANG</dc:creator>
  <cp:lastModifiedBy>Lingcao HUANG</cp:lastModifiedBy>
  <cp:revision>1</cp:revision>
  <dcterms:created xsi:type="dcterms:W3CDTF">2019-10-25T13:05:53Z</dcterms:created>
  <dcterms:modified xsi:type="dcterms:W3CDTF">2019-10-25T13:08:53Z</dcterms:modified>
</cp:coreProperties>
</file>