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7"/>
  </p:notesMasterIdLst>
  <p:sldIdLst>
    <p:sldId id="278" r:id="rId3"/>
    <p:sldId id="281" r:id="rId4"/>
    <p:sldId id="300" r:id="rId5"/>
    <p:sldId id="279" r:id="rId6"/>
    <p:sldId id="299" r:id="rId7"/>
    <p:sldId id="280" r:id="rId8"/>
    <p:sldId id="282" r:id="rId9"/>
    <p:sldId id="283" r:id="rId10"/>
    <p:sldId id="284" r:id="rId11"/>
    <p:sldId id="285" r:id="rId12"/>
    <p:sldId id="286" r:id="rId13"/>
    <p:sldId id="288" r:id="rId14"/>
    <p:sldId id="298" r:id="rId15"/>
    <p:sldId id="291" r:id="rId16"/>
    <p:sldId id="292" r:id="rId17"/>
    <p:sldId id="293" r:id="rId18"/>
    <p:sldId id="294" r:id="rId19"/>
    <p:sldId id="297" r:id="rId20"/>
    <p:sldId id="295" r:id="rId21"/>
    <p:sldId id="296" r:id="rId22"/>
    <p:sldId id="301" r:id="rId23"/>
    <p:sldId id="290" r:id="rId24"/>
    <p:sldId id="263" r:id="rId25"/>
    <p:sldId id="274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086E90-BC53-47D5-A76B-10B441D601C1}" type="datetimeFigureOut">
              <a:rPr lang="zh-TW" altLang="en-US" smtClean="0"/>
              <a:t>2020/6/26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E02603-181E-40A0-A0D5-02EF4FC42F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8328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020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7068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998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7381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0315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BCC932-0C1F-4C94-8B9A-3944ABBB4E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94651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BCC932-0C1F-4C94-8B9A-3944ABBB4E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42635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BCC932-0C1F-4C94-8B9A-3944ABBB4E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83231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BCC932-0C1F-4C94-8B9A-3944ABBB4E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05088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BCC932-0C1F-4C94-8B9A-3944ABBB4E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14925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BCC932-0C1F-4C94-8B9A-3944ABBB4E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1509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0739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BCC932-0C1F-4C94-8B9A-3944ABBB4E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00365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BCC932-0C1F-4C94-8B9A-3944ABBB4E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82948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0327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BCC932-0C1F-4C94-8B9A-3944ABBB4E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7466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BCC932-0C1F-4C94-8B9A-3944ABBB4E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5820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036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876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114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62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565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242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931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936909-50BD-478F-9C0A-5EB0CAF9F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17F191C-8A28-46D3-BA4E-33A23276C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85DD5B-F752-48E7-8796-13D0348FA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941B-3377-41F9-AD8E-DC4A5351060D}" type="datetimeFigureOut">
              <a:rPr lang="zh-TW" altLang="en-US" smtClean="0"/>
              <a:t>2020/6/26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44328A-AD25-42F8-A430-B3EC2CA87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9BCD8F-A08C-4916-BCDB-FD5F7E624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61B4-2549-4C8D-AED2-52B2D91D59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0108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65FB31-F5CC-4DCF-B4D2-5CB5D1C2F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D183AEE-2052-48A2-9493-12679A24C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77513F-C839-4C39-83B6-22139BBE4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941B-3377-41F9-AD8E-DC4A5351060D}" type="datetimeFigureOut">
              <a:rPr lang="zh-TW" altLang="en-US" smtClean="0"/>
              <a:t>2020/6/26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470142-6F9E-4AD3-8118-C43F063A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78E2FC-0335-4E80-ADC8-EFCD8772A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61B4-2549-4C8D-AED2-52B2D91D59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4366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957583D-488C-44A4-BCC3-FC593397C3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ACA90EC-324E-4E51-B170-DDCE06934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2E6521-B54C-4BE7-BBA4-4447C19EE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941B-3377-41F9-AD8E-DC4A5351060D}" type="datetimeFigureOut">
              <a:rPr lang="zh-TW" altLang="en-US" smtClean="0"/>
              <a:t>2020/6/26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FD54ED-1B14-46A2-8D4E-EDE9E7528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9D8246-C168-4069-9E88-896DC94A6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61B4-2549-4C8D-AED2-52B2D91D59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0456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3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92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90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26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75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2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63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28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A2F7D8-4586-4792-B265-210861B18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E755DF-7D65-4529-8846-D43C9D260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8E7999-EA74-4C94-9301-87B3EDAC5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941B-3377-41F9-AD8E-DC4A5351060D}" type="datetimeFigureOut">
              <a:rPr lang="zh-TW" altLang="en-US" smtClean="0"/>
              <a:t>2020/6/26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358135-59C4-4D96-A8E2-283B46C7C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3E1E8E-F2F8-4089-AD99-01C20DFD7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61B4-2549-4C8D-AED2-52B2D91D59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89453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82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31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33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985CE8-920B-4F54-9E5C-F54E235BE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8CDF4FA-ADD0-443C-BD47-D54769942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807A80-C6B8-4B60-B410-BC7C433EA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941B-3377-41F9-AD8E-DC4A5351060D}" type="datetimeFigureOut">
              <a:rPr lang="zh-TW" altLang="en-US" smtClean="0"/>
              <a:t>2020/6/26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32AA43-D911-4669-9199-99EA04410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964104-E74B-48DC-833D-C1FF92C59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61B4-2549-4C8D-AED2-52B2D91D59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7291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78E009-AD0B-4B2F-8BC7-7BE30357D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737E97-B556-4CC2-8653-7E5474477B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3A8D28B-61AE-484B-9670-CC4CE3ECB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45A22D6-80CB-4565-B639-6F97D626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941B-3377-41F9-AD8E-DC4A5351060D}" type="datetimeFigureOut">
              <a:rPr lang="zh-TW" altLang="en-US" smtClean="0"/>
              <a:t>2020/6/26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A15A2B7-7885-4806-81F5-FDE086C03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E72A33E-B14F-4BC2-9D83-1C8879864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61B4-2549-4C8D-AED2-52B2D91D59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2654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AF9BDC-241B-4A9F-BF99-B44F44AF9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58F8A4-860D-4156-80B6-5E1355982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C3A6779-E0F6-4C56-9076-A5C7A1EA1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8DC27C-9822-46C0-9D88-F194318A2E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34D2F82-3DEE-4A59-AB3B-F729883C4D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D8520EA-5541-4E8D-B00A-926AC6EFB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941B-3377-41F9-AD8E-DC4A5351060D}" type="datetimeFigureOut">
              <a:rPr lang="zh-TW" altLang="en-US" smtClean="0"/>
              <a:t>2020/6/26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A77A63F-5CAC-4CCF-87C3-3CCAB6F6F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32A4DC6-AF51-4019-8C7D-FA447C5A7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61B4-2549-4C8D-AED2-52B2D91D59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723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3263FC-FF7A-4438-9EE9-4DDEDDAAB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09F8EA6-372E-41CA-AA99-2AA6C93F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941B-3377-41F9-AD8E-DC4A5351060D}" type="datetimeFigureOut">
              <a:rPr lang="zh-TW" altLang="en-US" smtClean="0"/>
              <a:t>2020/6/26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37BB886-A436-4C1F-A86E-2A29CDA23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B3DC51E-0CDA-4EA4-87D7-439FF5525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61B4-2549-4C8D-AED2-52B2D91D59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8565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2E365B6-1D56-4951-A3C4-6A66CE57F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941B-3377-41F9-AD8E-DC4A5351060D}" type="datetimeFigureOut">
              <a:rPr lang="zh-TW" altLang="en-US" smtClean="0"/>
              <a:t>2020/6/26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A514CFA-3467-48DD-B679-DE640DAF0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CDE7CB-CA72-48DA-AF16-8A883CDAF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61B4-2549-4C8D-AED2-52B2D91D59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0122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9CAECA-84E0-4393-B9AC-6BA2373D3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0D34EE-BC1A-4F6B-9352-09E6EC15A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153E67D-3136-46C6-BE25-81FAEEEE8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E5CD7E1-B45D-4561-8EB3-290D1D2C7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941B-3377-41F9-AD8E-DC4A5351060D}" type="datetimeFigureOut">
              <a:rPr lang="zh-TW" altLang="en-US" smtClean="0"/>
              <a:t>2020/6/26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8487B70-DA81-4AD8-800E-60F79209F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B0CDDF0-48E1-473B-A9CB-8A9F5624F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61B4-2549-4C8D-AED2-52B2D91D59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17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997851-CE87-4A10-B5A7-54295FB11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EF36747-7590-4970-A4F9-18F16199E1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6B621AF-A111-4C94-A40E-9FD08F8C5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6B387E6-D9E5-44F1-AEF9-A2D53A619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941B-3377-41F9-AD8E-DC4A5351060D}" type="datetimeFigureOut">
              <a:rPr lang="zh-TW" altLang="en-US" smtClean="0"/>
              <a:t>2020/6/26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A22EF8C-DF08-49DB-A38E-0B2C78E82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62C2FC-6805-45C3-BD41-A3694A83B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61B4-2549-4C8D-AED2-52B2D91D59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573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7D0161A-8E4D-4CCB-977F-24B391E1E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142D6D-7D21-48D9-B132-E6F195C00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639300-3AD1-49A9-93FE-81B3DB58E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5941B-3377-41F9-AD8E-DC4A5351060D}" type="datetimeFigureOut">
              <a:rPr lang="zh-TW" altLang="en-US" smtClean="0"/>
              <a:t>2020/6/26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C77DCD-D10C-4F3B-A451-B00B8A9091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96650A-9741-4411-AC73-7694D3B93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361B4-2549-4C8D-AED2-52B2D91D59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3379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6F278-ABF0-48CA-ADF0-1D43CCA8A181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007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jpe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hdphoto" Target="../media/hdphoto1.wdp"/><Relationship Id="rId10" Type="http://schemas.openxmlformats.org/officeDocument/2006/relationships/image" Target="../media/image19.PNG"/><Relationship Id="rId4" Type="http://schemas.openxmlformats.org/officeDocument/2006/relationships/image" Target="../media/image1.png"/><Relationship Id="rId9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jpe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jpe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microsoft.com/office/2007/relationships/hdphoto" Target="../media/hdphoto1.wdp"/><Relationship Id="rId10" Type="http://schemas.openxmlformats.org/officeDocument/2006/relationships/image" Target="../media/image27.PNG"/><Relationship Id="rId4" Type="http://schemas.openxmlformats.org/officeDocument/2006/relationships/image" Target="../media/image1.png"/><Relationship Id="rId9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jpeg"/><Relationship Id="rId7" Type="http://schemas.microsoft.com/office/2007/relationships/hdphoto" Target="../media/hdphoto1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45805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984658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03122" y="405580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718927" y="2080651"/>
            <a:ext cx="6754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48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星座空間</a:t>
            </a:r>
            <a:endParaRPr lang="zh-CN" altLang="en-US" sz="4800" dirty="0">
              <a:solidFill>
                <a:srgbClr val="1C4885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cxnSp>
        <p:nvCxnSpPr>
          <p:cNvPr id="18" name="直接连接符 17"/>
          <p:cNvCxnSpPr>
            <a:cxnSpLocks/>
          </p:cNvCxnSpPr>
          <p:nvPr/>
        </p:nvCxnSpPr>
        <p:spPr>
          <a:xfrm>
            <a:off x="4777273" y="3738717"/>
            <a:ext cx="2715209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718928" y="2827444"/>
            <a:ext cx="675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Constellation House</a:t>
            </a:r>
            <a:endParaRPr lang="zh-CN" altLang="en-US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8A18F6AA-0124-4CC1-8DCD-32CAA656AC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586" b="93761" l="6586" r="92721">
                        <a14:foregroundMark x1="63605" y1="12305" x2="29937" y2="11819"/>
                        <a14:foregroundMark x1="26086" y1="13402" x2="25823" y2="13692"/>
                        <a14:foregroundMark x1="51646" y1="6759" x2="51646" y2="6759"/>
                        <a14:foregroundMark x1="53033" y1="8319" x2="43501" y2="9359"/>
                        <a14:foregroundMark x1="34489" y1="14731" x2="19584" y2="23224"/>
                        <a14:foregroundMark x1="45754" y1="25997" x2="41594" y2="52860"/>
                        <a14:foregroundMark x1="41594" y1="52860" x2="42634" y2="58059"/>
                        <a14:foregroundMark x1="53206" y1="32062" x2="50953" y2="51993"/>
                        <a14:foregroundMark x1="50433" y1="26690" x2="38302" y2="38821"/>
                        <a14:foregroundMark x1="45234" y1="26516" x2="39341" y2="36222"/>
                        <a14:foregroundMark x1="39341" y1="36222" x2="39341" y2="36395"/>
                        <a14:foregroundMark x1="51646" y1="29983" x2="45234" y2="37782"/>
                        <a14:foregroundMark x1="84575" y1="40555" x2="88215" y2="53553"/>
                        <a14:foregroundMark x1="92721" y1="48180" x2="92721" y2="48180"/>
                        <a14:foregroundMark x1="80243" y1="46274" x2="43328" y2="54593"/>
                        <a14:foregroundMark x1="74350" y1="38821" x2="60139" y2="61525"/>
                        <a14:foregroundMark x1="82842" y1="50087" x2="73657" y2="61352"/>
                        <a14:foregroundMark x1="73657" y1="61352" x2="57712" y2="71577"/>
                        <a14:foregroundMark x1="68631" y1="77123" x2="44367" y2="82496"/>
                        <a14:foregroundMark x1="44367" y1="82496" x2="33102" y2="77296"/>
                        <a14:foregroundMark x1="33102" y1="77296" x2="31889" y2="67764"/>
                        <a14:foregroundMark x1="49740" y1="93761" x2="49740" y2="93761"/>
                        <a14:foregroundMark x1="6932" y1="49567" x2="6932" y2="49567"/>
                        <a14:foregroundMark x1="50953" y1="25303" x2="41941" y2="41941"/>
                        <a14:foregroundMark x1="71924" y1="28596" x2="60659" y2="23050"/>
                        <a14:foregroundMark x1="60659" y1="23050" x2="33276" y2="20104"/>
                        <a14:foregroundMark x1="33276" y1="20104" x2="15945" y2="51127"/>
                        <a14:foregroundMark x1="15945" y1="51127" x2="20277" y2="62218"/>
                        <a14:foregroundMark x1="20277" y1="62218" x2="42634" y2="66031"/>
                        <a14:foregroundMark x1="42634" y1="66031" x2="66378" y2="50433"/>
                        <a14:foregroundMark x1="66378" y1="50433" x2="73657" y2="41594"/>
                        <a14:foregroundMark x1="73657" y1="41594" x2="73830" y2="30676"/>
                        <a14:foregroundMark x1="73830" y1="30676" x2="71404" y2="28076"/>
                        <a14:foregroundMark x1="6586" y1="41075" x2="6586" y2="41075"/>
                        <a14:foregroundMark x1="57886" y1="7799" x2="40035" y2="7626"/>
                        <a14:foregroundMark x1="25652" y1="13545" x2="26145" y2="13583"/>
                        <a14:backgroundMark x1="26343" y1="9185" x2="26690" y2="10052"/>
                        <a14:backgroundMark x1="26863" y1="8666" x2="26023" y2="12443"/>
                        <a14:backgroundMark x1="24957" y1="12998" x2="24957" y2="12998"/>
                        <a14:backgroundMark x1="25477" y1="12825" x2="25477" y2="12825"/>
                        <a14:backgroundMark x1="24957" y1="12998" x2="24957" y2="12998"/>
                        <a14:backgroundMark x1="25130" y1="12998" x2="25130" y2="12998"/>
                        <a14:backgroundMark x1="25303" y1="12998" x2="24437" y2="12998"/>
                        <a14:backgroundMark x1="26343" y1="12132" x2="25303" y2="12652"/>
                      </a14:backgroundRemoval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4"/>
          <a:stretch/>
        </p:blipFill>
        <p:spPr>
          <a:xfrm>
            <a:off x="5204031" y="4001713"/>
            <a:ext cx="1783936" cy="179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06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78D13B6F-56A7-45B0-801D-1E8C02E32E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3" r="608" b="477"/>
          <a:stretch/>
        </p:blipFill>
        <p:spPr>
          <a:xfrm>
            <a:off x="2846346" y="3365238"/>
            <a:ext cx="2137369" cy="3361541"/>
          </a:xfrm>
          <a:prstGeom prst="rect">
            <a:avLst/>
          </a:prstGeom>
        </p:spPr>
      </p:pic>
      <p:grpSp>
        <p:nvGrpSpPr>
          <p:cNvPr id="2" name="群組 1">
            <a:extLst>
              <a:ext uri="{FF2B5EF4-FFF2-40B4-BE49-F238E27FC236}">
                <a16:creationId xmlns:a16="http://schemas.microsoft.com/office/drawing/2014/main" id="{4B71E16E-B4F7-4962-A812-6F61904756DD}"/>
              </a:ext>
            </a:extLst>
          </p:cNvPr>
          <p:cNvGrpSpPr/>
          <p:nvPr/>
        </p:nvGrpSpPr>
        <p:grpSpPr>
          <a:xfrm>
            <a:off x="796413" y="411803"/>
            <a:ext cx="2348005" cy="736636"/>
            <a:chOff x="796413" y="411803"/>
            <a:chExt cx="2348005" cy="736636"/>
          </a:xfrm>
        </p:grpSpPr>
        <p:sp>
          <p:nvSpPr>
            <p:cNvPr id="4" name="文本框 3"/>
            <p:cNvSpPr txBox="1"/>
            <p:nvPr/>
          </p:nvSpPr>
          <p:spPr>
            <a:xfrm>
              <a:off x="1344549" y="411803"/>
              <a:ext cx="13717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功能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07288" y="840662"/>
              <a:ext cx="21371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charset="-52"/>
                  <a:ea typeface="微软雅黑" panose="020B0503020204020204" pitchFamily="34" charset="-122"/>
                </a:rPr>
                <a:t>Function</a:t>
              </a: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796413" y="457203"/>
              <a:ext cx="0" cy="632244"/>
            </a:xfrm>
            <a:prstGeom prst="line">
              <a:avLst/>
            </a:prstGeom>
            <a:ln w="76200">
              <a:solidFill>
                <a:srgbClr val="1C48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985" y="332359"/>
            <a:ext cx="816082" cy="816080"/>
          </a:xfrm>
          <a:prstGeom prst="rect">
            <a:avLst/>
          </a:prstGeom>
        </p:spPr>
      </p:pic>
      <p:pic>
        <p:nvPicPr>
          <p:cNvPr id="82" name="圖片 81">
            <a:extLst>
              <a:ext uri="{FF2B5EF4-FFF2-40B4-BE49-F238E27FC236}">
                <a16:creationId xmlns:a16="http://schemas.microsoft.com/office/drawing/2014/main" id="{66A5BA9F-CC6D-49B8-815E-CBCFB39DBC0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586" b="93761" l="6586" r="92721">
                        <a14:foregroundMark x1="63605" y1="12305" x2="29937" y2="11819"/>
                        <a14:foregroundMark x1="26086" y1="13402" x2="25823" y2="13692"/>
                        <a14:foregroundMark x1="51646" y1="6759" x2="51646" y2="6759"/>
                        <a14:foregroundMark x1="53033" y1="8319" x2="43501" y2="9359"/>
                        <a14:foregroundMark x1="34489" y1="14731" x2="19584" y2="23224"/>
                        <a14:foregroundMark x1="45754" y1="25997" x2="41594" y2="52860"/>
                        <a14:foregroundMark x1="41594" y1="52860" x2="42634" y2="58059"/>
                        <a14:foregroundMark x1="53206" y1="32062" x2="50953" y2="51993"/>
                        <a14:foregroundMark x1="50433" y1="26690" x2="38302" y2="38821"/>
                        <a14:foregroundMark x1="45234" y1="26516" x2="39341" y2="36222"/>
                        <a14:foregroundMark x1="39341" y1="36222" x2="39341" y2="36395"/>
                        <a14:foregroundMark x1="51646" y1="29983" x2="45234" y2="37782"/>
                        <a14:foregroundMark x1="84575" y1="40555" x2="88215" y2="53553"/>
                        <a14:foregroundMark x1="92721" y1="48180" x2="92721" y2="48180"/>
                        <a14:foregroundMark x1="80243" y1="46274" x2="43328" y2="54593"/>
                        <a14:foregroundMark x1="74350" y1="38821" x2="60139" y2="61525"/>
                        <a14:foregroundMark x1="82842" y1="50087" x2="73657" y2="61352"/>
                        <a14:foregroundMark x1="73657" y1="61352" x2="57712" y2="71577"/>
                        <a14:foregroundMark x1="68631" y1="77123" x2="44367" y2="82496"/>
                        <a14:foregroundMark x1="44367" y1="82496" x2="33102" y2="77296"/>
                        <a14:foregroundMark x1="33102" y1="77296" x2="31889" y2="67764"/>
                        <a14:foregroundMark x1="49740" y1="93761" x2="49740" y2="93761"/>
                        <a14:foregroundMark x1="6932" y1="49567" x2="6932" y2="49567"/>
                        <a14:foregroundMark x1="50953" y1="25303" x2="41941" y2="41941"/>
                        <a14:foregroundMark x1="71924" y1="28596" x2="60659" y2="23050"/>
                        <a14:foregroundMark x1="60659" y1="23050" x2="33276" y2="20104"/>
                        <a14:foregroundMark x1="33276" y1="20104" x2="15945" y2="51127"/>
                        <a14:foregroundMark x1="15945" y1="51127" x2="20277" y2="62218"/>
                        <a14:foregroundMark x1="20277" y1="62218" x2="42634" y2="66031"/>
                        <a14:foregroundMark x1="42634" y1="66031" x2="66378" y2="50433"/>
                        <a14:foregroundMark x1="66378" y1="50433" x2="73657" y2="41594"/>
                        <a14:foregroundMark x1="73657" y1="41594" x2="73830" y2="30676"/>
                        <a14:foregroundMark x1="73830" y1="30676" x2="71404" y2="28076"/>
                        <a14:foregroundMark x1="6586" y1="41075" x2="6586" y2="41075"/>
                        <a14:foregroundMark x1="57886" y1="7799" x2="40035" y2="7626"/>
                        <a14:foregroundMark x1="25652" y1="13545" x2="26145" y2="13583"/>
                        <a14:backgroundMark x1="26343" y1="9185" x2="26690" y2="10052"/>
                        <a14:backgroundMark x1="26863" y1="8666" x2="26023" y2="12443"/>
                        <a14:backgroundMark x1="24957" y1="12998" x2="24957" y2="12998"/>
                        <a14:backgroundMark x1="25477" y1="12825" x2="25477" y2="12825"/>
                        <a14:backgroundMark x1="24957" y1="12998" x2="24957" y2="12998"/>
                        <a14:backgroundMark x1="25130" y1="12998" x2="25130" y2="12998"/>
                        <a14:backgroundMark x1="25303" y1="12998" x2="24437" y2="12998"/>
                        <a14:backgroundMark x1="26343" y1="12132" x2="25303" y2="12652"/>
                      </a14:backgroundRemoval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4"/>
          <a:stretch/>
        </p:blipFill>
        <p:spPr>
          <a:xfrm>
            <a:off x="10724654" y="274542"/>
            <a:ext cx="957405" cy="962258"/>
          </a:xfrm>
          <a:prstGeom prst="rect">
            <a:avLst/>
          </a:prstGeom>
        </p:spPr>
      </p:pic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1A989683-715C-4126-A19A-DCA183697876}"/>
              </a:ext>
            </a:extLst>
          </p:cNvPr>
          <p:cNvCxnSpPr>
            <a:cxnSpLocks/>
          </p:cNvCxnSpPr>
          <p:nvPr/>
        </p:nvCxnSpPr>
        <p:spPr>
          <a:xfrm flipH="1" flipV="1">
            <a:off x="1944419" y="3660745"/>
            <a:ext cx="1137270" cy="714786"/>
          </a:xfrm>
          <a:prstGeom prst="line">
            <a:avLst/>
          </a:prstGeom>
          <a:ln w="38100">
            <a:solidFill>
              <a:srgbClr val="7030A0"/>
            </a:solidFill>
            <a:miter lim="800000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197">
            <a:extLst>
              <a:ext uri="{FF2B5EF4-FFF2-40B4-BE49-F238E27FC236}">
                <a16:creationId xmlns:a16="http://schemas.microsoft.com/office/drawing/2014/main" id="{253A5130-623F-4474-A7FB-6DE2E95ED2C6}"/>
              </a:ext>
            </a:extLst>
          </p:cNvPr>
          <p:cNvSpPr txBox="1"/>
          <p:nvPr/>
        </p:nvSpPr>
        <p:spPr>
          <a:xfrm>
            <a:off x="199071" y="2549248"/>
            <a:ext cx="4627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進來後這裡使用了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RecycleView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CardView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來排版，各個星座資訊會依序排列，同時各個星座視窗也可以拖移</a:t>
            </a:r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E046FB03-DF7A-49B8-AD95-1B617D2E1000}"/>
              </a:ext>
            </a:extLst>
          </p:cNvPr>
          <p:cNvGrpSpPr/>
          <p:nvPr/>
        </p:nvGrpSpPr>
        <p:grpSpPr>
          <a:xfrm>
            <a:off x="796414" y="1311580"/>
            <a:ext cx="4870962" cy="962258"/>
            <a:chOff x="6177683" y="1666134"/>
            <a:chExt cx="4962756" cy="1254047"/>
          </a:xfrm>
        </p:grpSpPr>
        <p:grpSp>
          <p:nvGrpSpPr>
            <p:cNvPr id="34" name="组合 26">
              <a:extLst>
                <a:ext uri="{FF2B5EF4-FFF2-40B4-BE49-F238E27FC236}">
                  <a16:creationId xmlns:a16="http://schemas.microsoft.com/office/drawing/2014/main" id="{46431BFC-878B-4DB0-9F58-27EB7D414B8C}"/>
                </a:ext>
              </a:extLst>
            </p:cNvPr>
            <p:cNvGrpSpPr/>
            <p:nvPr/>
          </p:nvGrpSpPr>
          <p:grpSpPr>
            <a:xfrm>
              <a:off x="6177683" y="1666134"/>
              <a:ext cx="1362525" cy="988578"/>
              <a:chOff x="6177683" y="1666134"/>
              <a:chExt cx="1362525" cy="988578"/>
            </a:xfrm>
            <a:solidFill>
              <a:srgbClr val="1C4885"/>
            </a:solidFill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1141BF7A-78EF-4439-9F72-1498CB532A85}"/>
                  </a:ext>
                </a:extLst>
              </p:cNvPr>
              <p:cNvSpPr/>
              <p:nvPr/>
            </p:nvSpPr>
            <p:spPr>
              <a:xfrm rot="5400000">
                <a:off x="5743333" y="2100484"/>
                <a:ext cx="988578" cy="1198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C763F2EC-B33D-4B16-836A-51985B488C6D}"/>
                  </a:ext>
                </a:extLst>
              </p:cNvPr>
              <p:cNvSpPr/>
              <p:nvPr/>
            </p:nvSpPr>
            <p:spPr>
              <a:xfrm>
                <a:off x="6297561" y="1666134"/>
                <a:ext cx="1242647" cy="10367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AE7247EA-D4C6-4088-A2D8-9DC149FBFE67}"/>
                </a:ext>
              </a:extLst>
            </p:cNvPr>
            <p:cNvSpPr/>
            <p:nvPr/>
          </p:nvSpPr>
          <p:spPr>
            <a:xfrm>
              <a:off x="6297560" y="1769806"/>
              <a:ext cx="4842879" cy="11503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9">
              <a:extLst>
                <a:ext uri="{FF2B5EF4-FFF2-40B4-BE49-F238E27FC236}">
                  <a16:creationId xmlns:a16="http://schemas.microsoft.com/office/drawing/2014/main" id="{DD52BEE8-05C7-43EC-BEB4-E1647E80DFA2}"/>
                </a:ext>
              </a:extLst>
            </p:cNvPr>
            <p:cNvSpPr txBox="1"/>
            <p:nvPr/>
          </p:nvSpPr>
          <p:spPr>
            <a:xfrm>
              <a:off x="6417439" y="1973019"/>
              <a:ext cx="1032387" cy="922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pitchFamily="2" charset="-52"/>
                </a:rPr>
                <a:t>0</a:t>
              </a:r>
              <a:r>
                <a:rPr lang="en-US" altLang="zh-TW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pitchFamily="2" charset="-52"/>
                </a:rPr>
                <a:t>3</a:t>
              </a:r>
              <a:endPara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</a:endParaRPr>
            </a:p>
          </p:txBody>
        </p:sp>
        <p:sp>
          <p:nvSpPr>
            <p:cNvPr id="37" name="文本框 9">
              <a:extLst>
                <a:ext uri="{FF2B5EF4-FFF2-40B4-BE49-F238E27FC236}">
                  <a16:creationId xmlns:a16="http://schemas.microsoft.com/office/drawing/2014/main" id="{CDA06A9D-C9C8-41A2-9B24-605F69FCC314}"/>
                </a:ext>
              </a:extLst>
            </p:cNvPr>
            <p:cNvSpPr txBox="1"/>
            <p:nvPr/>
          </p:nvSpPr>
          <p:spPr>
            <a:xfrm>
              <a:off x="7569704" y="2114160"/>
              <a:ext cx="3570735" cy="601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TW" altLang="en-US" sz="24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查看所有星座運勢</a:t>
              </a:r>
              <a:endPara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</p:grpSp>
      <p:pic>
        <p:nvPicPr>
          <p:cNvPr id="13" name="圖片 12">
            <a:extLst>
              <a:ext uri="{FF2B5EF4-FFF2-40B4-BE49-F238E27FC236}">
                <a16:creationId xmlns:a16="http://schemas.microsoft.com/office/drawing/2014/main" id="{F12205F2-D622-42F9-A14E-834537324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" t="301" r="760" b="426"/>
          <a:stretch/>
        </p:blipFill>
        <p:spPr>
          <a:xfrm>
            <a:off x="6135003" y="1150995"/>
            <a:ext cx="2137369" cy="3380012"/>
          </a:xfrm>
          <a:prstGeom prst="rect">
            <a:avLst/>
          </a:prstGeom>
        </p:spPr>
      </p:pic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11975920-84C1-4EBE-87C2-41E5744DA6B7}"/>
              </a:ext>
            </a:extLst>
          </p:cNvPr>
          <p:cNvCxnSpPr>
            <a:cxnSpLocks/>
          </p:cNvCxnSpPr>
          <p:nvPr/>
        </p:nvCxnSpPr>
        <p:spPr>
          <a:xfrm flipV="1">
            <a:off x="7862105" y="3032200"/>
            <a:ext cx="967976" cy="396800"/>
          </a:xfrm>
          <a:prstGeom prst="line">
            <a:avLst/>
          </a:prstGeom>
          <a:ln w="38100">
            <a:solidFill>
              <a:srgbClr val="7030A0"/>
            </a:solidFill>
            <a:miter lim="800000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197">
            <a:extLst>
              <a:ext uri="{FF2B5EF4-FFF2-40B4-BE49-F238E27FC236}">
                <a16:creationId xmlns:a16="http://schemas.microsoft.com/office/drawing/2014/main" id="{A0E9B671-F4FF-4E4A-AC04-EDDD8031D048}"/>
              </a:ext>
            </a:extLst>
          </p:cNvPr>
          <p:cNvSpPr txBox="1"/>
          <p:nvPr/>
        </p:nvSpPr>
        <p:spPr>
          <a:xfrm>
            <a:off x="9008331" y="2549248"/>
            <a:ext cx="2673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點進去圖片畫面會在上面，運勢資訊在下方</a:t>
            </a:r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8075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圖片 25">
            <a:extLst>
              <a:ext uri="{FF2B5EF4-FFF2-40B4-BE49-F238E27FC236}">
                <a16:creationId xmlns:a16="http://schemas.microsoft.com/office/drawing/2014/main" id="{9E99F9C3-B7BB-47D0-B523-2C96F7816D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20" b="642"/>
          <a:stretch/>
        </p:blipFill>
        <p:spPr>
          <a:xfrm>
            <a:off x="1523906" y="2675868"/>
            <a:ext cx="2359758" cy="382056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051D057-C6D7-4957-A336-7CC6A4DCFD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291"/>
          <a:stretch/>
        </p:blipFill>
        <p:spPr>
          <a:xfrm>
            <a:off x="5460744" y="2724129"/>
            <a:ext cx="2521629" cy="4001323"/>
          </a:xfrm>
          <a:prstGeom prst="rect">
            <a:avLst/>
          </a:prstGeom>
        </p:spPr>
      </p:pic>
      <p:grpSp>
        <p:nvGrpSpPr>
          <p:cNvPr id="2" name="群組 1">
            <a:extLst>
              <a:ext uri="{FF2B5EF4-FFF2-40B4-BE49-F238E27FC236}">
                <a16:creationId xmlns:a16="http://schemas.microsoft.com/office/drawing/2014/main" id="{4B71E16E-B4F7-4962-A812-6F61904756DD}"/>
              </a:ext>
            </a:extLst>
          </p:cNvPr>
          <p:cNvGrpSpPr/>
          <p:nvPr/>
        </p:nvGrpSpPr>
        <p:grpSpPr>
          <a:xfrm>
            <a:off x="796413" y="411803"/>
            <a:ext cx="2348005" cy="736636"/>
            <a:chOff x="796413" y="411803"/>
            <a:chExt cx="2348005" cy="736636"/>
          </a:xfrm>
        </p:grpSpPr>
        <p:sp>
          <p:nvSpPr>
            <p:cNvPr id="4" name="文本框 3"/>
            <p:cNvSpPr txBox="1"/>
            <p:nvPr/>
          </p:nvSpPr>
          <p:spPr>
            <a:xfrm>
              <a:off x="1344549" y="411803"/>
              <a:ext cx="13717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功能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07288" y="840662"/>
              <a:ext cx="21371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charset="-52"/>
                  <a:ea typeface="微软雅黑" panose="020B0503020204020204" pitchFamily="34" charset="-122"/>
                </a:rPr>
                <a:t>Function</a:t>
              </a: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796413" y="457203"/>
              <a:ext cx="0" cy="632244"/>
            </a:xfrm>
            <a:prstGeom prst="line">
              <a:avLst/>
            </a:prstGeom>
            <a:ln w="76200">
              <a:solidFill>
                <a:srgbClr val="1C48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985" y="332359"/>
            <a:ext cx="816082" cy="816080"/>
          </a:xfrm>
          <a:prstGeom prst="rect">
            <a:avLst/>
          </a:prstGeom>
        </p:spPr>
      </p:pic>
      <p:pic>
        <p:nvPicPr>
          <p:cNvPr id="82" name="圖片 81">
            <a:extLst>
              <a:ext uri="{FF2B5EF4-FFF2-40B4-BE49-F238E27FC236}">
                <a16:creationId xmlns:a16="http://schemas.microsoft.com/office/drawing/2014/main" id="{66A5BA9F-CC6D-49B8-815E-CBCFB39DBC0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586" b="93761" l="6586" r="92721">
                        <a14:foregroundMark x1="63605" y1="12305" x2="29937" y2="11819"/>
                        <a14:foregroundMark x1="26086" y1="13402" x2="25823" y2="13692"/>
                        <a14:foregroundMark x1="51646" y1="6759" x2="51646" y2="6759"/>
                        <a14:foregroundMark x1="53033" y1="8319" x2="43501" y2="9359"/>
                        <a14:foregroundMark x1="34489" y1="14731" x2="19584" y2="23224"/>
                        <a14:foregroundMark x1="45754" y1="25997" x2="41594" y2="52860"/>
                        <a14:foregroundMark x1="41594" y1="52860" x2="42634" y2="58059"/>
                        <a14:foregroundMark x1="53206" y1="32062" x2="50953" y2="51993"/>
                        <a14:foregroundMark x1="50433" y1="26690" x2="38302" y2="38821"/>
                        <a14:foregroundMark x1="45234" y1="26516" x2="39341" y2="36222"/>
                        <a14:foregroundMark x1="39341" y1="36222" x2="39341" y2="36395"/>
                        <a14:foregroundMark x1="51646" y1="29983" x2="45234" y2="37782"/>
                        <a14:foregroundMark x1="84575" y1="40555" x2="88215" y2="53553"/>
                        <a14:foregroundMark x1="92721" y1="48180" x2="92721" y2="48180"/>
                        <a14:foregroundMark x1="80243" y1="46274" x2="43328" y2="54593"/>
                        <a14:foregroundMark x1="74350" y1="38821" x2="60139" y2="61525"/>
                        <a14:foregroundMark x1="82842" y1="50087" x2="73657" y2="61352"/>
                        <a14:foregroundMark x1="73657" y1="61352" x2="57712" y2="71577"/>
                        <a14:foregroundMark x1="68631" y1="77123" x2="44367" y2="82496"/>
                        <a14:foregroundMark x1="44367" y1="82496" x2="33102" y2="77296"/>
                        <a14:foregroundMark x1="33102" y1="77296" x2="31889" y2="67764"/>
                        <a14:foregroundMark x1="49740" y1="93761" x2="49740" y2="93761"/>
                        <a14:foregroundMark x1="6932" y1="49567" x2="6932" y2="49567"/>
                        <a14:foregroundMark x1="50953" y1="25303" x2="41941" y2="41941"/>
                        <a14:foregroundMark x1="71924" y1="28596" x2="60659" y2="23050"/>
                        <a14:foregroundMark x1="60659" y1="23050" x2="33276" y2="20104"/>
                        <a14:foregroundMark x1="33276" y1="20104" x2="15945" y2="51127"/>
                        <a14:foregroundMark x1="15945" y1="51127" x2="20277" y2="62218"/>
                        <a14:foregroundMark x1="20277" y1="62218" x2="42634" y2="66031"/>
                        <a14:foregroundMark x1="42634" y1="66031" x2="66378" y2="50433"/>
                        <a14:foregroundMark x1="66378" y1="50433" x2="73657" y2="41594"/>
                        <a14:foregroundMark x1="73657" y1="41594" x2="73830" y2="30676"/>
                        <a14:foregroundMark x1="73830" y1="30676" x2="71404" y2="28076"/>
                        <a14:foregroundMark x1="6586" y1="41075" x2="6586" y2="41075"/>
                        <a14:foregroundMark x1="57886" y1="7799" x2="40035" y2="7626"/>
                        <a14:foregroundMark x1="25652" y1="13545" x2="26145" y2="13583"/>
                        <a14:backgroundMark x1="26343" y1="9185" x2="26690" y2="10052"/>
                        <a14:backgroundMark x1="26863" y1="8666" x2="26023" y2="12443"/>
                        <a14:backgroundMark x1="24957" y1="12998" x2="24957" y2="12998"/>
                        <a14:backgroundMark x1="25477" y1="12825" x2="25477" y2="12825"/>
                        <a14:backgroundMark x1="24957" y1="12998" x2="24957" y2="12998"/>
                        <a14:backgroundMark x1="25130" y1="12998" x2="25130" y2="12998"/>
                        <a14:backgroundMark x1="25303" y1="12998" x2="24437" y2="12998"/>
                        <a14:backgroundMark x1="26343" y1="12132" x2="25303" y2="12652"/>
                      </a14:backgroundRemoval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4"/>
          <a:stretch/>
        </p:blipFill>
        <p:spPr>
          <a:xfrm>
            <a:off x="10724654" y="274542"/>
            <a:ext cx="957405" cy="962258"/>
          </a:xfrm>
          <a:prstGeom prst="rect">
            <a:avLst/>
          </a:prstGeom>
        </p:spPr>
      </p:pic>
      <p:grpSp>
        <p:nvGrpSpPr>
          <p:cNvPr id="33" name="群組 32">
            <a:extLst>
              <a:ext uri="{FF2B5EF4-FFF2-40B4-BE49-F238E27FC236}">
                <a16:creationId xmlns:a16="http://schemas.microsoft.com/office/drawing/2014/main" id="{E046FB03-DF7A-49B8-AD95-1B617D2E1000}"/>
              </a:ext>
            </a:extLst>
          </p:cNvPr>
          <p:cNvGrpSpPr/>
          <p:nvPr/>
        </p:nvGrpSpPr>
        <p:grpSpPr>
          <a:xfrm>
            <a:off x="796414" y="1303113"/>
            <a:ext cx="4870962" cy="962258"/>
            <a:chOff x="6177683" y="1666134"/>
            <a:chExt cx="4962756" cy="1254047"/>
          </a:xfrm>
        </p:grpSpPr>
        <p:grpSp>
          <p:nvGrpSpPr>
            <p:cNvPr id="34" name="组合 26">
              <a:extLst>
                <a:ext uri="{FF2B5EF4-FFF2-40B4-BE49-F238E27FC236}">
                  <a16:creationId xmlns:a16="http://schemas.microsoft.com/office/drawing/2014/main" id="{46431BFC-878B-4DB0-9F58-27EB7D414B8C}"/>
                </a:ext>
              </a:extLst>
            </p:cNvPr>
            <p:cNvGrpSpPr/>
            <p:nvPr/>
          </p:nvGrpSpPr>
          <p:grpSpPr>
            <a:xfrm>
              <a:off x="6177683" y="1666134"/>
              <a:ext cx="1362525" cy="988578"/>
              <a:chOff x="6177683" y="1666134"/>
              <a:chExt cx="1362525" cy="988578"/>
            </a:xfrm>
            <a:solidFill>
              <a:srgbClr val="1C4885"/>
            </a:solidFill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1141BF7A-78EF-4439-9F72-1498CB532A85}"/>
                  </a:ext>
                </a:extLst>
              </p:cNvPr>
              <p:cNvSpPr/>
              <p:nvPr/>
            </p:nvSpPr>
            <p:spPr>
              <a:xfrm rot="5400000">
                <a:off x="5743333" y="2100484"/>
                <a:ext cx="988578" cy="1198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C763F2EC-B33D-4B16-836A-51985B488C6D}"/>
                  </a:ext>
                </a:extLst>
              </p:cNvPr>
              <p:cNvSpPr/>
              <p:nvPr/>
            </p:nvSpPr>
            <p:spPr>
              <a:xfrm>
                <a:off x="6297561" y="1666134"/>
                <a:ext cx="1242647" cy="10367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AE7247EA-D4C6-4088-A2D8-9DC149FBFE67}"/>
                </a:ext>
              </a:extLst>
            </p:cNvPr>
            <p:cNvSpPr/>
            <p:nvPr/>
          </p:nvSpPr>
          <p:spPr>
            <a:xfrm>
              <a:off x="6297560" y="1769806"/>
              <a:ext cx="4842879" cy="11503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9">
              <a:extLst>
                <a:ext uri="{FF2B5EF4-FFF2-40B4-BE49-F238E27FC236}">
                  <a16:creationId xmlns:a16="http://schemas.microsoft.com/office/drawing/2014/main" id="{DD52BEE8-05C7-43EC-BEB4-E1647E80DFA2}"/>
                </a:ext>
              </a:extLst>
            </p:cNvPr>
            <p:cNvSpPr txBox="1"/>
            <p:nvPr/>
          </p:nvSpPr>
          <p:spPr>
            <a:xfrm>
              <a:off x="6417439" y="1973019"/>
              <a:ext cx="1032387" cy="922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pitchFamily="2" charset="-52"/>
                </a:rPr>
                <a:t>0</a:t>
              </a:r>
              <a:r>
                <a:rPr lang="en-US" altLang="zh-TW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pitchFamily="2" charset="-52"/>
                </a:rPr>
                <a:t>4</a:t>
              </a:r>
              <a:endPara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</a:endParaRPr>
            </a:p>
          </p:txBody>
        </p:sp>
        <p:sp>
          <p:nvSpPr>
            <p:cNvPr id="37" name="文本框 9">
              <a:extLst>
                <a:ext uri="{FF2B5EF4-FFF2-40B4-BE49-F238E27FC236}">
                  <a16:creationId xmlns:a16="http://schemas.microsoft.com/office/drawing/2014/main" id="{CDA06A9D-C9C8-41A2-9B24-605F69FCC314}"/>
                </a:ext>
              </a:extLst>
            </p:cNvPr>
            <p:cNvSpPr txBox="1"/>
            <p:nvPr/>
          </p:nvSpPr>
          <p:spPr>
            <a:xfrm>
              <a:off x="7569704" y="2114160"/>
              <a:ext cx="3570735" cy="601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TW" altLang="en-US" sz="24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夜間與日間模式</a:t>
              </a:r>
              <a:endPara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</p:grp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11975920-84C1-4EBE-87C2-41E5744DA6B7}"/>
              </a:ext>
            </a:extLst>
          </p:cNvPr>
          <p:cNvCxnSpPr>
            <a:cxnSpLocks/>
          </p:cNvCxnSpPr>
          <p:nvPr/>
        </p:nvCxnSpPr>
        <p:spPr>
          <a:xfrm flipV="1">
            <a:off x="7498385" y="4327990"/>
            <a:ext cx="967976" cy="396800"/>
          </a:xfrm>
          <a:prstGeom prst="line">
            <a:avLst/>
          </a:prstGeom>
          <a:ln w="38100">
            <a:solidFill>
              <a:srgbClr val="7030A0"/>
            </a:solidFill>
            <a:miter lim="800000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197">
            <a:extLst>
              <a:ext uri="{FF2B5EF4-FFF2-40B4-BE49-F238E27FC236}">
                <a16:creationId xmlns:a16="http://schemas.microsoft.com/office/drawing/2014/main" id="{A0E9B671-F4FF-4E4A-AC04-EDDD8031D048}"/>
              </a:ext>
            </a:extLst>
          </p:cNvPr>
          <p:cNvSpPr txBox="1"/>
          <p:nvPr/>
        </p:nvSpPr>
        <p:spPr>
          <a:xfrm>
            <a:off x="8466361" y="3681659"/>
            <a:ext cx="2673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考慮到也許有使用者會在晚上使用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，所以我們加入夜間模式符合使用者習慣</a:t>
            </a:r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BEBB264B-8515-44BD-A5E2-3B4B72D3A3BF}"/>
              </a:ext>
            </a:extLst>
          </p:cNvPr>
          <p:cNvSpPr/>
          <p:nvPr/>
        </p:nvSpPr>
        <p:spPr>
          <a:xfrm>
            <a:off x="4258736" y="4396922"/>
            <a:ext cx="826936" cy="37845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340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4B71E16E-B4F7-4962-A812-6F61904756DD}"/>
              </a:ext>
            </a:extLst>
          </p:cNvPr>
          <p:cNvGrpSpPr/>
          <p:nvPr/>
        </p:nvGrpSpPr>
        <p:grpSpPr>
          <a:xfrm>
            <a:off x="796413" y="411803"/>
            <a:ext cx="2348005" cy="736636"/>
            <a:chOff x="796413" y="411803"/>
            <a:chExt cx="2348005" cy="736636"/>
          </a:xfrm>
        </p:grpSpPr>
        <p:sp>
          <p:nvSpPr>
            <p:cNvPr id="4" name="文本框 3"/>
            <p:cNvSpPr txBox="1"/>
            <p:nvPr/>
          </p:nvSpPr>
          <p:spPr>
            <a:xfrm>
              <a:off x="1344549" y="411803"/>
              <a:ext cx="13717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功能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07288" y="840662"/>
              <a:ext cx="21371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charset="-52"/>
                  <a:ea typeface="微软雅黑" panose="020B0503020204020204" pitchFamily="34" charset="-122"/>
                </a:rPr>
                <a:t>Function</a:t>
              </a: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796413" y="457203"/>
              <a:ext cx="0" cy="632244"/>
            </a:xfrm>
            <a:prstGeom prst="line">
              <a:avLst/>
            </a:prstGeom>
            <a:ln w="76200">
              <a:solidFill>
                <a:srgbClr val="1C48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985" y="332359"/>
            <a:ext cx="816082" cy="816080"/>
          </a:xfrm>
          <a:prstGeom prst="rect">
            <a:avLst/>
          </a:prstGeom>
        </p:spPr>
      </p:pic>
      <p:pic>
        <p:nvPicPr>
          <p:cNvPr id="82" name="圖片 81">
            <a:extLst>
              <a:ext uri="{FF2B5EF4-FFF2-40B4-BE49-F238E27FC236}">
                <a16:creationId xmlns:a16="http://schemas.microsoft.com/office/drawing/2014/main" id="{66A5BA9F-CC6D-49B8-815E-CBCFB39DBC0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586" b="93761" l="6586" r="92721">
                        <a14:foregroundMark x1="63605" y1="12305" x2="29937" y2="11819"/>
                        <a14:foregroundMark x1="26086" y1="13402" x2="25823" y2="13692"/>
                        <a14:foregroundMark x1="51646" y1="6759" x2="51646" y2="6759"/>
                        <a14:foregroundMark x1="53033" y1="8319" x2="43501" y2="9359"/>
                        <a14:foregroundMark x1="34489" y1="14731" x2="19584" y2="23224"/>
                        <a14:foregroundMark x1="45754" y1="25997" x2="41594" y2="52860"/>
                        <a14:foregroundMark x1="41594" y1="52860" x2="42634" y2="58059"/>
                        <a14:foregroundMark x1="53206" y1="32062" x2="50953" y2="51993"/>
                        <a14:foregroundMark x1="50433" y1="26690" x2="38302" y2="38821"/>
                        <a14:foregroundMark x1="45234" y1="26516" x2="39341" y2="36222"/>
                        <a14:foregroundMark x1="39341" y1="36222" x2="39341" y2="36395"/>
                        <a14:foregroundMark x1="51646" y1="29983" x2="45234" y2="37782"/>
                        <a14:foregroundMark x1="84575" y1="40555" x2="88215" y2="53553"/>
                        <a14:foregroundMark x1="92721" y1="48180" x2="92721" y2="48180"/>
                        <a14:foregroundMark x1="80243" y1="46274" x2="43328" y2="54593"/>
                        <a14:foregroundMark x1="74350" y1="38821" x2="60139" y2="61525"/>
                        <a14:foregroundMark x1="82842" y1="50087" x2="73657" y2="61352"/>
                        <a14:foregroundMark x1="73657" y1="61352" x2="57712" y2="71577"/>
                        <a14:foregroundMark x1="68631" y1="77123" x2="44367" y2="82496"/>
                        <a14:foregroundMark x1="44367" y1="82496" x2="33102" y2="77296"/>
                        <a14:foregroundMark x1="33102" y1="77296" x2="31889" y2="67764"/>
                        <a14:foregroundMark x1="49740" y1="93761" x2="49740" y2="93761"/>
                        <a14:foregroundMark x1="6932" y1="49567" x2="6932" y2="49567"/>
                        <a14:foregroundMark x1="50953" y1="25303" x2="41941" y2="41941"/>
                        <a14:foregroundMark x1="71924" y1="28596" x2="60659" y2="23050"/>
                        <a14:foregroundMark x1="60659" y1="23050" x2="33276" y2="20104"/>
                        <a14:foregroundMark x1="33276" y1="20104" x2="15945" y2="51127"/>
                        <a14:foregroundMark x1="15945" y1="51127" x2="20277" y2="62218"/>
                        <a14:foregroundMark x1="20277" y1="62218" x2="42634" y2="66031"/>
                        <a14:foregroundMark x1="42634" y1="66031" x2="66378" y2="50433"/>
                        <a14:foregroundMark x1="66378" y1="50433" x2="73657" y2="41594"/>
                        <a14:foregroundMark x1="73657" y1="41594" x2="73830" y2="30676"/>
                        <a14:foregroundMark x1="73830" y1="30676" x2="71404" y2="28076"/>
                        <a14:foregroundMark x1="6586" y1="41075" x2="6586" y2="41075"/>
                        <a14:foregroundMark x1="57886" y1="7799" x2="40035" y2="7626"/>
                        <a14:foregroundMark x1="25652" y1="13545" x2="26145" y2="13583"/>
                        <a14:backgroundMark x1="26343" y1="9185" x2="26690" y2="10052"/>
                        <a14:backgroundMark x1="26863" y1="8666" x2="26023" y2="12443"/>
                        <a14:backgroundMark x1="24957" y1="12998" x2="24957" y2="12998"/>
                        <a14:backgroundMark x1="25477" y1="12825" x2="25477" y2="12825"/>
                        <a14:backgroundMark x1="24957" y1="12998" x2="24957" y2="12998"/>
                        <a14:backgroundMark x1="25130" y1="12998" x2="25130" y2="12998"/>
                        <a14:backgroundMark x1="25303" y1="12998" x2="24437" y2="12998"/>
                        <a14:backgroundMark x1="26343" y1="12132" x2="25303" y2="12652"/>
                      </a14:backgroundRemoval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4"/>
          <a:stretch/>
        </p:blipFill>
        <p:spPr>
          <a:xfrm>
            <a:off x="10724654" y="274542"/>
            <a:ext cx="957405" cy="96225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989AD5D-726C-4DE4-8C55-1FBF32718B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206" y="2749737"/>
            <a:ext cx="2346184" cy="3763813"/>
          </a:xfrm>
          <a:prstGeom prst="rect">
            <a:avLst/>
          </a:prstGeom>
        </p:spPr>
      </p:pic>
      <p:grpSp>
        <p:nvGrpSpPr>
          <p:cNvPr id="33" name="群組 32">
            <a:extLst>
              <a:ext uri="{FF2B5EF4-FFF2-40B4-BE49-F238E27FC236}">
                <a16:creationId xmlns:a16="http://schemas.microsoft.com/office/drawing/2014/main" id="{E046FB03-DF7A-49B8-AD95-1B617D2E1000}"/>
              </a:ext>
            </a:extLst>
          </p:cNvPr>
          <p:cNvGrpSpPr/>
          <p:nvPr/>
        </p:nvGrpSpPr>
        <p:grpSpPr>
          <a:xfrm>
            <a:off x="796414" y="1303116"/>
            <a:ext cx="4870962" cy="962258"/>
            <a:chOff x="6177683" y="1666134"/>
            <a:chExt cx="4962756" cy="1254047"/>
          </a:xfrm>
        </p:grpSpPr>
        <p:grpSp>
          <p:nvGrpSpPr>
            <p:cNvPr id="34" name="组合 26">
              <a:extLst>
                <a:ext uri="{FF2B5EF4-FFF2-40B4-BE49-F238E27FC236}">
                  <a16:creationId xmlns:a16="http://schemas.microsoft.com/office/drawing/2014/main" id="{46431BFC-878B-4DB0-9F58-27EB7D414B8C}"/>
                </a:ext>
              </a:extLst>
            </p:cNvPr>
            <p:cNvGrpSpPr/>
            <p:nvPr/>
          </p:nvGrpSpPr>
          <p:grpSpPr>
            <a:xfrm>
              <a:off x="6177683" y="1666134"/>
              <a:ext cx="1362525" cy="988578"/>
              <a:chOff x="6177683" y="1666134"/>
              <a:chExt cx="1362525" cy="988578"/>
            </a:xfrm>
            <a:solidFill>
              <a:srgbClr val="1C4885"/>
            </a:solidFill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1141BF7A-78EF-4439-9F72-1498CB532A85}"/>
                  </a:ext>
                </a:extLst>
              </p:cNvPr>
              <p:cNvSpPr/>
              <p:nvPr/>
            </p:nvSpPr>
            <p:spPr>
              <a:xfrm rot="5400000">
                <a:off x="5743333" y="2100484"/>
                <a:ext cx="988578" cy="1198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C763F2EC-B33D-4B16-836A-51985B488C6D}"/>
                  </a:ext>
                </a:extLst>
              </p:cNvPr>
              <p:cNvSpPr/>
              <p:nvPr/>
            </p:nvSpPr>
            <p:spPr>
              <a:xfrm>
                <a:off x="6297561" y="1666134"/>
                <a:ext cx="1242647" cy="10367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AE7247EA-D4C6-4088-A2D8-9DC149FBFE67}"/>
                </a:ext>
              </a:extLst>
            </p:cNvPr>
            <p:cNvSpPr/>
            <p:nvPr/>
          </p:nvSpPr>
          <p:spPr>
            <a:xfrm>
              <a:off x="6297560" y="1769806"/>
              <a:ext cx="4842879" cy="11503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9">
              <a:extLst>
                <a:ext uri="{FF2B5EF4-FFF2-40B4-BE49-F238E27FC236}">
                  <a16:creationId xmlns:a16="http://schemas.microsoft.com/office/drawing/2014/main" id="{DD52BEE8-05C7-43EC-BEB4-E1647E80DFA2}"/>
                </a:ext>
              </a:extLst>
            </p:cNvPr>
            <p:cNvSpPr txBox="1"/>
            <p:nvPr/>
          </p:nvSpPr>
          <p:spPr>
            <a:xfrm>
              <a:off x="6417439" y="1973019"/>
              <a:ext cx="1032387" cy="922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pitchFamily="2" charset="-52"/>
                </a:rPr>
                <a:t>0</a:t>
              </a:r>
              <a:r>
                <a:rPr lang="en-US" altLang="zh-TW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pitchFamily="2" charset="-52"/>
                </a:rPr>
                <a:t>4</a:t>
              </a:r>
              <a:endPara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</a:endParaRPr>
            </a:p>
          </p:txBody>
        </p:sp>
        <p:sp>
          <p:nvSpPr>
            <p:cNvPr id="37" name="文本框 9">
              <a:extLst>
                <a:ext uri="{FF2B5EF4-FFF2-40B4-BE49-F238E27FC236}">
                  <a16:creationId xmlns:a16="http://schemas.microsoft.com/office/drawing/2014/main" id="{CDA06A9D-C9C8-41A2-9B24-605F69FCC314}"/>
                </a:ext>
              </a:extLst>
            </p:cNvPr>
            <p:cNvSpPr txBox="1"/>
            <p:nvPr/>
          </p:nvSpPr>
          <p:spPr>
            <a:xfrm>
              <a:off x="7569704" y="2114160"/>
              <a:ext cx="3570735" cy="601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TW" altLang="en-US" sz="24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離開詢問視窗</a:t>
              </a:r>
              <a:endPara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</p:grp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11975920-84C1-4EBE-87C2-41E5744DA6B7}"/>
              </a:ext>
            </a:extLst>
          </p:cNvPr>
          <p:cNvCxnSpPr>
            <a:cxnSpLocks/>
          </p:cNvCxnSpPr>
          <p:nvPr/>
        </p:nvCxnSpPr>
        <p:spPr>
          <a:xfrm flipV="1">
            <a:off x="3533369" y="5788550"/>
            <a:ext cx="1126095" cy="333841"/>
          </a:xfrm>
          <a:prstGeom prst="line">
            <a:avLst/>
          </a:prstGeom>
          <a:ln w="38100">
            <a:solidFill>
              <a:srgbClr val="7030A0"/>
            </a:solidFill>
            <a:miter lim="800000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197">
            <a:extLst>
              <a:ext uri="{FF2B5EF4-FFF2-40B4-BE49-F238E27FC236}">
                <a16:creationId xmlns:a16="http://schemas.microsoft.com/office/drawing/2014/main" id="{A0E9B671-F4FF-4E4A-AC04-EDDD8031D048}"/>
              </a:ext>
            </a:extLst>
          </p:cNvPr>
          <p:cNvSpPr txBox="1"/>
          <p:nvPr/>
        </p:nvSpPr>
        <p:spPr>
          <a:xfrm>
            <a:off x="4811350" y="4793536"/>
            <a:ext cx="3171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當點選離開按鈕後，會再次詢問使用者是否真的想離開，以防止誤觸而直接離開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C01DA8A7-970A-4301-8CED-054629751B85}"/>
              </a:ext>
            </a:extLst>
          </p:cNvPr>
          <p:cNvCxnSpPr>
            <a:cxnSpLocks/>
          </p:cNvCxnSpPr>
          <p:nvPr/>
        </p:nvCxnSpPr>
        <p:spPr>
          <a:xfrm>
            <a:off x="3891177" y="4431409"/>
            <a:ext cx="867959" cy="293381"/>
          </a:xfrm>
          <a:prstGeom prst="line">
            <a:avLst/>
          </a:prstGeom>
          <a:ln w="38100">
            <a:solidFill>
              <a:srgbClr val="7030A0"/>
            </a:solidFill>
            <a:miter lim="800000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01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299909" y="1836820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latin typeface="FuturaBookC" pitchFamily="2" charset="-52"/>
              </a:rPr>
              <a:t>3</a:t>
            </a:r>
            <a:endParaRPr lang="zh-CN" altLang="en-US" sz="13800" b="1" dirty="0">
              <a:solidFill>
                <a:schemeClr val="bg1"/>
              </a:solidFill>
              <a:latin typeface="FuturaBookC" pitchFamily="2" charset="-5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22800" y="3624758"/>
            <a:ext cx="29802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44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程式技術</a:t>
            </a:r>
            <a:endParaRPr lang="zh-CN" altLang="en-US" sz="4400" dirty="0">
              <a:solidFill>
                <a:srgbClr val="1C4885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539794" y="4461933"/>
            <a:ext cx="11124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385" y="734960"/>
            <a:ext cx="816082" cy="81608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1C080B1-8FD0-4796-98C2-112BEF7EEFA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586" b="93761" l="6586" r="92721">
                        <a14:foregroundMark x1="63605" y1="12305" x2="29937" y2="11819"/>
                        <a14:foregroundMark x1="26086" y1="13402" x2="25823" y2="13692"/>
                        <a14:foregroundMark x1="51646" y1="6759" x2="51646" y2="6759"/>
                        <a14:foregroundMark x1="53033" y1="8319" x2="43501" y2="9359"/>
                        <a14:foregroundMark x1="34489" y1="14731" x2="19584" y2="23224"/>
                        <a14:foregroundMark x1="45754" y1="25997" x2="41594" y2="52860"/>
                        <a14:foregroundMark x1="41594" y1="52860" x2="42634" y2="58059"/>
                        <a14:foregroundMark x1="53206" y1="32062" x2="50953" y2="51993"/>
                        <a14:foregroundMark x1="50433" y1="26690" x2="38302" y2="38821"/>
                        <a14:foregroundMark x1="45234" y1="26516" x2="39341" y2="36222"/>
                        <a14:foregroundMark x1="39341" y1="36222" x2="39341" y2="36395"/>
                        <a14:foregroundMark x1="51646" y1="29983" x2="45234" y2="37782"/>
                        <a14:foregroundMark x1="84575" y1="40555" x2="88215" y2="53553"/>
                        <a14:foregroundMark x1="92721" y1="48180" x2="92721" y2="48180"/>
                        <a14:foregroundMark x1="80243" y1="46274" x2="43328" y2="54593"/>
                        <a14:foregroundMark x1="74350" y1="38821" x2="60139" y2="61525"/>
                        <a14:foregroundMark x1="82842" y1="50087" x2="73657" y2="61352"/>
                        <a14:foregroundMark x1="73657" y1="61352" x2="57712" y2="71577"/>
                        <a14:foregroundMark x1="68631" y1="77123" x2="44367" y2="82496"/>
                        <a14:foregroundMark x1="44367" y1="82496" x2="33102" y2="77296"/>
                        <a14:foregroundMark x1="33102" y1="77296" x2="31889" y2="67764"/>
                        <a14:foregroundMark x1="49740" y1="93761" x2="49740" y2="93761"/>
                        <a14:foregroundMark x1="6932" y1="49567" x2="6932" y2="49567"/>
                        <a14:foregroundMark x1="50953" y1="25303" x2="41941" y2="41941"/>
                        <a14:foregroundMark x1="71924" y1="28596" x2="60659" y2="23050"/>
                        <a14:foregroundMark x1="60659" y1="23050" x2="33276" y2="20104"/>
                        <a14:foregroundMark x1="33276" y1="20104" x2="15945" y2="51127"/>
                        <a14:foregroundMark x1="15945" y1="51127" x2="20277" y2="62218"/>
                        <a14:foregroundMark x1="20277" y1="62218" x2="42634" y2="66031"/>
                        <a14:foregroundMark x1="42634" y1="66031" x2="66378" y2="50433"/>
                        <a14:foregroundMark x1="66378" y1="50433" x2="73657" y2="41594"/>
                        <a14:foregroundMark x1="73657" y1="41594" x2="73830" y2="30676"/>
                        <a14:foregroundMark x1="73830" y1="30676" x2="71404" y2="28076"/>
                        <a14:foregroundMark x1="6586" y1="41075" x2="6586" y2="41075"/>
                        <a14:foregroundMark x1="57886" y1="7799" x2="40035" y2="7626"/>
                        <a14:foregroundMark x1="25652" y1="13545" x2="26145" y2="13583"/>
                        <a14:backgroundMark x1="26343" y1="9185" x2="26690" y2="10052"/>
                        <a14:backgroundMark x1="26863" y1="8666" x2="26023" y2="12443"/>
                        <a14:backgroundMark x1="24957" y1="12998" x2="24957" y2="12998"/>
                        <a14:backgroundMark x1="25477" y1="12825" x2="25477" y2="12825"/>
                        <a14:backgroundMark x1="24957" y1="12998" x2="24957" y2="12998"/>
                        <a14:backgroundMark x1="25130" y1="12998" x2="25130" y2="12998"/>
                        <a14:backgroundMark x1="25303" y1="12998" x2="24437" y2="12998"/>
                        <a14:backgroundMark x1="26343" y1="12132" x2="25303" y2="12652"/>
                      </a14:backgroundRemoval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4"/>
          <a:stretch/>
        </p:blipFill>
        <p:spPr>
          <a:xfrm>
            <a:off x="10486723" y="661871"/>
            <a:ext cx="957405" cy="962258"/>
          </a:xfrm>
          <a:prstGeom prst="rect">
            <a:avLst/>
          </a:prstGeom>
        </p:spPr>
      </p:pic>
      <p:sp>
        <p:nvSpPr>
          <p:cNvPr id="13" name="文本框 9">
            <a:extLst>
              <a:ext uri="{FF2B5EF4-FFF2-40B4-BE49-F238E27FC236}">
                <a16:creationId xmlns:a16="http://schemas.microsoft.com/office/drawing/2014/main" id="{FA067672-5825-4BCF-A49B-C15FA2E7AA10}"/>
              </a:ext>
            </a:extLst>
          </p:cNvPr>
          <p:cNvSpPr txBox="1"/>
          <p:nvPr/>
        </p:nvSpPr>
        <p:spPr>
          <a:xfrm>
            <a:off x="4915795" y="4486015"/>
            <a:ext cx="2399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  <a:ea typeface="锐字逼格青春粗黑体简2.0" panose="02010604000000000000" pitchFamily="2" charset="-122"/>
              </a:rPr>
              <a:t>Programming skill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FuturaBookC" pitchFamily="2" charset="-52"/>
              <a:ea typeface="锐字逼格青春粗黑体简2.0" panose="02010604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337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985" y="332359"/>
            <a:ext cx="816082" cy="816080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425FB66A-961B-42A2-88F3-9B4628EA20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586" b="93761" l="6586" r="92721">
                        <a14:foregroundMark x1="63605" y1="12305" x2="29937" y2="11819"/>
                        <a14:foregroundMark x1="26086" y1="13402" x2="25823" y2="13692"/>
                        <a14:foregroundMark x1="51646" y1="6759" x2="51646" y2="6759"/>
                        <a14:foregroundMark x1="53033" y1="8319" x2="43501" y2="9359"/>
                        <a14:foregroundMark x1="34489" y1="14731" x2="19584" y2="23224"/>
                        <a14:foregroundMark x1="45754" y1="25997" x2="41594" y2="52860"/>
                        <a14:foregroundMark x1="41594" y1="52860" x2="42634" y2="58059"/>
                        <a14:foregroundMark x1="53206" y1="32062" x2="50953" y2="51993"/>
                        <a14:foregroundMark x1="50433" y1="26690" x2="38302" y2="38821"/>
                        <a14:foregroundMark x1="45234" y1="26516" x2="39341" y2="36222"/>
                        <a14:foregroundMark x1="39341" y1="36222" x2="39341" y2="36395"/>
                        <a14:foregroundMark x1="51646" y1="29983" x2="45234" y2="37782"/>
                        <a14:foregroundMark x1="84575" y1="40555" x2="88215" y2="53553"/>
                        <a14:foregroundMark x1="92721" y1="48180" x2="92721" y2="48180"/>
                        <a14:foregroundMark x1="80243" y1="46274" x2="43328" y2="54593"/>
                        <a14:foregroundMark x1="74350" y1="38821" x2="60139" y2="61525"/>
                        <a14:foregroundMark x1="82842" y1="50087" x2="73657" y2="61352"/>
                        <a14:foregroundMark x1="73657" y1="61352" x2="57712" y2="71577"/>
                        <a14:foregroundMark x1="68631" y1="77123" x2="44367" y2="82496"/>
                        <a14:foregroundMark x1="44367" y1="82496" x2="33102" y2="77296"/>
                        <a14:foregroundMark x1="33102" y1="77296" x2="31889" y2="67764"/>
                        <a14:foregroundMark x1="49740" y1="93761" x2="49740" y2="93761"/>
                        <a14:foregroundMark x1="6932" y1="49567" x2="6932" y2="49567"/>
                        <a14:foregroundMark x1="50953" y1="25303" x2="41941" y2="41941"/>
                        <a14:foregroundMark x1="71924" y1="28596" x2="60659" y2="23050"/>
                        <a14:foregroundMark x1="60659" y1="23050" x2="33276" y2="20104"/>
                        <a14:foregroundMark x1="33276" y1="20104" x2="15945" y2="51127"/>
                        <a14:foregroundMark x1="15945" y1="51127" x2="20277" y2="62218"/>
                        <a14:foregroundMark x1="20277" y1="62218" x2="42634" y2="66031"/>
                        <a14:foregroundMark x1="42634" y1="66031" x2="66378" y2="50433"/>
                        <a14:foregroundMark x1="66378" y1="50433" x2="73657" y2="41594"/>
                        <a14:foregroundMark x1="73657" y1="41594" x2="73830" y2="30676"/>
                        <a14:foregroundMark x1="73830" y1="30676" x2="71404" y2="28076"/>
                        <a14:foregroundMark x1="6586" y1="41075" x2="6586" y2="41075"/>
                        <a14:foregroundMark x1="57886" y1="7799" x2="40035" y2="7626"/>
                        <a14:foregroundMark x1="25652" y1="13545" x2="26145" y2="13583"/>
                        <a14:backgroundMark x1="26343" y1="9185" x2="26690" y2="10052"/>
                        <a14:backgroundMark x1="26863" y1="8666" x2="26023" y2="12443"/>
                        <a14:backgroundMark x1="24957" y1="12998" x2="24957" y2="12998"/>
                        <a14:backgroundMark x1="25477" y1="12825" x2="25477" y2="12825"/>
                        <a14:backgroundMark x1="24957" y1="12998" x2="24957" y2="12998"/>
                        <a14:backgroundMark x1="25130" y1="12998" x2="25130" y2="12998"/>
                        <a14:backgroundMark x1="25303" y1="12998" x2="24437" y2="12998"/>
                        <a14:backgroundMark x1="26343" y1="12132" x2="25303" y2="12652"/>
                      </a14:backgroundRemoval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4"/>
          <a:stretch/>
        </p:blipFill>
        <p:spPr>
          <a:xfrm>
            <a:off x="10715323" y="259270"/>
            <a:ext cx="957405" cy="962258"/>
          </a:xfrm>
          <a:prstGeom prst="rect">
            <a:avLst/>
          </a:prstGeom>
        </p:spPr>
      </p:pic>
      <p:grpSp>
        <p:nvGrpSpPr>
          <p:cNvPr id="36" name="群組 35">
            <a:extLst>
              <a:ext uri="{FF2B5EF4-FFF2-40B4-BE49-F238E27FC236}">
                <a16:creationId xmlns:a16="http://schemas.microsoft.com/office/drawing/2014/main" id="{4D65DC3B-05BE-4804-8864-A21689E203B3}"/>
              </a:ext>
            </a:extLst>
          </p:cNvPr>
          <p:cNvGrpSpPr/>
          <p:nvPr/>
        </p:nvGrpSpPr>
        <p:grpSpPr>
          <a:xfrm>
            <a:off x="1331559" y="2544947"/>
            <a:ext cx="2017022" cy="3973827"/>
            <a:chOff x="5219772" y="1978799"/>
            <a:chExt cx="1752456" cy="3509998"/>
          </a:xfrm>
        </p:grpSpPr>
        <p:sp>
          <p:nvSpPr>
            <p:cNvPr id="37" name="圆角矩形 7">
              <a:extLst>
                <a:ext uri="{FF2B5EF4-FFF2-40B4-BE49-F238E27FC236}">
                  <a16:creationId xmlns:a16="http://schemas.microsoft.com/office/drawing/2014/main" id="{D2D32E35-5D29-4076-80D5-D4F09756FD6F}"/>
                </a:ext>
              </a:extLst>
            </p:cNvPr>
            <p:cNvSpPr/>
            <p:nvPr/>
          </p:nvSpPr>
          <p:spPr>
            <a:xfrm>
              <a:off x="5219772" y="3733798"/>
              <a:ext cx="1752456" cy="1754999"/>
            </a:xfrm>
            <a:prstGeom prst="roundRect">
              <a:avLst>
                <a:gd name="adj" fmla="val 995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圆角矩形 8">
              <a:extLst>
                <a:ext uri="{FF2B5EF4-FFF2-40B4-BE49-F238E27FC236}">
                  <a16:creationId xmlns:a16="http://schemas.microsoft.com/office/drawing/2014/main" id="{BF33EBFB-0695-414B-BA55-463480EFD44B}"/>
                </a:ext>
              </a:extLst>
            </p:cNvPr>
            <p:cNvSpPr/>
            <p:nvPr/>
          </p:nvSpPr>
          <p:spPr>
            <a:xfrm>
              <a:off x="5219772" y="3148799"/>
              <a:ext cx="1752456" cy="1754999"/>
            </a:xfrm>
            <a:prstGeom prst="roundRect">
              <a:avLst>
                <a:gd name="adj" fmla="val 9951"/>
              </a:avLst>
            </a:prstGeom>
            <a:solidFill>
              <a:srgbClr val="1C4885"/>
            </a:solidFill>
            <a:ln>
              <a:noFill/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圆角矩形 9">
              <a:extLst>
                <a:ext uri="{FF2B5EF4-FFF2-40B4-BE49-F238E27FC236}">
                  <a16:creationId xmlns:a16="http://schemas.microsoft.com/office/drawing/2014/main" id="{C0B4C144-37F3-4838-B26F-572982E91498}"/>
                </a:ext>
              </a:extLst>
            </p:cNvPr>
            <p:cNvSpPr/>
            <p:nvPr/>
          </p:nvSpPr>
          <p:spPr>
            <a:xfrm>
              <a:off x="5219772" y="2563799"/>
              <a:ext cx="1752456" cy="1754999"/>
            </a:xfrm>
            <a:prstGeom prst="roundRect">
              <a:avLst>
                <a:gd name="adj" fmla="val 995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10">
              <a:extLst>
                <a:ext uri="{FF2B5EF4-FFF2-40B4-BE49-F238E27FC236}">
                  <a16:creationId xmlns:a16="http://schemas.microsoft.com/office/drawing/2014/main" id="{CFD37F8E-1BEC-4626-AAF4-151971A71A01}"/>
                </a:ext>
              </a:extLst>
            </p:cNvPr>
            <p:cNvSpPr/>
            <p:nvPr/>
          </p:nvSpPr>
          <p:spPr>
            <a:xfrm>
              <a:off x="5219772" y="1978799"/>
              <a:ext cx="1752456" cy="1754999"/>
            </a:xfrm>
            <a:prstGeom prst="roundRect">
              <a:avLst>
                <a:gd name="adj" fmla="val 9525"/>
              </a:avLst>
            </a:prstGeom>
            <a:solidFill>
              <a:srgbClr val="1C4885"/>
            </a:solidFill>
            <a:ln>
              <a:noFill/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21E6433D-6B39-416C-B1E6-713DE6A09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097657"/>
              </p:ext>
            </p:extLst>
          </p:nvPr>
        </p:nvGraphicFramePr>
        <p:xfrm>
          <a:off x="5260894" y="1604654"/>
          <a:ext cx="4238707" cy="475449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238707">
                  <a:extLst>
                    <a:ext uri="{9D8B030D-6E8A-4147-A177-3AD203B41FA5}">
                      <a16:colId xmlns:a16="http://schemas.microsoft.com/office/drawing/2014/main" val="1156223375"/>
                    </a:ext>
                  </a:extLst>
                </a:gridCol>
              </a:tblGrid>
              <a:tr h="5897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FZZhengHeiS-DB-GB" panose="02000000000000000000"/>
                          <a:ea typeface="微軟正黑體" panose="020B0604030504040204" pitchFamily="34" charset="-120"/>
                        </a:rPr>
                        <a:t>應用技術</a:t>
                      </a:r>
                      <a:endParaRPr kumimoji="0" lang="zh-CN" alt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FZZhengHeiS-DB-GB" panose="0200000000000000000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361055"/>
                  </a:ext>
                </a:extLst>
              </a:tr>
              <a:tr h="42210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09788"/>
                  </a:ext>
                </a:extLst>
              </a:tr>
              <a:tr h="2112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Intent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063971"/>
                  </a:ext>
                </a:extLst>
              </a:tr>
              <a:tr h="42210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CardView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083900"/>
                  </a:ext>
                </a:extLst>
              </a:tr>
              <a:tr h="42210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RecyclerView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214268"/>
                  </a:ext>
                </a:extLst>
              </a:tr>
              <a:tr h="4221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Option Menu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633068"/>
                  </a:ext>
                </a:extLst>
              </a:tr>
              <a:tr h="42210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URL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267177"/>
                  </a:ext>
                </a:extLst>
              </a:tr>
              <a:tr h="42210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String-array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934648"/>
                  </a:ext>
                </a:extLst>
              </a:tr>
              <a:tr h="42210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Night mode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604004"/>
                  </a:ext>
                </a:extLst>
              </a:tr>
              <a:tr h="42210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AlertDialog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102317"/>
                  </a:ext>
                </a:extLst>
              </a:tr>
              <a:tr h="422105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522794"/>
                  </a:ext>
                </a:extLst>
              </a:tr>
            </a:tbl>
          </a:graphicData>
        </a:graphic>
      </p:graphicFrame>
      <p:grpSp>
        <p:nvGrpSpPr>
          <p:cNvPr id="46" name="群組 45">
            <a:extLst>
              <a:ext uri="{FF2B5EF4-FFF2-40B4-BE49-F238E27FC236}">
                <a16:creationId xmlns:a16="http://schemas.microsoft.com/office/drawing/2014/main" id="{9099E3AA-1225-46E4-BE62-3EA0404A95EF}"/>
              </a:ext>
            </a:extLst>
          </p:cNvPr>
          <p:cNvGrpSpPr/>
          <p:nvPr/>
        </p:nvGrpSpPr>
        <p:grpSpPr>
          <a:xfrm>
            <a:off x="796413" y="411803"/>
            <a:ext cx="2348005" cy="736636"/>
            <a:chOff x="796413" y="411803"/>
            <a:chExt cx="2348005" cy="736636"/>
          </a:xfrm>
        </p:grpSpPr>
        <p:sp>
          <p:nvSpPr>
            <p:cNvPr id="47" name="文本框 3">
              <a:extLst>
                <a:ext uri="{FF2B5EF4-FFF2-40B4-BE49-F238E27FC236}">
                  <a16:creationId xmlns:a16="http://schemas.microsoft.com/office/drawing/2014/main" id="{4D709F10-F647-46E2-ABD1-323848E6F74D}"/>
                </a:ext>
              </a:extLst>
            </p:cNvPr>
            <p:cNvSpPr txBox="1"/>
            <p:nvPr/>
          </p:nvSpPr>
          <p:spPr>
            <a:xfrm>
              <a:off x="1115948" y="411803"/>
              <a:ext cx="18705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程式技術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  <p:sp>
          <p:nvSpPr>
            <p:cNvPr id="48" name="文本框 4">
              <a:extLst>
                <a:ext uri="{FF2B5EF4-FFF2-40B4-BE49-F238E27FC236}">
                  <a16:creationId xmlns:a16="http://schemas.microsoft.com/office/drawing/2014/main" id="{97E1025E-9788-4340-9CE9-AD97B04EDE2E}"/>
                </a:ext>
              </a:extLst>
            </p:cNvPr>
            <p:cNvSpPr txBox="1"/>
            <p:nvPr/>
          </p:nvSpPr>
          <p:spPr>
            <a:xfrm>
              <a:off x="1007288" y="840662"/>
              <a:ext cx="21371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charset="-52"/>
                  <a:ea typeface="微软雅黑" panose="020B0503020204020204" pitchFamily="34" charset="-122"/>
                </a:rPr>
                <a:t>Function</a:t>
              </a:r>
            </a:p>
          </p:txBody>
        </p:sp>
        <p:cxnSp>
          <p:nvCxnSpPr>
            <p:cNvPr id="49" name="直接连接符 5">
              <a:extLst>
                <a:ext uri="{FF2B5EF4-FFF2-40B4-BE49-F238E27FC236}">
                  <a16:creationId xmlns:a16="http://schemas.microsoft.com/office/drawing/2014/main" id="{883B0A1D-52AC-400D-83B0-72662C4DA3C5}"/>
                </a:ext>
              </a:extLst>
            </p:cNvPr>
            <p:cNvCxnSpPr/>
            <p:nvPr/>
          </p:nvCxnSpPr>
          <p:spPr>
            <a:xfrm>
              <a:off x="796413" y="457203"/>
              <a:ext cx="0" cy="632244"/>
            </a:xfrm>
            <a:prstGeom prst="line">
              <a:avLst/>
            </a:prstGeom>
            <a:ln w="76200">
              <a:solidFill>
                <a:srgbClr val="1C48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B9CCFA89-B7C4-43E3-AAC9-51BA17A81455}"/>
              </a:ext>
            </a:extLst>
          </p:cNvPr>
          <p:cNvGrpSpPr/>
          <p:nvPr/>
        </p:nvGrpSpPr>
        <p:grpSpPr>
          <a:xfrm>
            <a:off x="796413" y="1363882"/>
            <a:ext cx="1799030" cy="962258"/>
            <a:chOff x="6177683" y="1666134"/>
            <a:chExt cx="1362524" cy="1254047"/>
          </a:xfrm>
        </p:grpSpPr>
        <p:grpSp>
          <p:nvGrpSpPr>
            <p:cNvPr id="51" name="组合 26">
              <a:extLst>
                <a:ext uri="{FF2B5EF4-FFF2-40B4-BE49-F238E27FC236}">
                  <a16:creationId xmlns:a16="http://schemas.microsoft.com/office/drawing/2014/main" id="{5B23CB0E-FD6A-4E6E-90F5-4755E494448C}"/>
                </a:ext>
              </a:extLst>
            </p:cNvPr>
            <p:cNvGrpSpPr/>
            <p:nvPr/>
          </p:nvGrpSpPr>
          <p:grpSpPr>
            <a:xfrm>
              <a:off x="6177683" y="1666134"/>
              <a:ext cx="993504" cy="988578"/>
              <a:chOff x="6177683" y="1666134"/>
              <a:chExt cx="993504" cy="988578"/>
            </a:xfrm>
            <a:solidFill>
              <a:srgbClr val="1C4885"/>
            </a:solidFill>
          </p:grpSpPr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6FBF15D3-E065-42FC-A026-BB1EE4855C91}"/>
                  </a:ext>
                </a:extLst>
              </p:cNvPr>
              <p:cNvSpPr/>
              <p:nvPr/>
            </p:nvSpPr>
            <p:spPr>
              <a:xfrm rot="5400000">
                <a:off x="5743333" y="2100484"/>
                <a:ext cx="988578" cy="1198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22DBADC1-3605-492E-AB87-778C5DC50F01}"/>
                  </a:ext>
                </a:extLst>
              </p:cNvPr>
              <p:cNvSpPr/>
              <p:nvPr/>
            </p:nvSpPr>
            <p:spPr>
              <a:xfrm>
                <a:off x="6297561" y="1666134"/>
                <a:ext cx="873626" cy="10367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8F736BE4-89C4-44A1-BCC0-ECD0B8CBD75B}"/>
                </a:ext>
              </a:extLst>
            </p:cNvPr>
            <p:cNvSpPr/>
            <p:nvPr/>
          </p:nvSpPr>
          <p:spPr>
            <a:xfrm>
              <a:off x="6297560" y="1769806"/>
              <a:ext cx="1242647" cy="11503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文本框 9">
              <a:extLst>
                <a:ext uri="{FF2B5EF4-FFF2-40B4-BE49-F238E27FC236}">
                  <a16:creationId xmlns:a16="http://schemas.microsoft.com/office/drawing/2014/main" id="{3E94CFA7-B038-4C70-ABC3-9F770FD9CFD6}"/>
                </a:ext>
              </a:extLst>
            </p:cNvPr>
            <p:cNvSpPr txBox="1"/>
            <p:nvPr/>
          </p:nvSpPr>
          <p:spPr>
            <a:xfrm>
              <a:off x="6365093" y="2053056"/>
              <a:ext cx="1127441" cy="601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TW" altLang="en-US" sz="24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技術總覽</a:t>
              </a:r>
              <a:endPara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289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985" y="332359"/>
            <a:ext cx="816082" cy="816080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425FB66A-961B-42A2-88F3-9B4628EA20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586" b="93761" l="6586" r="92721">
                        <a14:foregroundMark x1="63605" y1="12305" x2="29937" y2="11819"/>
                        <a14:foregroundMark x1="26086" y1="13402" x2="25823" y2="13692"/>
                        <a14:foregroundMark x1="51646" y1="6759" x2="51646" y2="6759"/>
                        <a14:foregroundMark x1="53033" y1="8319" x2="43501" y2="9359"/>
                        <a14:foregroundMark x1="34489" y1="14731" x2="19584" y2="23224"/>
                        <a14:foregroundMark x1="45754" y1="25997" x2="41594" y2="52860"/>
                        <a14:foregroundMark x1="41594" y1="52860" x2="42634" y2="58059"/>
                        <a14:foregroundMark x1="53206" y1="32062" x2="50953" y2="51993"/>
                        <a14:foregroundMark x1="50433" y1="26690" x2="38302" y2="38821"/>
                        <a14:foregroundMark x1="45234" y1="26516" x2="39341" y2="36222"/>
                        <a14:foregroundMark x1="39341" y1="36222" x2="39341" y2="36395"/>
                        <a14:foregroundMark x1="51646" y1="29983" x2="45234" y2="37782"/>
                        <a14:foregroundMark x1="84575" y1="40555" x2="88215" y2="53553"/>
                        <a14:foregroundMark x1="92721" y1="48180" x2="92721" y2="48180"/>
                        <a14:foregroundMark x1="80243" y1="46274" x2="43328" y2="54593"/>
                        <a14:foregroundMark x1="74350" y1="38821" x2="60139" y2="61525"/>
                        <a14:foregroundMark x1="82842" y1="50087" x2="73657" y2="61352"/>
                        <a14:foregroundMark x1="73657" y1="61352" x2="57712" y2="71577"/>
                        <a14:foregroundMark x1="68631" y1="77123" x2="44367" y2="82496"/>
                        <a14:foregroundMark x1="44367" y1="82496" x2="33102" y2="77296"/>
                        <a14:foregroundMark x1="33102" y1="77296" x2="31889" y2="67764"/>
                        <a14:foregroundMark x1="49740" y1="93761" x2="49740" y2="93761"/>
                        <a14:foregroundMark x1="6932" y1="49567" x2="6932" y2="49567"/>
                        <a14:foregroundMark x1="50953" y1="25303" x2="41941" y2="41941"/>
                        <a14:foregroundMark x1="71924" y1="28596" x2="60659" y2="23050"/>
                        <a14:foregroundMark x1="60659" y1="23050" x2="33276" y2="20104"/>
                        <a14:foregroundMark x1="33276" y1="20104" x2="15945" y2="51127"/>
                        <a14:foregroundMark x1="15945" y1="51127" x2="20277" y2="62218"/>
                        <a14:foregroundMark x1="20277" y1="62218" x2="42634" y2="66031"/>
                        <a14:foregroundMark x1="42634" y1="66031" x2="66378" y2="50433"/>
                        <a14:foregroundMark x1="66378" y1="50433" x2="73657" y2="41594"/>
                        <a14:foregroundMark x1="73657" y1="41594" x2="73830" y2="30676"/>
                        <a14:foregroundMark x1="73830" y1="30676" x2="71404" y2="28076"/>
                        <a14:foregroundMark x1="6586" y1="41075" x2="6586" y2="41075"/>
                        <a14:foregroundMark x1="57886" y1="7799" x2="40035" y2="7626"/>
                        <a14:foregroundMark x1="25652" y1="13545" x2="26145" y2="13583"/>
                        <a14:backgroundMark x1="26343" y1="9185" x2="26690" y2="10052"/>
                        <a14:backgroundMark x1="26863" y1="8666" x2="26023" y2="12443"/>
                        <a14:backgroundMark x1="24957" y1="12998" x2="24957" y2="12998"/>
                        <a14:backgroundMark x1="25477" y1="12825" x2="25477" y2="12825"/>
                        <a14:backgroundMark x1="24957" y1="12998" x2="24957" y2="12998"/>
                        <a14:backgroundMark x1="25130" y1="12998" x2="25130" y2="12998"/>
                        <a14:backgroundMark x1="25303" y1="12998" x2="24437" y2="12998"/>
                        <a14:backgroundMark x1="26343" y1="12132" x2="25303" y2="12652"/>
                      </a14:backgroundRemoval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4"/>
          <a:stretch/>
        </p:blipFill>
        <p:spPr>
          <a:xfrm>
            <a:off x="10715323" y="259270"/>
            <a:ext cx="957405" cy="962258"/>
          </a:xfrm>
          <a:prstGeom prst="rect">
            <a:avLst/>
          </a:prstGeom>
        </p:spPr>
      </p:pic>
      <p:grpSp>
        <p:nvGrpSpPr>
          <p:cNvPr id="46" name="群組 45">
            <a:extLst>
              <a:ext uri="{FF2B5EF4-FFF2-40B4-BE49-F238E27FC236}">
                <a16:creationId xmlns:a16="http://schemas.microsoft.com/office/drawing/2014/main" id="{9099E3AA-1225-46E4-BE62-3EA0404A95EF}"/>
              </a:ext>
            </a:extLst>
          </p:cNvPr>
          <p:cNvGrpSpPr/>
          <p:nvPr/>
        </p:nvGrpSpPr>
        <p:grpSpPr>
          <a:xfrm>
            <a:off x="796413" y="411803"/>
            <a:ext cx="2348005" cy="736636"/>
            <a:chOff x="796413" y="411803"/>
            <a:chExt cx="2348005" cy="736636"/>
          </a:xfrm>
        </p:grpSpPr>
        <p:sp>
          <p:nvSpPr>
            <p:cNvPr id="47" name="文本框 3">
              <a:extLst>
                <a:ext uri="{FF2B5EF4-FFF2-40B4-BE49-F238E27FC236}">
                  <a16:creationId xmlns:a16="http://schemas.microsoft.com/office/drawing/2014/main" id="{4D709F10-F647-46E2-ABD1-323848E6F74D}"/>
                </a:ext>
              </a:extLst>
            </p:cNvPr>
            <p:cNvSpPr txBox="1"/>
            <p:nvPr/>
          </p:nvSpPr>
          <p:spPr>
            <a:xfrm>
              <a:off x="1115948" y="411803"/>
              <a:ext cx="18705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程式技術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  <p:sp>
          <p:nvSpPr>
            <p:cNvPr id="48" name="文本框 4">
              <a:extLst>
                <a:ext uri="{FF2B5EF4-FFF2-40B4-BE49-F238E27FC236}">
                  <a16:creationId xmlns:a16="http://schemas.microsoft.com/office/drawing/2014/main" id="{97E1025E-9788-4340-9CE9-AD97B04EDE2E}"/>
                </a:ext>
              </a:extLst>
            </p:cNvPr>
            <p:cNvSpPr txBox="1"/>
            <p:nvPr/>
          </p:nvSpPr>
          <p:spPr>
            <a:xfrm>
              <a:off x="1007288" y="840662"/>
              <a:ext cx="21371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charset="-52"/>
                  <a:ea typeface="微软雅黑" panose="020B0503020204020204" pitchFamily="34" charset="-122"/>
                </a:rPr>
                <a:t>Function</a:t>
              </a:r>
            </a:p>
          </p:txBody>
        </p:sp>
        <p:cxnSp>
          <p:nvCxnSpPr>
            <p:cNvPr id="49" name="直接连接符 5">
              <a:extLst>
                <a:ext uri="{FF2B5EF4-FFF2-40B4-BE49-F238E27FC236}">
                  <a16:creationId xmlns:a16="http://schemas.microsoft.com/office/drawing/2014/main" id="{883B0A1D-52AC-400D-83B0-72662C4DA3C5}"/>
                </a:ext>
              </a:extLst>
            </p:cNvPr>
            <p:cNvCxnSpPr/>
            <p:nvPr/>
          </p:nvCxnSpPr>
          <p:spPr>
            <a:xfrm>
              <a:off x="796413" y="457203"/>
              <a:ext cx="0" cy="632244"/>
            </a:xfrm>
            <a:prstGeom prst="line">
              <a:avLst/>
            </a:prstGeom>
            <a:ln w="76200">
              <a:solidFill>
                <a:srgbClr val="1C48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634668D-4EE9-48C5-A209-C185E8973A4D}"/>
              </a:ext>
            </a:extLst>
          </p:cNvPr>
          <p:cNvGrpSpPr/>
          <p:nvPr/>
        </p:nvGrpSpPr>
        <p:grpSpPr>
          <a:xfrm>
            <a:off x="796411" y="1363882"/>
            <a:ext cx="6944916" cy="962258"/>
            <a:chOff x="6177683" y="1666134"/>
            <a:chExt cx="5259844" cy="1254047"/>
          </a:xfrm>
        </p:grpSpPr>
        <p:grpSp>
          <p:nvGrpSpPr>
            <p:cNvPr id="15" name="组合 26">
              <a:extLst>
                <a:ext uri="{FF2B5EF4-FFF2-40B4-BE49-F238E27FC236}">
                  <a16:creationId xmlns:a16="http://schemas.microsoft.com/office/drawing/2014/main" id="{7D57F14C-50DE-4103-8D92-2E4E488232AE}"/>
                </a:ext>
              </a:extLst>
            </p:cNvPr>
            <p:cNvGrpSpPr/>
            <p:nvPr/>
          </p:nvGrpSpPr>
          <p:grpSpPr>
            <a:xfrm>
              <a:off x="6177683" y="1666134"/>
              <a:ext cx="1362525" cy="988578"/>
              <a:chOff x="6177683" y="1666134"/>
              <a:chExt cx="1362525" cy="988578"/>
            </a:xfrm>
            <a:solidFill>
              <a:srgbClr val="1C4885"/>
            </a:solidFill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E576D98-075F-40C8-9B69-9780A15719E2}"/>
                  </a:ext>
                </a:extLst>
              </p:cNvPr>
              <p:cNvSpPr/>
              <p:nvPr/>
            </p:nvSpPr>
            <p:spPr>
              <a:xfrm rot="5400000">
                <a:off x="5743333" y="2100484"/>
                <a:ext cx="988578" cy="1198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5B27937-4E01-4AE4-AA87-F06F6C3F7074}"/>
                  </a:ext>
                </a:extLst>
              </p:cNvPr>
              <p:cNvSpPr/>
              <p:nvPr/>
            </p:nvSpPr>
            <p:spPr>
              <a:xfrm>
                <a:off x="6297561" y="1666134"/>
                <a:ext cx="1242647" cy="10367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0D253E0-0B25-4D50-A8E1-9850504BA7D9}"/>
                </a:ext>
              </a:extLst>
            </p:cNvPr>
            <p:cNvSpPr/>
            <p:nvPr/>
          </p:nvSpPr>
          <p:spPr>
            <a:xfrm>
              <a:off x="6297560" y="1769806"/>
              <a:ext cx="5139967" cy="11503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文本框 39">
              <a:extLst>
                <a:ext uri="{FF2B5EF4-FFF2-40B4-BE49-F238E27FC236}">
                  <a16:creationId xmlns:a16="http://schemas.microsoft.com/office/drawing/2014/main" id="{E7E59B23-E2FF-43DB-84E4-14963E0666EE}"/>
                </a:ext>
              </a:extLst>
            </p:cNvPr>
            <p:cNvSpPr txBox="1"/>
            <p:nvPr/>
          </p:nvSpPr>
          <p:spPr>
            <a:xfrm>
              <a:off x="6239004" y="1973019"/>
              <a:ext cx="1032387" cy="922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pitchFamily="2" charset="-52"/>
                </a:rPr>
                <a:t>01</a:t>
              </a:r>
              <a:endPara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</a:endParaRPr>
            </a:p>
          </p:txBody>
        </p:sp>
        <p:sp>
          <p:nvSpPr>
            <p:cNvPr id="18" name="文本框 9">
              <a:extLst>
                <a:ext uri="{FF2B5EF4-FFF2-40B4-BE49-F238E27FC236}">
                  <a16:creationId xmlns:a16="http://schemas.microsoft.com/office/drawing/2014/main" id="{5DC55B37-441B-409F-99C9-8A87074F6CC8}"/>
                </a:ext>
              </a:extLst>
            </p:cNvPr>
            <p:cNvSpPr txBox="1"/>
            <p:nvPr/>
          </p:nvSpPr>
          <p:spPr>
            <a:xfrm>
              <a:off x="7087895" y="2114160"/>
              <a:ext cx="4349631" cy="601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TW" altLang="en-US" sz="24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使用</a:t>
              </a:r>
              <a:r>
                <a:rPr lang="en-US" altLang="zh-TW" sz="24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String-array</a:t>
              </a:r>
              <a:r>
                <a:rPr lang="zh-TW" altLang="en-US" sz="24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來儲存月份、日期與星座</a:t>
              </a:r>
              <a:endPara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80CFB5CD-DC70-4EA1-8105-DB56F0A40D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83" y="2434606"/>
            <a:ext cx="2408725" cy="233271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B41A24C-1F29-43DF-8515-7C08C35579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270" y="2590370"/>
            <a:ext cx="2347163" cy="278916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7BA3A00-5CAB-49A2-AF9D-8B20CD7DBF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842" y="1938494"/>
            <a:ext cx="1640748" cy="472535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13651B4-575C-47F0-8D5E-9801CB7304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83" y="4875783"/>
            <a:ext cx="5642465" cy="1916943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2EEB43AF-15BD-4039-8F83-471891EC7C0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530" y="2452753"/>
            <a:ext cx="2347164" cy="231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67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7A76B82-E04A-4629-BF33-A32140D78F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74" y="2742965"/>
            <a:ext cx="6416596" cy="202709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985" y="332359"/>
            <a:ext cx="816082" cy="816080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425FB66A-961B-42A2-88F3-9B4628EA201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586" b="93761" l="6586" r="92721">
                        <a14:foregroundMark x1="63605" y1="12305" x2="29937" y2="11819"/>
                        <a14:foregroundMark x1="26086" y1="13402" x2="25823" y2="13692"/>
                        <a14:foregroundMark x1="51646" y1="6759" x2="51646" y2="6759"/>
                        <a14:foregroundMark x1="53033" y1="8319" x2="43501" y2="9359"/>
                        <a14:foregroundMark x1="34489" y1="14731" x2="19584" y2="23224"/>
                        <a14:foregroundMark x1="45754" y1="25997" x2="41594" y2="52860"/>
                        <a14:foregroundMark x1="41594" y1="52860" x2="42634" y2="58059"/>
                        <a14:foregroundMark x1="53206" y1="32062" x2="50953" y2="51993"/>
                        <a14:foregroundMark x1="50433" y1="26690" x2="38302" y2="38821"/>
                        <a14:foregroundMark x1="45234" y1="26516" x2="39341" y2="36222"/>
                        <a14:foregroundMark x1="39341" y1="36222" x2="39341" y2="36395"/>
                        <a14:foregroundMark x1="51646" y1="29983" x2="45234" y2="37782"/>
                        <a14:foregroundMark x1="84575" y1="40555" x2="88215" y2="53553"/>
                        <a14:foregroundMark x1="92721" y1="48180" x2="92721" y2="48180"/>
                        <a14:foregroundMark x1="80243" y1="46274" x2="43328" y2="54593"/>
                        <a14:foregroundMark x1="74350" y1="38821" x2="60139" y2="61525"/>
                        <a14:foregroundMark x1="82842" y1="50087" x2="73657" y2="61352"/>
                        <a14:foregroundMark x1="73657" y1="61352" x2="57712" y2="71577"/>
                        <a14:foregroundMark x1="68631" y1="77123" x2="44367" y2="82496"/>
                        <a14:foregroundMark x1="44367" y1="82496" x2="33102" y2="77296"/>
                        <a14:foregroundMark x1="33102" y1="77296" x2="31889" y2="67764"/>
                        <a14:foregroundMark x1="49740" y1="93761" x2="49740" y2="93761"/>
                        <a14:foregroundMark x1="6932" y1="49567" x2="6932" y2="49567"/>
                        <a14:foregroundMark x1="50953" y1="25303" x2="41941" y2="41941"/>
                        <a14:foregroundMark x1="71924" y1="28596" x2="60659" y2="23050"/>
                        <a14:foregroundMark x1="60659" y1="23050" x2="33276" y2="20104"/>
                        <a14:foregroundMark x1="33276" y1="20104" x2="15945" y2="51127"/>
                        <a14:foregroundMark x1="15945" y1="51127" x2="20277" y2="62218"/>
                        <a14:foregroundMark x1="20277" y1="62218" x2="42634" y2="66031"/>
                        <a14:foregroundMark x1="42634" y1="66031" x2="66378" y2="50433"/>
                        <a14:foregroundMark x1="66378" y1="50433" x2="73657" y2="41594"/>
                        <a14:foregroundMark x1="73657" y1="41594" x2="73830" y2="30676"/>
                        <a14:foregroundMark x1="73830" y1="30676" x2="71404" y2="28076"/>
                        <a14:foregroundMark x1="6586" y1="41075" x2="6586" y2="41075"/>
                        <a14:foregroundMark x1="57886" y1="7799" x2="40035" y2="7626"/>
                        <a14:foregroundMark x1="25652" y1="13545" x2="26145" y2="13583"/>
                        <a14:backgroundMark x1="26343" y1="9185" x2="26690" y2="10052"/>
                        <a14:backgroundMark x1="26863" y1="8666" x2="26023" y2="12443"/>
                        <a14:backgroundMark x1="24957" y1="12998" x2="24957" y2="12998"/>
                        <a14:backgroundMark x1="25477" y1="12825" x2="25477" y2="12825"/>
                        <a14:backgroundMark x1="24957" y1="12998" x2="24957" y2="12998"/>
                        <a14:backgroundMark x1="25130" y1="12998" x2="25130" y2="12998"/>
                        <a14:backgroundMark x1="25303" y1="12998" x2="24437" y2="12998"/>
                        <a14:backgroundMark x1="26343" y1="12132" x2="25303" y2="12652"/>
                      </a14:backgroundRemoval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4"/>
          <a:stretch/>
        </p:blipFill>
        <p:spPr>
          <a:xfrm>
            <a:off x="10715323" y="259270"/>
            <a:ext cx="957405" cy="962258"/>
          </a:xfrm>
          <a:prstGeom prst="rect">
            <a:avLst/>
          </a:prstGeom>
        </p:spPr>
      </p:pic>
      <p:grpSp>
        <p:nvGrpSpPr>
          <p:cNvPr id="46" name="群組 45">
            <a:extLst>
              <a:ext uri="{FF2B5EF4-FFF2-40B4-BE49-F238E27FC236}">
                <a16:creationId xmlns:a16="http://schemas.microsoft.com/office/drawing/2014/main" id="{9099E3AA-1225-46E4-BE62-3EA0404A95EF}"/>
              </a:ext>
            </a:extLst>
          </p:cNvPr>
          <p:cNvGrpSpPr/>
          <p:nvPr/>
        </p:nvGrpSpPr>
        <p:grpSpPr>
          <a:xfrm>
            <a:off x="796413" y="411803"/>
            <a:ext cx="2348005" cy="736636"/>
            <a:chOff x="796413" y="411803"/>
            <a:chExt cx="2348005" cy="736636"/>
          </a:xfrm>
        </p:grpSpPr>
        <p:sp>
          <p:nvSpPr>
            <p:cNvPr id="47" name="文本框 3">
              <a:extLst>
                <a:ext uri="{FF2B5EF4-FFF2-40B4-BE49-F238E27FC236}">
                  <a16:creationId xmlns:a16="http://schemas.microsoft.com/office/drawing/2014/main" id="{4D709F10-F647-46E2-ABD1-323848E6F74D}"/>
                </a:ext>
              </a:extLst>
            </p:cNvPr>
            <p:cNvSpPr txBox="1"/>
            <p:nvPr/>
          </p:nvSpPr>
          <p:spPr>
            <a:xfrm>
              <a:off x="1115948" y="411803"/>
              <a:ext cx="18705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程式技術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  <p:sp>
          <p:nvSpPr>
            <p:cNvPr id="48" name="文本框 4">
              <a:extLst>
                <a:ext uri="{FF2B5EF4-FFF2-40B4-BE49-F238E27FC236}">
                  <a16:creationId xmlns:a16="http://schemas.microsoft.com/office/drawing/2014/main" id="{97E1025E-9788-4340-9CE9-AD97B04EDE2E}"/>
                </a:ext>
              </a:extLst>
            </p:cNvPr>
            <p:cNvSpPr txBox="1"/>
            <p:nvPr/>
          </p:nvSpPr>
          <p:spPr>
            <a:xfrm>
              <a:off x="1007288" y="840662"/>
              <a:ext cx="21371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charset="-52"/>
                  <a:ea typeface="微软雅黑" panose="020B0503020204020204" pitchFamily="34" charset="-122"/>
                </a:rPr>
                <a:t>Function</a:t>
              </a:r>
            </a:p>
          </p:txBody>
        </p:sp>
        <p:cxnSp>
          <p:nvCxnSpPr>
            <p:cNvPr id="49" name="直接连接符 5">
              <a:extLst>
                <a:ext uri="{FF2B5EF4-FFF2-40B4-BE49-F238E27FC236}">
                  <a16:creationId xmlns:a16="http://schemas.microsoft.com/office/drawing/2014/main" id="{883B0A1D-52AC-400D-83B0-72662C4DA3C5}"/>
                </a:ext>
              </a:extLst>
            </p:cNvPr>
            <p:cNvCxnSpPr/>
            <p:nvPr/>
          </p:nvCxnSpPr>
          <p:spPr>
            <a:xfrm>
              <a:off x="796413" y="457203"/>
              <a:ext cx="0" cy="632244"/>
            </a:xfrm>
            <a:prstGeom prst="line">
              <a:avLst/>
            </a:prstGeom>
            <a:ln w="76200">
              <a:solidFill>
                <a:srgbClr val="1C48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634668D-4EE9-48C5-A209-C185E8973A4D}"/>
              </a:ext>
            </a:extLst>
          </p:cNvPr>
          <p:cNvGrpSpPr/>
          <p:nvPr/>
        </p:nvGrpSpPr>
        <p:grpSpPr>
          <a:xfrm>
            <a:off x="796412" y="1363882"/>
            <a:ext cx="6402777" cy="1174777"/>
            <a:chOff x="6177683" y="1666134"/>
            <a:chExt cx="4581728" cy="1531009"/>
          </a:xfrm>
        </p:grpSpPr>
        <p:grpSp>
          <p:nvGrpSpPr>
            <p:cNvPr id="15" name="组合 26">
              <a:extLst>
                <a:ext uri="{FF2B5EF4-FFF2-40B4-BE49-F238E27FC236}">
                  <a16:creationId xmlns:a16="http://schemas.microsoft.com/office/drawing/2014/main" id="{7D57F14C-50DE-4103-8D92-2E4E488232AE}"/>
                </a:ext>
              </a:extLst>
            </p:cNvPr>
            <p:cNvGrpSpPr/>
            <p:nvPr/>
          </p:nvGrpSpPr>
          <p:grpSpPr>
            <a:xfrm>
              <a:off x="6177683" y="1666134"/>
              <a:ext cx="1362525" cy="988578"/>
              <a:chOff x="6177683" y="1666134"/>
              <a:chExt cx="1362525" cy="988578"/>
            </a:xfrm>
            <a:solidFill>
              <a:srgbClr val="1C4885"/>
            </a:solidFill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E576D98-075F-40C8-9B69-9780A15719E2}"/>
                  </a:ext>
                </a:extLst>
              </p:cNvPr>
              <p:cNvSpPr/>
              <p:nvPr/>
            </p:nvSpPr>
            <p:spPr>
              <a:xfrm rot="5400000">
                <a:off x="5743333" y="2100484"/>
                <a:ext cx="988578" cy="1198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5B27937-4E01-4AE4-AA87-F06F6C3F7074}"/>
                  </a:ext>
                </a:extLst>
              </p:cNvPr>
              <p:cNvSpPr/>
              <p:nvPr/>
            </p:nvSpPr>
            <p:spPr>
              <a:xfrm>
                <a:off x="6297561" y="1666134"/>
                <a:ext cx="1242647" cy="10367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0D253E0-0B25-4D50-A8E1-9850504BA7D9}"/>
                </a:ext>
              </a:extLst>
            </p:cNvPr>
            <p:cNvSpPr/>
            <p:nvPr/>
          </p:nvSpPr>
          <p:spPr>
            <a:xfrm>
              <a:off x="6297561" y="1769806"/>
              <a:ext cx="4461850" cy="11503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文本框 39">
              <a:extLst>
                <a:ext uri="{FF2B5EF4-FFF2-40B4-BE49-F238E27FC236}">
                  <a16:creationId xmlns:a16="http://schemas.microsoft.com/office/drawing/2014/main" id="{E7E59B23-E2FF-43DB-84E4-14963E0666EE}"/>
                </a:ext>
              </a:extLst>
            </p:cNvPr>
            <p:cNvSpPr txBox="1"/>
            <p:nvPr/>
          </p:nvSpPr>
          <p:spPr>
            <a:xfrm>
              <a:off x="6323017" y="1973019"/>
              <a:ext cx="1032387" cy="922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pitchFamily="2" charset="-52"/>
                </a:rPr>
                <a:t>0</a:t>
              </a:r>
              <a:r>
                <a:rPr lang="en-US" altLang="zh-TW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pitchFamily="2" charset="-52"/>
                </a:rPr>
                <a:t>2</a:t>
              </a:r>
              <a:endPara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</a:endParaRPr>
            </a:p>
          </p:txBody>
        </p:sp>
        <p:sp>
          <p:nvSpPr>
            <p:cNvPr id="18" name="文本框 9">
              <a:extLst>
                <a:ext uri="{FF2B5EF4-FFF2-40B4-BE49-F238E27FC236}">
                  <a16:creationId xmlns:a16="http://schemas.microsoft.com/office/drawing/2014/main" id="{5DC55B37-441B-409F-99C9-8A87074F6CC8}"/>
                </a:ext>
              </a:extLst>
            </p:cNvPr>
            <p:cNvSpPr txBox="1"/>
            <p:nvPr/>
          </p:nvSpPr>
          <p:spPr>
            <a:xfrm>
              <a:off x="7164438" y="2114160"/>
              <a:ext cx="3570735" cy="1082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TW" altLang="en-US" sz="24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用</a:t>
              </a:r>
              <a:r>
                <a:rPr lang="en-US" altLang="zh-TW" sz="24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Intent</a:t>
              </a:r>
              <a:r>
                <a:rPr lang="zh-TW" altLang="en-US" sz="24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來傳送不同</a:t>
              </a:r>
              <a:r>
                <a:rPr lang="en-US" altLang="zh-TW" sz="24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Activity</a:t>
              </a:r>
              <a:r>
                <a:rPr lang="zh-TW" altLang="en-US" sz="24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間的資料</a:t>
              </a:r>
              <a:endPara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</p:grp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763F33A6-88CB-4143-B7F4-7048B7E2D711}"/>
              </a:ext>
            </a:extLst>
          </p:cNvPr>
          <p:cNvCxnSpPr>
            <a:cxnSpLocks/>
          </p:cNvCxnSpPr>
          <p:nvPr/>
        </p:nvCxnSpPr>
        <p:spPr>
          <a:xfrm>
            <a:off x="3346882" y="3756513"/>
            <a:ext cx="4651899" cy="0"/>
          </a:xfrm>
          <a:prstGeom prst="line">
            <a:avLst/>
          </a:prstGeom>
          <a:ln w="38100">
            <a:solidFill>
              <a:srgbClr val="7030A0"/>
            </a:solidFill>
            <a:miter lim="800000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197">
            <a:extLst>
              <a:ext uri="{FF2B5EF4-FFF2-40B4-BE49-F238E27FC236}">
                <a16:creationId xmlns:a16="http://schemas.microsoft.com/office/drawing/2014/main" id="{30025CFE-3D52-464A-936D-888E3DD8CC5C}"/>
              </a:ext>
            </a:extLst>
          </p:cNvPr>
          <p:cNvSpPr txBox="1"/>
          <p:nvPr/>
        </p:nvSpPr>
        <p:spPr>
          <a:xfrm>
            <a:off x="8022265" y="3429000"/>
            <a:ext cx="346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putExtra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傳遞資料，在另外一個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Activity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getExtra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接收資料</a:t>
            </a:r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458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985" y="332359"/>
            <a:ext cx="816082" cy="816080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425FB66A-961B-42A2-88F3-9B4628EA20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586" b="93761" l="6586" r="92721">
                        <a14:foregroundMark x1="63605" y1="12305" x2="29937" y2="11819"/>
                        <a14:foregroundMark x1="26086" y1="13402" x2="25823" y2="13692"/>
                        <a14:foregroundMark x1="51646" y1="6759" x2="51646" y2="6759"/>
                        <a14:foregroundMark x1="53033" y1="8319" x2="43501" y2="9359"/>
                        <a14:foregroundMark x1="34489" y1="14731" x2="19584" y2="23224"/>
                        <a14:foregroundMark x1="45754" y1="25997" x2="41594" y2="52860"/>
                        <a14:foregroundMark x1="41594" y1="52860" x2="42634" y2="58059"/>
                        <a14:foregroundMark x1="53206" y1="32062" x2="50953" y2="51993"/>
                        <a14:foregroundMark x1="50433" y1="26690" x2="38302" y2="38821"/>
                        <a14:foregroundMark x1="45234" y1="26516" x2="39341" y2="36222"/>
                        <a14:foregroundMark x1="39341" y1="36222" x2="39341" y2="36395"/>
                        <a14:foregroundMark x1="51646" y1="29983" x2="45234" y2="37782"/>
                        <a14:foregroundMark x1="84575" y1="40555" x2="88215" y2="53553"/>
                        <a14:foregroundMark x1="92721" y1="48180" x2="92721" y2="48180"/>
                        <a14:foregroundMark x1="80243" y1="46274" x2="43328" y2="54593"/>
                        <a14:foregroundMark x1="74350" y1="38821" x2="60139" y2="61525"/>
                        <a14:foregroundMark x1="82842" y1="50087" x2="73657" y2="61352"/>
                        <a14:foregroundMark x1="73657" y1="61352" x2="57712" y2="71577"/>
                        <a14:foregroundMark x1="68631" y1="77123" x2="44367" y2="82496"/>
                        <a14:foregroundMark x1="44367" y1="82496" x2="33102" y2="77296"/>
                        <a14:foregroundMark x1="33102" y1="77296" x2="31889" y2="67764"/>
                        <a14:foregroundMark x1="49740" y1="93761" x2="49740" y2="93761"/>
                        <a14:foregroundMark x1="6932" y1="49567" x2="6932" y2="49567"/>
                        <a14:foregroundMark x1="50953" y1="25303" x2="41941" y2="41941"/>
                        <a14:foregroundMark x1="71924" y1="28596" x2="60659" y2="23050"/>
                        <a14:foregroundMark x1="60659" y1="23050" x2="33276" y2="20104"/>
                        <a14:foregroundMark x1="33276" y1="20104" x2="15945" y2="51127"/>
                        <a14:foregroundMark x1="15945" y1="51127" x2="20277" y2="62218"/>
                        <a14:foregroundMark x1="20277" y1="62218" x2="42634" y2="66031"/>
                        <a14:foregroundMark x1="42634" y1="66031" x2="66378" y2="50433"/>
                        <a14:foregroundMark x1="66378" y1="50433" x2="73657" y2="41594"/>
                        <a14:foregroundMark x1="73657" y1="41594" x2="73830" y2="30676"/>
                        <a14:foregroundMark x1="73830" y1="30676" x2="71404" y2="28076"/>
                        <a14:foregroundMark x1="6586" y1="41075" x2="6586" y2="41075"/>
                        <a14:foregroundMark x1="57886" y1="7799" x2="40035" y2="7626"/>
                        <a14:foregroundMark x1="25652" y1="13545" x2="26145" y2="13583"/>
                        <a14:backgroundMark x1="26343" y1="9185" x2="26690" y2="10052"/>
                        <a14:backgroundMark x1="26863" y1="8666" x2="26023" y2="12443"/>
                        <a14:backgroundMark x1="24957" y1="12998" x2="24957" y2="12998"/>
                        <a14:backgroundMark x1="25477" y1="12825" x2="25477" y2="12825"/>
                        <a14:backgroundMark x1="24957" y1="12998" x2="24957" y2="12998"/>
                        <a14:backgroundMark x1="25130" y1="12998" x2="25130" y2="12998"/>
                        <a14:backgroundMark x1="25303" y1="12998" x2="24437" y2="12998"/>
                        <a14:backgroundMark x1="26343" y1="12132" x2="25303" y2="12652"/>
                      </a14:backgroundRemoval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4"/>
          <a:stretch/>
        </p:blipFill>
        <p:spPr>
          <a:xfrm>
            <a:off x="10715323" y="259270"/>
            <a:ext cx="957405" cy="962258"/>
          </a:xfrm>
          <a:prstGeom prst="rect">
            <a:avLst/>
          </a:prstGeom>
        </p:spPr>
      </p:pic>
      <p:grpSp>
        <p:nvGrpSpPr>
          <p:cNvPr id="46" name="群組 45">
            <a:extLst>
              <a:ext uri="{FF2B5EF4-FFF2-40B4-BE49-F238E27FC236}">
                <a16:creationId xmlns:a16="http://schemas.microsoft.com/office/drawing/2014/main" id="{9099E3AA-1225-46E4-BE62-3EA0404A95EF}"/>
              </a:ext>
            </a:extLst>
          </p:cNvPr>
          <p:cNvGrpSpPr/>
          <p:nvPr/>
        </p:nvGrpSpPr>
        <p:grpSpPr>
          <a:xfrm>
            <a:off x="796413" y="411803"/>
            <a:ext cx="2348005" cy="736636"/>
            <a:chOff x="796413" y="411803"/>
            <a:chExt cx="2348005" cy="736636"/>
          </a:xfrm>
        </p:grpSpPr>
        <p:sp>
          <p:nvSpPr>
            <p:cNvPr id="47" name="文本框 3">
              <a:extLst>
                <a:ext uri="{FF2B5EF4-FFF2-40B4-BE49-F238E27FC236}">
                  <a16:creationId xmlns:a16="http://schemas.microsoft.com/office/drawing/2014/main" id="{4D709F10-F647-46E2-ABD1-323848E6F74D}"/>
                </a:ext>
              </a:extLst>
            </p:cNvPr>
            <p:cNvSpPr txBox="1"/>
            <p:nvPr/>
          </p:nvSpPr>
          <p:spPr>
            <a:xfrm>
              <a:off x="1115948" y="411803"/>
              <a:ext cx="18705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程式技術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  <p:sp>
          <p:nvSpPr>
            <p:cNvPr id="48" name="文本框 4">
              <a:extLst>
                <a:ext uri="{FF2B5EF4-FFF2-40B4-BE49-F238E27FC236}">
                  <a16:creationId xmlns:a16="http://schemas.microsoft.com/office/drawing/2014/main" id="{97E1025E-9788-4340-9CE9-AD97B04EDE2E}"/>
                </a:ext>
              </a:extLst>
            </p:cNvPr>
            <p:cNvSpPr txBox="1"/>
            <p:nvPr/>
          </p:nvSpPr>
          <p:spPr>
            <a:xfrm>
              <a:off x="1007288" y="840662"/>
              <a:ext cx="21371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charset="-52"/>
                  <a:ea typeface="微软雅黑" panose="020B0503020204020204" pitchFamily="34" charset="-122"/>
                </a:rPr>
                <a:t>Function</a:t>
              </a:r>
            </a:p>
          </p:txBody>
        </p:sp>
        <p:cxnSp>
          <p:nvCxnSpPr>
            <p:cNvPr id="49" name="直接连接符 5">
              <a:extLst>
                <a:ext uri="{FF2B5EF4-FFF2-40B4-BE49-F238E27FC236}">
                  <a16:creationId xmlns:a16="http://schemas.microsoft.com/office/drawing/2014/main" id="{883B0A1D-52AC-400D-83B0-72662C4DA3C5}"/>
                </a:ext>
              </a:extLst>
            </p:cNvPr>
            <p:cNvCxnSpPr/>
            <p:nvPr/>
          </p:nvCxnSpPr>
          <p:spPr>
            <a:xfrm>
              <a:off x="796413" y="457203"/>
              <a:ext cx="0" cy="632244"/>
            </a:xfrm>
            <a:prstGeom prst="line">
              <a:avLst/>
            </a:prstGeom>
            <a:ln w="76200">
              <a:solidFill>
                <a:srgbClr val="1C48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634668D-4EE9-48C5-A209-C185E8973A4D}"/>
              </a:ext>
            </a:extLst>
          </p:cNvPr>
          <p:cNvGrpSpPr/>
          <p:nvPr/>
        </p:nvGrpSpPr>
        <p:grpSpPr>
          <a:xfrm>
            <a:off x="796412" y="1363882"/>
            <a:ext cx="6231162" cy="962258"/>
            <a:chOff x="6177683" y="1666134"/>
            <a:chExt cx="4719271" cy="1254047"/>
          </a:xfrm>
        </p:grpSpPr>
        <p:grpSp>
          <p:nvGrpSpPr>
            <p:cNvPr id="15" name="组合 26">
              <a:extLst>
                <a:ext uri="{FF2B5EF4-FFF2-40B4-BE49-F238E27FC236}">
                  <a16:creationId xmlns:a16="http://schemas.microsoft.com/office/drawing/2014/main" id="{7D57F14C-50DE-4103-8D92-2E4E488232AE}"/>
                </a:ext>
              </a:extLst>
            </p:cNvPr>
            <p:cNvGrpSpPr/>
            <p:nvPr/>
          </p:nvGrpSpPr>
          <p:grpSpPr>
            <a:xfrm>
              <a:off x="6177683" y="1666134"/>
              <a:ext cx="1362525" cy="988578"/>
              <a:chOff x="6177683" y="1666134"/>
              <a:chExt cx="1362525" cy="988578"/>
            </a:xfrm>
            <a:solidFill>
              <a:srgbClr val="1C4885"/>
            </a:solidFill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E576D98-075F-40C8-9B69-9780A15719E2}"/>
                  </a:ext>
                </a:extLst>
              </p:cNvPr>
              <p:cNvSpPr/>
              <p:nvPr/>
            </p:nvSpPr>
            <p:spPr>
              <a:xfrm rot="5400000">
                <a:off x="5743333" y="2100484"/>
                <a:ext cx="988578" cy="1198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5B27937-4E01-4AE4-AA87-F06F6C3F7074}"/>
                  </a:ext>
                </a:extLst>
              </p:cNvPr>
              <p:cNvSpPr/>
              <p:nvPr/>
            </p:nvSpPr>
            <p:spPr>
              <a:xfrm>
                <a:off x="6297561" y="1666134"/>
                <a:ext cx="1242647" cy="10367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0D253E0-0B25-4D50-A8E1-9850504BA7D9}"/>
                </a:ext>
              </a:extLst>
            </p:cNvPr>
            <p:cNvSpPr/>
            <p:nvPr/>
          </p:nvSpPr>
          <p:spPr>
            <a:xfrm>
              <a:off x="6297560" y="1769806"/>
              <a:ext cx="4599394" cy="11503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文本框 39">
              <a:extLst>
                <a:ext uri="{FF2B5EF4-FFF2-40B4-BE49-F238E27FC236}">
                  <a16:creationId xmlns:a16="http://schemas.microsoft.com/office/drawing/2014/main" id="{E7E59B23-E2FF-43DB-84E4-14963E0666EE}"/>
                </a:ext>
              </a:extLst>
            </p:cNvPr>
            <p:cNvSpPr txBox="1"/>
            <p:nvPr/>
          </p:nvSpPr>
          <p:spPr>
            <a:xfrm>
              <a:off x="6269950" y="1973019"/>
              <a:ext cx="1032387" cy="922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pitchFamily="2" charset="-52"/>
                </a:rPr>
                <a:t>0</a:t>
              </a:r>
              <a:r>
                <a:rPr lang="en-US" altLang="zh-TW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pitchFamily="2" charset="-52"/>
                </a:rPr>
                <a:t>3</a:t>
              </a:r>
              <a:endPara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</a:endParaRPr>
            </a:p>
          </p:txBody>
        </p:sp>
        <p:sp>
          <p:nvSpPr>
            <p:cNvPr id="18" name="文本框 9">
              <a:extLst>
                <a:ext uri="{FF2B5EF4-FFF2-40B4-BE49-F238E27FC236}">
                  <a16:creationId xmlns:a16="http://schemas.microsoft.com/office/drawing/2014/main" id="{5DC55B37-441B-409F-99C9-8A87074F6CC8}"/>
                </a:ext>
              </a:extLst>
            </p:cNvPr>
            <p:cNvSpPr txBox="1"/>
            <p:nvPr/>
          </p:nvSpPr>
          <p:spPr>
            <a:xfrm>
              <a:off x="7185134" y="2114160"/>
              <a:ext cx="3711820" cy="601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TW" sz="2400" dirty="0" err="1">
                  <a:latin typeface="FZZhengHeiS-DB-GB" panose="02000000000000000000" pitchFamily="2" charset="0"/>
                  <a:ea typeface="FZZhengHeiS-DB-GB" panose="02000000000000000000" pitchFamily="2" charset="0"/>
                </a:rPr>
                <a:t>RecycleView</a:t>
              </a:r>
              <a:r>
                <a:rPr lang="zh-TW" altLang="en-US" sz="24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和</a:t>
              </a:r>
              <a:r>
                <a:rPr lang="en-US" altLang="zh-TW" sz="2400" dirty="0" err="1">
                  <a:latin typeface="FZZhengHeiS-DB-GB" panose="02000000000000000000" pitchFamily="2" charset="0"/>
                  <a:ea typeface="FZZhengHeiS-DB-GB" panose="02000000000000000000" pitchFamily="2" charset="0"/>
                </a:rPr>
                <a:t>CardView</a:t>
              </a:r>
              <a:r>
                <a:rPr lang="zh-TW" altLang="en-US" sz="24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系統性排版</a:t>
              </a:r>
              <a:endPara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F555214F-CAA5-4B6E-A971-9977830A59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079" y="2608976"/>
            <a:ext cx="2151602" cy="163455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50CB2F1-958E-4FF9-8290-C27D731911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38" y="2621133"/>
            <a:ext cx="4626654" cy="4042580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5DDD04BD-8FEE-4E63-98BC-01910B384A6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3" r="608" b="477"/>
          <a:stretch/>
        </p:blipFill>
        <p:spPr>
          <a:xfrm>
            <a:off x="9056656" y="2621133"/>
            <a:ext cx="2529076" cy="397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39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985" y="332359"/>
            <a:ext cx="816082" cy="816080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425FB66A-961B-42A2-88F3-9B4628EA20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586" b="93761" l="6586" r="92721">
                        <a14:foregroundMark x1="63605" y1="12305" x2="29937" y2="11819"/>
                        <a14:foregroundMark x1="26086" y1="13402" x2="25823" y2="13692"/>
                        <a14:foregroundMark x1="51646" y1="6759" x2="51646" y2="6759"/>
                        <a14:foregroundMark x1="53033" y1="8319" x2="43501" y2="9359"/>
                        <a14:foregroundMark x1="34489" y1="14731" x2="19584" y2="23224"/>
                        <a14:foregroundMark x1="45754" y1="25997" x2="41594" y2="52860"/>
                        <a14:foregroundMark x1="41594" y1="52860" x2="42634" y2="58059"/>
                        <a14:foregroundMark x1="53206" y1="32062" x2="50953" y2="51993"/>
                        <a14:foregroundMark x1="50433" y1="26690" x2="38302" y2="38821"/>
                        <a14:foregroundMark x1="45234" y1="26516" x2="39341" y2="36222"/>
                        <a14:foregroundMark x1="39341" y1="36222" x2="39341" y2="36395"/>
                        <a14:foregroundMark x1="51646" y1="29983" x2="45234" y2="37782"/>
                        <a14:foregroundMark x1="84575" y1="40555" x2="88215" y2="53553"/>
                        <a14:foregroundMark x1="92721" y1="48180" x2="92721" y2="48180"/>
                        <a14:foregroundMark x1="80243" y1="46274" x2="43328" y2="54593"/>
                        <a14:foregroundMark x1="74350" y1="38821" x2="60139" y2="61525"/>
                        <a14:foregroundMark x1="82842" y1="50087" x2="73657" y2="61352"/>
                        <a14:foregroundMark x1="73657" y1="61352" x2="57712" y2="71577"/>
                        <a14:foregroundMark x1="68631" y1="77123" x2="44367" y2="82496"/>
                        <a14:foregroundMark x1="44367" y1="82496" x2="33102" y2="77296"/>
                        <a14:foregroundMark x1="33102" y1="77296" x2="31889" y2="67764"/>
                        <a14:foregroundMark x1="49740" y1="93761" x2="49740" y2="93761"/>
                        <a14:foregroundMark x1="6932" y1="49567" x2="6932" y2="49567"/>
                        <a14:foregroundMark x1="50953" y1="25303" x2="41941" y2="41941"/>
                        <a14:foregroundMark x1="71924" y1="28596" x2="60659" y2="23050"/>
                        <a14:foregroundMark x1="60659" y1="23050" x2="33276" y2="20104"/>
                        <a14:foregroundMark x1="33276" y1="20104" x2="15945" y2="51127"/>
                        <a14:foregroundMark x1="15945" y1="51127" x2="20277" y2="62218"/>
                        <a14:foregroundMark x1="20277" y1="62218" x2="42634" y2="66031"/>
                        <a14:foregroundMark x1="42634" y1="66031" x2="66378" y2="50433"/>
                        <a14:foregroundMark x1="66378" y1="50433" x2="73657" y2="41594"/>
                        <a14:foregroundMark x1="73657" y1="41594" x2="73830" y2="30676"/>
                        <a14:foregroundMark x1="73830" y1="30676" x2="71404" y2="28076"/>
                        <a14:foregroundMark x1="6586" y1="41075" x2="6586" y2="41075"/>
                        <a14:foregroundMark x1="57886" y1="7799" x2="40035" y2="7626"/>
                        <a14:foregroundMark x1="25652" y1="13545" x2="26145" y2="13583"/>
                        <a14:backgroundMark x1="26343" y1="9185" x2="26690" y2="10052"/>
                        <a14:backgroundMark x1="26863" y1="8666" x2="26023" y2="12443"/>
                        <a14:backgroundMark x1="24957" y1="12998" x2="24957" y2="12998"/>
                        <a14:backgroundMark x1="25477" y1="12825" x2="25477" y2="12825"/>
                        <a14:backgroundMark x1="24957" y1="12998" x2="24957" y2="12998"/>
                        <a14:backgroundMark x1="25130" y1="12998" x2="25130" y2="12998"/>
                        <a14:backgroundMark x1="25303" y1="12998" x2="24437" y2="12998"/>
                        <a14:backgroundMark x1="26343" y1="12132" x2="25303" y2="12652"/>
                      </a14:backgroundRemoval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4"/>
          <a:stretch/>
        </p:blipFill>
        <p:spPr>
          <a:xfrm>
            <a:off x="10715323" y="259270"/>
            <a:ext cx="957405" cy="962258"/>
          </a:xfrm>
          <a:prstGeom prst="rect">
            <a:avLst/>
          </a:prstGeom>
        </p:spPr>
      </p:pic>
      <p:grpSp>
        <p:nvGrpSpPr>
          <p:cNvPr id="46" name="群組 45">
            <a:extLst>
              <a:ext uri="{FF2B5EF4-FFF2-40B4-BE49-F238E27FC236}">
                <a16:creationId xmlns:a16="http://schemas.microsoft.com/office/drawing/2014/main" id="{9099E3AA-1225-46E4-BE62-3EA0404A95EF}"/>
              </a:ext>
            </a:extLst>
          </p:cNvPr>
          <p:cNvGrpSpPr/>
          <p:nvPr/>
        </p:nvGrpSpPr>
        <p:grpSpPr>
          <a:xfrm>
            <a:off x="796413" y="411803"/>
            <a:ext cx="2348005" cy="736636"/>
            <a:chOff x="796413" y="411803"/>
            <a:chExt cx="2348005" cy="736636"/>
          </a:xfrm>
        </p:grpSpPr>
        <p:sp>
          <p:nvSpPr>
            <p:cNvPr id="47" name="文本框 3">
              <a:extLst>
                <a:ext uri="{FF2B5EF4-FFF2-40B4-BE49-F238E27FC236}">
                  <a16:creationId xmlns:a16="http://schemas.microsoft.com/office/drawing/2014/main" id="{4D709F10-F647-46E2-ABD1-323848E6F74D}"/>
                </a:ext>
              </a:extLst>
            </p:cNvPr>
            <p:cNvSpPr txBox="1"/>
            <p:nvPr/>
          </p:nvSpPr>
          <p:spPr>
            <a:xfrm>
              <a:off x="1115948" y="411803"/>
              <a:ext cx="18705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程式技術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  <p:sp>
          <p:nvSpPr>
            <p:cNvPr id="48" name="文本框 4">
              <a:extLst>
                <a:ext uri="{FF2B5EF4-FFF2-40B4-BE49-F238E27FC236}">
                  <a16:creationId xmlns:a16="http://schemas.microsoft.com/office/drawing/2014/main" id="{97E1025E-9788-4340-9CE9-AD97B04EDE2E}"/>
                </a:ext>
              </a:extLst>
            </p:cNvPr>
            <p:cNvSpPr txBox="1"/>
            <p:nvPr/>
          </p:nvSpPr>
          <p:spPr>
            <a:xfrm>
              <a:off x="1007288" y="840662"/>
              <a:ext cx="21371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charset="-52"/>
                  <a:ea typeface="微软雅黑" panose="020B0503020204020204" pitchFamily="34" charset="-122"/>
                </a:rPr>
                <a:t>Function</a:t>
              </a:r>
            </a:p>
          </p:txBody>
        </p:sp>
        <p:cxnSp>
          <p:nvCxnSpPr>
            <p:cNvPr id="49" name="直接连接符 5">
              <a:extLst>
                <a:ext uri="{FF2B5EF4-FFF2-40B4-BE49-F238E27FC236}">
                  <a16:creationId xmlns:a16="http://schemas.microsoft.com/office/drawing/2014/main" id="{883B0A1D-52AC-400D-83B0-72662C4DA3C5}"/>
                </a:ext>
              </a:extLst>
            </p:cNvPr>
            <p:cNvCxnSpPr/>
            <p:nvPr/>
          </p:nvCxnSpPr>
          <p:spPr>
            <a:xfrm>
              <a:off x="796413" y="457203"/>
              <a:ext cx="0" cy="632244"/>
            </a:xfrm>
            <a:prstGeom prst="line">
              <a:avLst/>
            </a:prstGeom>
            <a:ln w="76200">
              <a:solidFill>
                <a:srgbClr val="1C48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634668D-4EE9-48C5-A209-C185E8973A4D}"/>
              </a:ext>
            </a:extLst>
          </p:cNvPr>
          <p:cNvGrpSpPr/>
          <p:nvPr/>
        </p:nvGrpSpPr>
        <p:grpSpPr>
          <a:xfrm>
            <a:off x="796412" y="1363882"/>
            <a:ext cx="4342856" cy="962258"/>
            <a:chOff x="6177683" y="1666134"/>
            <a:chExt cx="3289132" cy="1254047"/>
          </a:xfrm>
        </p:grpSpPr>
        <p:grpSp>
          <p:nvGrpSpPr>
            <p:cNvPr id="15" name="组合 26">
              <a:extLst>
                <a:ext uri="{FF2B5EF4-FFF2-40B4-BE49-F238E27FC236}">
                  <a16:creationId xmlns:a16="http://schemas.microsoft.com/office/drawing/2014/main" id="{7D57F14C-50DE-4103-8D92-2E4E488232AE}"/>
                </a:ext>
              </a:extLst>
            </p:cNvPr>
            <p:cNvGrpSpPr/>
            <p:nvPr/>
          </p:nvGrpSpPr>
          <p:grpSpPr>
            <a:xfrm>
              <a:off x="6177683" y="1666134"/>
              <a:ext cx="1362525" cy="988578"/>
              <a:chOff x="6177683" y="1666134"/>
              <a:chExt cx="1362525" cy="988578"/>
            </a:xfrm>
            <a:solidFill>
              <a:srgbClr val="1C4885"/>
            </a:solidFill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E576D98-075F-40C8-9B69-9780A15719E2}"/>
                  </a:ext>
                </a:extLst>
              </p:cNvPr>
              <p:cNvSpPr/>
              <p:nvPr/>
            </p:nvSpPr>
            <p:spPr>
              <a:xfrm rot="5400000">
                <a:off x="5743333" y="2100484"/>
                <a:ext cx="988578" cy="1198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5B27937-4E01-4AE4-AA87-F06F6C3F7074}"/>
                  </a:ext>
                </a:extLst>
              </p:cNvPr>
              <p:cNvSpPr/>
              <p:nvPr/>
            </p:nvSpPr>
            <p:spPr>
              <a:xfrm>
                <a:off x="6297561" y="1666134"/>
                <a:ext cx="1242647" cy="10367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0D253E0-0B25-4D50-A8E1-9850504BA7D9}"/>
                </a:ext>
              </a:extLst>
            </p:cNvPr>
            <p:cNvSpPr/>
            <p:nvPr/>
          </p:nvSpPr>
          <p:spPr>
            <a:xfrm>
              <a:off x="6297560" y="1769806"/>
              <a:ext cx="3169255" cy="11503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文本框 39">
              <a:extLst>
                <a:ext uri="{FF2B5EF4-FFF2-40B4-BE49-F238E27FC236}">
                  <a16:creationId xmlns:a16="http://schemas.microsoft.com/office/drawing/2014/main" id="{E7E59B23-E2FF-43DB-84E4-14963E0666EE}"/>
                </a:ext>
              </a:extLst>
            </p:cNvPr>
            <p:cNvSpPr txBox="1"/>
            <p:nvPr/>
          </p:nvSpPr>
          <p:spPr>
            <a:xfrm>
              <a:off x="6269950" y="1973019"/>
              <a:ext cx="915184" cy="922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pitchFamily="2" charset="-52"/>
                </a:rPr>
                <a:t>0</a:t>
              </a:r>
              <a:r>
                <a:rPr lang="en-US" altLang="zh-TW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pitchFamily="2" charset="-52"/>
                </a:rPr>
                <a:t>4</a:t>
              </a:r>
              <a:endPara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</a:endParaRPr>
            </a:p>
          </p:txBody>
        </p:sp>
        <p:sp>
          <p:nvSpPr>
            <p:cNvPr id="18" name="文本框 9">
              <a:extLst>
                <a:ext uri="{FF2B5EF4-FFF2-40B4-BE49-F238E27FC236}">
                  <a16:creationId xmlns:a16="http://schemas.microsoft.com/office/drawing/2014/main" id="{5DC55B37-441B-409F-99C9-8A87074F6CC8}"/>
                </a:ext>
              </a:extLst>
            </p:cNvPr>
            <p:cNvSpPr txBox="1"/>
            <p:nvPr/>
          </p:nvSpPr>
          <p:spPr>
            <a:xfrm>
              <a:off x="7185134" y="2114160"/>
              <a:ext cx="2281681" cy="601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TW" altLang="en-US" sz="24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橫向與平板排版設定</a:t>
              </a:r>
              <a:endPara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AE6628C3-B238-48BE-9AE6-0BA1AAB5B6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93" y="2843177"/>
            <a:ext cx="3989706" cy="129640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A4EA728-4FBE-4741-9875-56ACD53FDE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899" y="1990547"/>
            <a:ext cx="3650296" cy="83827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8AA8FED-1D27-415E-8B63-8172942CFD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38" y="5164159"/>
            <a:ext cx="3650296" cy="86724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2D6D537-D578-4805-AFC9-5073D5BC2C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899" y="3539593"/>
            <a:ext cx="3589331" cy="93734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CB0084C1-92FC-47A7-9789-6AD3FEC459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899" y="5187707"/>
            <a:ext cx="3574090" cy="922100"/>
          </a:xfrm>
          <a:prstGeom prst="rect">
            <a:avLst/>
          </a:prstGeom>
        </p:spPr>
      </p:pic>
      <p:sp>
        <p:nvSpPr>
          <p:cNvPr id="25" name="文本框 197">
            <a:extLst>
              <a:ext uri="{FF2B5EF4-FFF2-40B4-BE49-F238E27FC236}">
                <a16:creationId xmlns:a16="http://schemas.microsoft.com/office/drawing/2014/main" id="{49E72D64-DCFB-4B51-A2E9-7ABE69DBE7D3}"/>
              </a:ext>
            </a:extLst>
          </p:cNvPr>
          <p:cNvSpPr txBox="1"/>
          <p:nvPr/>
        </p:nvSpPr>
        <p:spPr>
          <a:xfrm>
            <a:off x="954693" y="4663487"/>
            <a:ext cx="116899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手機直向</a:t>
            </a:r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文本框 197">
            <a:extLst>
              <a:ext uri="{FF2B5EF4-FFF2-40B4-BE49-F238E27FC236}">
                <a16:creationId xmlns:a16="http://schemas.microsoft.com/office/drawing/2014/main" id="{87FC07AF-300F-4402-A237-B982052A7BE8}"/>
              </a:ext>
            </a:extLst>
          </p:cNvPr>
          <p:cNvSpPr txBox="1"/>
          <p:nvPr/>
        </p:nvSpPr>
        <p:spPr>
          <a:xfrm>
            <a:off x="6175899" y="1443432"/>
            <a:ext cx="116899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手機橫向</a:t>
            </a:r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本框 197">
            <a:extLst>
              <a:ext uri="{FF2B5EF4-FFF2-40B4-BE49-F238E27FC236}">
                <a16:creationId xmlns:a16="http://schemas.microsoft.com/office/drawing/2014/main" id="{119759A1-95B6-4729-BCCB-DFAAC0F6BD55}"/>
              </a:ext>
            </a:extLst>
          </p:cNvPr>
          <p:cNvSpPr txBox="1"/>
          <p:nvPr/>
        </p:nvSpPr>
        <p:spPr>
          <a:xfrm>
            <a:off x="6175899" y="3006603"/>
            <a:ext cx="116899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平板直向</a:t>
            </a:r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本框 197">
            <a:extLst>
              <a:ext uri="{FF2B5EF4-FFF2-40B4-BE49-F238E27FC236}">
                <a16:creationId xmlns:a16="http://schemas.microsoft.com/office/drawing/2014/main" id="{46B9EEE6-7A2F-4835-AF35-7CE86D0BADBC}"/>
              </a:ext>
            </a:extLst>
          </p:cNvPr>
          <p:cNvSpPr txBox="1"/>
          <p:nvPr/>
        </p:nvSpPr>
        <p:spPr>
          <a:xfrm>
            <a:off x="6175899" y="4640592"/>
            <a:ext cx="116899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平板橫向</a:t>
            </a:r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1181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985" y="332359"/>
            <a:ext cx="816082" cy="816080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425FB66A-961B-42A2-88F3-9B4628EA20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586" b="93761" l="6586" r="92721">
                        <a14:foregroundMark x1="63605" y1="12305" x2="29937" y2="11819"/>
                        <a14:foregroundMark x1="26086" y1="13402" x2="25823" y2="13692"/>
                        <a14:foregroundMark x1="51646" y1="6759" x2="51646" y2="6759"/>
                        <a14:foregroundMark x1="53033" y1="8319" x2="43501" y2="9359"/>
                        <a14:foregroundMark x1="34489" y1="14731" x2="19584" y2="23224"/>
                        <a14:foregroundMark x1="45754" y1="25997" x2="41594" y2="52860"/>
                        <a14:foregroundMark x1="41594" y1="52860" x2="42634" y2="58059"/>
                        <a14:foregroundMark x1="53206" y1="32062" x2="50953" y2="51993"/>
                        <a14:foregroundMark x1="50433" y1="26690" x2="38302" y2="38821"/>
                        <a14:foregroundMark x1="45234" y1="26516" x2="39341" y2="36222"/>
                        <a14:foregroundMark x1="39341" y1="36222" x2="39341" y2="36395"/>
                        <a14:foregroundMark x1="51646" y1="29983" x2="45234" y2="37782"/>
                        <a14:foregroundMark x1="84575" y1="40555" x2="88215" y2="53553"/>
                        <a14:foregroundMark x1="92721" y1="48180" x2="92721" y2="48180"/>
                        <a14:foregroundMark x1="80243" y1="46274" x2="43328" y2="54593"/>
                        <a14:foregroundMark x1="74350" y1="38821" x2="60139" y2="61525"/>
                        <a14:foregroundMark x1="82842" y1="50087" x2="73657" y2="61352"/>
                        <a14:foregroundMark x1="73657" y1="61352" x2="57712" y2="71577"/>
                        <a14:foregroundMark x1="68631" y1="77123" x2="44367" y2="82496"/>
                        <a14:foregroundMark x1="44367" y1="82496" x2="33102" y2="77296"/>
                        <a14:foregroundMark x1="33102" y1="77296" x2="31889" y2="67764"/>
                        <a14:foregroundMark x1="49740" y1="93761" x2="49740" y2="93761"/>
                        <a14:foregroundMark x1="6932" y1="49567" x2="6932" y2="49567"/>
                        <a14:foregroundMark x1="50953" y1="25303" x2="41941" y2="41941"/>
                        <a14:foregroundMark x1="71924" y1="28596" x2="60659" y2="23050"/>
                        <a14:foregroundMark x1="60659" y1="23050" x2="33276" y2="20104"/>
                        <a14:foregroundMark x1="33276" y1="20104" x2="15945" y2="51127"/>
                        <a14:foregroundMark x1="15945" y1="51127" x2="20277" y2="62218"/>
                        <a14:foregroundMark x1="20277" y1="62218" x2="42634" y2="66031"/>
                        <a14:foregroundMark x1="42634" y1="66031" x2="66378" y2="50433"/>
                        <a14:foregroundMark x1="66378" y1="50433" x2="73657" y2="41594"/>
                        <a14:foregroundMark x1="73657" y1="41594" x2="73830" y2="30676"/>
                        <a14:foregroundMark x1="73830" y1="30676" x2="71404" y2="28076"/>
                        <a14:foregroundMark x1="6586" y1="41075" x2="6586" y2="41075"/>
                        <a14:foregroundMark x1="57886" y1="7799" x2="40035" y2="7626"/>
                        <a14:foregroundMark x1="25652" y1="13545" x2="26145" y2="13583"/>
                        <a14:backgroundMark x1="26343" y1="9185" x2="26690" y2="10052"/>
                        <a14:backgroundMark x1="26863" y1="8666" x2="26023" y2="12443"/>
                        <a14:backgroundMark x1="24957" y1="12998" x2="24957" y2="12998"/>
                        <a14:backgroundMark x1="25477" y1="12825" x2="25477" y2="12825"/>
                        <a14:backgroundMark x1="24957" y1="12998" x2="24957" y2="12998"/>
                        <a14:backgroundMark x1="25130" y1="12998" x2="25130" y2="12998"/>
                        <a14:backgroundMark x1="25303" y1="12998" x2="24437" y2="12998"/>
                        <a14:backgroundMark x1="26343" y1="12132" x2="25303" y2="12652"/>
                      </a14:backgroundRemoval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4"/>
          <a:stretch/>
        </p:blipFill>
        <p:spPr>
          <a:xfrm>
            <a:off x="10715323" y="259270"/>
            <a:ext cx="957405" cy="962258"/>
          </a:xfrm>
          <a:prstGeom prst="rect">
            <a:avLst/>
          </a:prstGeom>
        </p:spPr>
      </p:pic>
      <p:grpSp>
        <p:nvGrpSpPr>
          <p:cNvPr id="46" name="群組 45">
            <a:extLst>
              <a:ext uri="{FF2B5EF4-FFF2-40B4-BE49-F238E27FC236}">
                <a16:creationId xmlns:a16="http://schemas.microsoft.com/office/drawing/2014/main" id="{9099E3AA-1225-46E4-BE62-3EA0404A95EF}"/>
              </a:ext>
            </a:extLst>
          </p:cNvPr>
          <p:cNvGrpSpPr/>
          <p:nvPr/>
        </p:nvGrpSpPr>
        <p:grpSpPr>
          <a:xfrm>
            <a:off x="796413" y="411803"/>
            <a:ext cx="2348005" cy="736636"/>
            <a:chOff x="796413" y="411803"/>
            <a:chExt cx="2348005" cy="736636"/>
          </a:xfrm>
        </p:grpSpPr>
        <p:sp>
          <p:nvSpPr>
            <p:cNvPr id="47" name="文本框 3">
              <a:extLst>
                <a:ext uri="{FF2B5EF4-FFF2-40B4-BE49-F238E27FC236}">
                  <a16:creationId xmlns:a16="http://schemas.microsoft.com/office/drawing/2014/main" id="{4D709F10-F647-46E2-ABD1-323848E6F74D}"/>
                </a:ext>
              </a:extLst>
            </p:cNvPr>
            <p:cNvSpPr txBox="1"/>
            <p:nvPr/>
          </p:nvSpPr>
          <p:spPr>
            <a:xfrm>
              <a:off x="1115948" y="411803"/>
              <a:ext cx="18705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程式技術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  <p:sp>
          <p:nvSpPr>
            <p:cNvPr id="48" name="文本框 4">
              <a:extLst>
                <a:ext uri="{FF2B5EF4-FFF2-40B4-BE49-F238E27FC236}">
                  <a16:creationId xmlns:a16="http://schemas.microsoft.com/office/drawing/2014/main" id="{97E1025E-9788-4340-9CE9-AD97B04EDE2E}"/>
                </a:ext>
              </a:extLst>
            </p:cNvPr>
            <p:cNvSpPr txBox="1"/>
            <p:nvPr/>
          </p:nvSpPr>
          <p:spPr>
            <a:xfrm>
              <a:off x="1007288" y="840662"/>
              <a:ext cx="21371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charset="-52"/>
                  <a:ea typeface="微软雅黑" panose="020B0503020204020204" pitchFamily="34" charset="-122"/>
                </a:rPr>
                <a:t>Function</a:t>
              </a:r>
            </a:p>
          </p:txBody>
        </p:sp>
        <p:cxnSp>
          <p:nvCxnSpPr>
            <p:cNvPr id="49" name="直接连接符 5">
              <a:extLst>
                <a:ext uri="{FF2B5EF4-FFF2-40B4-BE49-F238E27FC236}">
                  <a16:creationId xmlns:a16="http://schemas.microsoft.com/office/drawing/2014/main" id="{883B0A1D-52AC-400D-83B0-72662C4DA3C5}"/>
                </a:ext>
              </a:extLst>
            </p:cNvPr>
            <p:cNvCxnSpPr/>
            <p:nvPr/>
          </p:nvCxnSpPr>
          <p:spPr>
            <a:xfrm>
              <a:off x="796413" y="457203"/>
              <a:ext cx="0" cy="632244"/>
            </a:xfrm>
            <a:prstGeom prst="line">
              <a:avLst/>
            </a:prstGeom>
            <a:ln w="76200">
              <a:solidFill>
                <a:srgbClr val="1C48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634668D-4EE9-48C5-A209-C185E8973A4D}"/>
              </a:ext>
            </a:extLst>
          </p:cNvPr>
          <p:cNvGrpSpPr/>
          <p:nvPr/>
        </p:nvGrpSpPr>
        <p:grpSpPr>
          <a:xfrm>
            <a:off x="796411" y="1363882"/>
            <a:ext cx="5009585" cy="962258"/>
            <a:chOff x="6177683" y="1666134"/>
            <a:chExt cx="5059132" cy="1254047"/>
          </a:xfrm>
        </p:grpSpPr>
        <p:grpSp>
          <p:nvGrpSpPr>
            <p:cNvPr id="15" name="组合 26">
              <a:extLst>
                <a:ext uri="{FF2B5EF4-FFF2-40B4-BE49-F238E27FC236}">
                  <a16:creationId xmlns:a16="http://schemas.microsoft.com/office/drawing/2014/main" id="{7D57F14C-50DE-4103-8D92-2E4E488232AE}"/>
                </a:ext>
              </a:extLst>
            </p:cNvPr>
            <p:cNvGrpSpPr/>
            <p:nvPr/>
          </p:nvGrpSpPr>
          <p:grpSpPr>
            <a:xfrm>
              <a:off x="6177683" y="1666134"/>
              <a:ext cx="1362525" cy="988578"/>
              <a:chOff x="6177683" y="1666134"/>
              <a:chExt cx="1362525" cy="988578"/>
            </a:xfrm>
            <a:solidFill>
              <a:srgbClr val="1C4885"/>
            </a:solidFill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E576D98-075F-40C8-9B69-9780A15719E2}"/>
                  </a:ext>
                </a:extLst>
              </p:cNvPr>
              <p:cNvSpPr/>
              <p:nvPr/>
            </p:nvSpPr>
            <p:spPr>
              <a:xfrm rot="5400000">
                <a:off x="5743333" y="2100484"/>
                <a:ext cx="988578" cy="1198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5B27937-4E01-4AE4-AA87-F06F6C3F7074}"/>
                  </a:ext>
                </a:extLst>
              </p:cNvPr>
              <p:cNvSpPr/>
              <p:nvPr/>
            </p:nvSpPr>
            <p:spPr>
              <a:xfrm>
                <a:off x="6297561" y="1666134"/>
                <a:ext cx="1242647" cy="10367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0D253E0-0B25-4D50-A8E1-9850504BA7D9}"/>
                </a:ext>
              </a:extLst>
            </p:cNvPr>
            <p:cNvSpPr/>
            <p:nvPr/>
          </p:nvSpPr>
          <p:spPr>
            <a:xfrm>
              <a:off x="6297560" y="1769806"/>
              <a:ext cx="4939254" cy="11503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文本框 39">
              <a:extLst>
                <a:ext uri="{FF2B5EF4-FFF2-40B4-BE49-F238E27FC236}">
                  <a16:creationId xmlns:a16="http://schemas.microsoft.com/office/drawing/2014/main" id="{E7E59B23-E2FF-43DB-84E4-14963E0666EE}"/>
                </a:ext>
              </a:extLst>
            </p:cNvPr>
            <p:cNvSpPr txBox="1"/>
            <p:nvPr/>
          </p:nvSpPr>
          <p:spPr>
            <a:xfrm>
              <a:off x="6304153" y="1973019"/>
              <a:ext cx="1032387" cy="922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pitchFamily="2" charset="-52"/>
                </a:rPr>
                <a:t>0</a:t>
              </a:r>
              <a:r>
                <a:rPr lang="en-US" altLang="zh-TW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pitchFamily="2" charset="-52"/>
                </a:rPr>
                <a:t>5</a:t>
              </a:r>
              <a:endPara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</a:endParaRPr>
            </a:p>
          </p:txBody>
        </p:sp>
        <p:sp>
          <p:nvSpPr>
            <p:cNvPr id="18" name="文本框 9">
              <a:extLst>
                <a:ext uri="{FF2B5EF4-FFF2-40B4-BE49-F238E27FC236}">
                  <a16:creationId xmlns:a16="http://schemas.microsoft.com/office/drawing/2014/main" id="{5DC55B37-441B-409F-99C9-8A87074F6CC8}"/>
                </a:ext>
              </a:extLst>
            </p:cNvPr>
            <p:cNvSpPr txBox="1"/>
            <p:nvPr/>
          </p:nvSpPr>
          <p:spPr>
            <a:xfrm>
              <a:off x="7296294" y="2114160"/>
              <a:ext cx="3940521" cy="601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TW" sz="24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(option menu)</a:t>
              </a:r>
              <a:r>
                <a:rPr lang="zh-TW" altLang="en-US" sz="24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夜間模式切換</a:t>
              </a:r>
              <a:endPara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6294D632-BD24-47A0-8854-51EB2D40E1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59" y="2433557"/>
            <a:ext cx="4465118" cy="426360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8D01FF5-3AC5-4283-B58A-3FF557EBC25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46"/>
          <a:stretch/>
        </p:blipFill>
        <p:spPr>
          <a:xfrm>
            <a:off x="6096000" y="2433557"/>
            <a:ext cx="5650779" cy="426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89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88709" y="5737122"/>
            <a:ext cx="3957485" cy="825909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5804" y="294968"/>
            <a:ext cx="3957485" cy="825909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60D36D49-430B-4CD2-A248-737680954777}"/>
              </a:ext>
            </a:extLst>
          </p:cNvPr>
          <p:cNvGrpSpPr/>
          <p:nvPr/>
        </p:nvGrpSpPr>
        <p:grpSpPr>
          <a:xfrm>
            <a:off x="1908282" y="1152768"/>
            <a:ext cx="2905012" cy="1248669"/>
            <a:chOff x="1908282" y="1152768"/>
            <a:chExt cx="2905012" cy="1248669"/>
          </a:xfrm>
        </p:grpSpPr>
        <p:sp>
          <p:nvSpPr>
            <p:cNvPr id="7" name="文本框 6"/>
            <p:cNvSpPr txBox="1"/>
            <p:nvPr/>
          </p:nvSpPr>
          <p:spPr>
            <a:xfrm>
              <a:off x="1908282" y="1570440"/>
              <a:ext cx="27476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4800" dirty="0">
                  <a:solidFill>
                    <a:srgbClr val="1C4885"/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目錄</a:t>
              </a:r>
              <a:endParaRPr lang="zh-CN" altLang="en-US" sz="48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908283" y="1152768"/>
              <a:ext cx="29050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200" dirty="0">
                  <a:solidFill>
                    <a:srgbClr val="1C4885"/>
                  </a:solidFill>
                  <a:latin typeface="FuturaBookC" charset="-52"/>
                  <a:ea typeface="微软雅黑" panose="020B0503020204020204" pitchFamily="34" charset="-122"/>
                </a:rPr>
                <a:t>Production process</a:t>
              </a:r>
              <a:endParaRPr lang="zh-CN" altLang="en-US" sz="2200" dirty="0">
                <a:solidFill>
                  <a:srgbClr val="1C4885"/>
                </a:solidFill>
                <a:latin typeface="FuturaBookC" charset="-5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椭圆 8"/>
          <p:cNvSpPr/>
          <p:nvPr/>
        </p:nvSpPr>
        <p:spPr>
          <a:xfrm>
            <a:off x="1908283" y="3112512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FuturaBookC" charset="-52"/>
              </a:rPr>
              <a:t>01</a:t>
            </a:r>
            <a:endParaRPr lang="zh-CN" altLang="en-US" sz="1200" b="1" dirty="0">
              <a:solidFill>
                <a:schemeClr val="bg1"/>
              </a:solidFill>
              <a:latin typeface="FuturaBookC" charset="-5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672779" y="3105175"/>
            <a:ext cx="3701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特色</a:t>
            </a:r>
            <a:endParaRPr lang="zh-CN" altLang="en-US" sz="2400" dirty="0"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625799" y="3538453"/>
            <a:ext cx="967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latin typeface="FuturaBookC" pitchFamily="2" charset="-52"/>
              </a:rPr>
              <a:t>Design</a:t>
            </a:r>
            <a:endParaRPr lang="zh-CN" altLang="en-US" sz="1400" dirty="0">
              <a:latin typeface="FuturaBookC" pitchFamily="2" charset="-5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495346" y="3112512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FuturaBookC" charset="-52"/>
              </a:rPr>
              <a:t>02</a:t>
            </a:r>
            <a:endParaRPr lang="zh-CN" altLang="en-US" sz="1200" b="1" dirty="0">
              <a:solidFill>
                <a:schemeClr val="bg1"/>
              </a:solidFill>
              <a:latin typeface="FuturaBookC" charset="-5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259842" y="3105175"/>
            <a:ext cx="3395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功能</a:t>
            </a:r>
            <a:endParaRPr lang="zh-CN" altLang="en-US" sz="2400" dirty="0"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179779" y="3535157"/>
            <a:ext cx="1689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sz="1400" dirty="0">
                <a:latin typeface="FuturaBookC" pitchFamily="2" charset="-52"/>
              </a:rPr>
              <a:t>typesetting</a:t>
            </a:r>
            <a:endParaRPr lang="zh-CN" altLang="en-US" sz="1400" dirty="0">
              <a:latin typeface="FuturaBookC" pitchFamily="2" charset="-5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908283" y="4355250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FuturaBookC" charset="-52"/>
              </a:rPr>
              <a:t>03</a:t>
            </a:r>
            <a:endParaRPr lang="zh-CN" altLang="en-US" sz="1200" b="1" dirty="0">
              <a:solidFill>
                <a:schemeClr val="bg1"/>
              </a:solidFill>
              <a:latin typeface="FuturaBookC" charset="-5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672779" y="4347913"/>
            <a:ext cx="3701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程式技術</a:t>
            </a:r>
            <a:endParaRPr lang="zh-CN" altLang="en-US" sz="2400" dirty="0"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552057" y="4780583"/>
            <a:ext cx="1695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sz="1400" dirty="0">
                <a:latin typeface="FuturaBookC" pitchFamily="2" charset="-52"/>
              </a:rPr>
              <a:t>Framework</a:t>
            </a:r>
            <a:endParaRPr lang="zh-CN" altLang="en-US" sz="1400" dirty="0">
              <a:latin typeface="FuturaBookC" pitchFamily="2" charset="-52"/>
            </a:endParaRP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CF9E6840-2C60-4F54-BD64-3452A7019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586" b="93761" l="6586" r="92721">
                        <a14:foregroundMark x1="63605" y1="12305" x2="29937" y2="11819"/>
                        <a14:foregroundMark x1="26086" y1="13402" x2="25823" y2="13692"/>
                        <a14:foregroundMark x1="51646" y1="6759" x2="51646" y2="6759"/>
                        <a14:foregroundMark x1="53033" y1="8319" x2="43501" y2="9359"/>
                        <a14:foregroundMark x1="34489" y1="14731" x2="19584" y2="23224"/>
                        <a14:foregroundMark x1="45754" y1="25997" x2="41594" y2="52860"/>
                        <a14:foregroundMark x1="41594" y1="52860" x2="42634" y2="58059"/>
                        <a14:foregroundMark x1="53206" y1="32062" x2="50953" y2="51993"/>
                        <a14:foregroundMark x1="50433" y1="26690" x2="38302" y2="38821"/>
                        <a14:foregroundMark x1="45234" y1="26516" x2="39341" y2="36222"/>
                        <a14:foregroundMark x1="39341" y1="36222" x2="39341" y2="36395"/>
                        <a14:foregroundMark x1="51646" y1="29983" x2="45234" y2="37782"/>
                        <a14:foregroundMark x1="84575" y1="40555" x2="88215" y2="53553"/>
                        <a14:foregroundMark x1="92721" y1="48180" x2="92721" y2="48180"/>
                        <a14:foregroundMark x1="80243" y1="46274" x2="43328" y2="54593"/>
                        <a14:foregroundMark x1="74350" y1="38821" x2="60139" y2="61525"/>
                        <a14:foregroundMark x1="82842" y1="50087" x2="73657" y2="61352"/>
                        <a14:foregroundMark x1="73657" y1="61352" x2="57712" y2="71577"/>
                        <a14:foregroundMark x1="68631" y1="77123" x2="44367" y2="82496"/>
                        <a14:foregroundMark x1="44367" y1="82496" x2="33102" y2="77296"/>
                        <a14:foregroundMark x1="33102" y1="77296" x2="31889" y2="67764"/>
                        <a14:foregroundMark x1="49740" y1="93761" x2="49740" y2="93761"/>
                        <a14:foregroundMark x1="6932" y1="49567" x2="6932" y2="49567"/>
                        <a14:foregroundMark x1="50953" y1="25303" x2="41941" y2="41941"/>
                        <a14:foregroundMark x1="71924" y1="28596" x2="60659" y2="23050"/>
                        <a14:foregroundMark x1="60659" y1="23050" x2="33276" y2="20104"/>
                        <a14:foregroundMark x1="33276" y1="20104" x2="15945" y2="51127"/>
                        <a14:foregroundMark x1="15945" y1="51127" x2="20277" y2="62218"/>
                        <a14:foregroundMark x1="20277" y1="62218" x2="42634" y2="66031"/>
                        <a14:foregroundMark x1="42634" y1="66031" x2="66378" y2="50433"/>
                        <a14:foregroundMark x1="66378" y1="50433" x2="73657" y2="41594"/>
                        <a14:foregroundMark x1="73657" y1="41594" x2="73830" y2="30676"/>
                        <a14:foregroundMark x1="73830" y1="30676" x2="71404" y2="28076"/>
                        <a14:foregroundMark x1="6586" y1="41075" x2="6586" y2="41075"/>
                        <a14:foregroundMark x1="57886" y1="7799" x2="40035" y2="7626"/>
                        <a14:foregroundMark x1="25652" y1="13545" x2="26145" y2="13583"/>
                        <a14:backgroundMark x1="26343" y1="9185" x2="26690" y2="10052"/>
                        <a14:backgroundMark x1="26863" y1="8666" x2="26023" y2="12443"/>
                        <a14:backgroundMark x1="24957" y1="12998" x2="24957" y2="12998"/>
                        <a14:backgroundMark x1="25477" y1="12825" x2="25477" y2="12825"/>
                        <a14:backgroundMark x1="24957" y1="12998" x2="24957" y2="12998"/>
                        <a14:backgroundMark x1="25130" y1="12998" x2="25130" y2="12998"/>
                        <a14:backgroundMark x1="25303" y1="12998" x2="24437" y2="12998"/>
                        <a14:backgroundMark x1="26343" y1="12132" x2="25303" y2="12652"/>
                      </a14:backgroundRemoval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4"/>
          <a:stretch/>
        </p:blipFill>
        <p:spPr>
          <a:xfrm>
            <a:off x="10353733" y="707923"/>
            <a:ext cx="957405" cy="962258"/>
          </a:xfrm>
          <a:prstGeom prst="rect">
            <a:avLst/>
          </a:prstGeom>
        </p:spPr>
      </p:pic>
      <p:sp>
        <p:nvSpPr>
          <p:cNvPr id="28" name="椭圆 14">
            <a:extLst>
              <a:ext uri="{FF2B5EF4-FFF2-40B4-BE49-F238E27FC236}">
                <a16:creationId xmlns:a16="http://schemas.microsoft.com/office/drawing/2014/main" id="{0FF84193-26FB-4DC1-8FD6-D2BA28497AC8}"/>
              </a:ext>
            </a:extLst>
          </p:cNvPr>
          <p:cNvSpPr/>
          <p:nvPr/>
        </p:nvSpPr>
        <p:spPr>
          <a:xfrm>
            <a:off x="6489310" y="4385670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FuturaBookC" charset="-52"/>
              </a:rPr>
              <a:t>0</a:t>
            </a:r>
            <a:r>
              <a:rPr lang="en-US" altLang="zh-TW" b="1" dirty="0">
                <a:solidFill>
                  <a:schemeClr val="bg1"/>
                </a:solidFill>
                <a:latin typeface="FuturaBookC" charset="-52"/>
              </a:rPr>
              <a:t>4</a:t>
            </a:r>
            <a:endParaRPr lang="zh-CN" altLang="en-US" sz="1200" b="1" dirty="0">
              <a:solidFill>
                <a:schemeClr val="bg1"/>
              </a:solidFill>
              <a:latin typeface="FuturaBookC" charset="-52"/>
            </a:endParaRPr>
          </a:p>
        </p:txBody>
      </p:sp>
      <p:sp>
        <p:nvSpPr>
          <p:cNvPr id="29" name="文本框 15">
            <a:extLst>
              <a:ext uri="{FF2B5EF4-FFF2-40B4-BE49-F238E27FC236}">
                <a16:creationId xmlns:a16="http://schemas.microsoft.com/office/drawing/2014/main" id="{3F631FE5-B015-4F26-81F5-6387EA9077F8}"/>
              </a:ext>
            </a:extLst>
          </p:cNvPr>
          <p:cNvSpPr txBox="1"/>
          <p:nvPr/>
        </p:nvSpPr>
        <p:spPr>
          <a:xfrm>
            <a:off x="7253806" y="4378333"/>
            <a:ext cx="3701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架構</a:t>
            </a:r>
            <a:endParaRPr lang="zh-CN" altLang="en-US" sz="2400" dirty="0"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30" name="文本框 16">
            <a:extLst>
              <a:ext uri="{FF2B5EF4-FFF2-40B4-BE49-F238E27FC236}">
                <a16:creationId xmlns:a16="http://schemas.microsoft.com/office/drawing/2014/main" id="{9F288E2A-55CC-407A-8C6C-6845899DF0A6}"/>
              </a:ext>
            </a:extLst>
          </p:cNvPr>
          <p:cNvSpPr txBox="1"/>
          <p:nvPr/>
        </p:nvSpPr>
        <p:spPr>
          <a:xfrm>
            <a:off x="7179779" y="4847945"/>
            <a:ext cx="1695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sz="1400" dirty="0">
                <a:latin typeface="FuturaBookC" pitchFamily="2" charset="-52"/>
              </a:rPr>
              <a:t>Programing</a:t>
            </a:r>
            <a:endParaRPr lang="zh-CN" altLang="en-US" sz="1400" dirty="0">
              <a:latin typeface="FuturaBookC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97887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985" y="332359"/>
            <a:ext cx="816082" cy="816080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425FB66A-961B-42A2-88F3-9B4628EA20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586" b="93761" l="6586" r="92721">
                        <a14:foregroundMark x1="63605" y1="12305" x2="29937" y2="11819"/>
                        <a14:foregroundMark x1="26086" y1="13402" x2="25823" y2="13692"/>
                        <a14:foregroundMark x1="51646" y1="6759" x2="51646" y2="6759"/>
                        <a14:foregroundMark x1="53033" y1="8319" x2="43501" y2="9359"/>
                        <a14:foregroundMark x1="34489" y1="14731" x2="19584" y2="23224"/>
                        <a14:foregroundMark x1="45754" y1="25997" x2="41594" y2="52860"/>
                        <a14:foregroundMark x1="41594" y1="52860" x2="42634" y2="58059"/>
                        <a14:foregroundMark x1="53206" y1="32062" x2="50953" y2="51993"/>
                        <a14:foregroundMark x1="50433" y1="26690" x2="38302" y2="38821"/>
                        <a14:foregroundMark x1="45234" y1="26516" x2="39341" y2="36222"/>
                        <a14:foregroundMark x1="39341" y1="36222" x2="39341" y2="36395"/>
                        <a14:foregroundMark x1="51646" y1="29983" x2="45234" y2="37782"/>
                        <a14:foregroundMark x1="84575" y1="40555" x2="88215" y2="53553"/>
                        <a14:foregroundMark x1="92721" y1="48180" x2="92721" y2="48180"/>
                        <a14:foregroundMark x1="80243" y1="46274" x2="43328" y2="54593"/>
                        <a14:foregroundMark x1="74350" y1="38821" x2="60139" y2="61525"/>
                        <a14:foregroundMark x1="82842" y1="50087" x2="73657" y2="61352"/>
                        <a14:foregroundMark x1="73657" y1="61352" x2="57712" y2="71577"/>
                        <a14:foregroundMark x1="68631" y1="77123" x2="44367" y2="82496"/>
                        <a14:foregroundMark x1="44367" y1="82496" x2="33102" y2="77296"/>
                        <a14:foregroundMark x1="33102" y1="77296" x2="31889" y2="67764"/>
                        <a14:foregroundMark x1="49740" y1="93761" x2="49740" y2="93761"/>
                        <a14:foregroundMark x1="6932" y1="49567" x2="6932" y2="49567"/>
                        <a14:foregroundMark x1="50953" y1="25303" x2="41941" y2="41941"/>
                        <a14:foregroundMark x1="71924" y1="28596" x2="60659" y2="23050"/>
                        <a14:foregroundMark x1="60659" y1="23050" x2="33276" y2="20104"/>
                        <a14:foregroundMark x1="33276" y1="20104" x2="15945" y2="51127"/>
                        <a14:foregroundMark x1="15945" y1="51127" x2="20277" y2="62218"/>
                        <a14:foregroundMark x1="20277" y1="62218" x2="42634" y2="66031"/>
                        <a14:foregroundMark x1="42634" y1="66031" x2="66378" y2="50433"/>
                        <a14:foregroundMark x1="66378" y1="50433" x2="73657" y2="41594"/>
                        <a14:foregroundMark x1="73657" y1="41594" x2="73830" y2="30676"/>
                        <a14:foregroundMark x1="73830" y1="30676" x2="71404" y2="28076"/>
                        <a14:foregroundMark x1="6586" y1="41075" x2="6586" y2="41075"/>
                        <a14:foregroundMark x1="57886" y1="7799" x2="40035" y2="7626"/>
                        <a14:foregroundMark x1="25652" y1="13545" x2="26145" y2="13583"/>
                        <a14:backgroundMark x1="26343" y1="9185" x2="26690" y2="10052"/>
                        <a14:backgroundMark x1="26863" y1="8666" x2="26023" y2="12443"/>
                        <a14:backgroundMark x1="24957" y1="12998" x2="24957" y2="12998"/>
                        <a14:backgroundMark x1="25477" y1="12825" x2="25477" y2="12825"/>
                        <a14:backgroundMark x1="24957" y1="12998" x2="24957" y2="12998"/>
                        <a14:backgroundMark x1="25130" y1="12998" x2="25130" y2="12998"/>
                        <a14:backgroundMark x1="25303" y1="12998" x2="24437" y2="12998"/>
                        <a14:backgroundMark x1="26343" y1="12132" x2="25303" y2="12652"/>
                      </a14:backgroundRemoval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4"/>
          <a:stretch/>
        </p:blipFill>
        <p:spPr>
          <a:xfrm>
            <a:off x="10715323" y="259270"/>
            <a:ext cx="957405" cy="962258"/>
          </a:xfrm>
          <a:prstGeom prst="rect">
            <a:avLst/>
          </a:prstGeom>
        </p:spPr>
      </p:pic>
      <p:grpSp>
        <p:nvGrpSpPr>
          <p:cNvPr id="46" name="群組 45">
            <a:extLst>
              <a:ext uri="{FF2B5EF4-FFF2-40B4-BE49-F238E27FC236}">
                <a16:creationId xmlns:a16="http://schemas.microsoft.com/office/drawing/2014/main" id="{9099E3AA-1225-46E4-BE62-3EA0404A95EF}"/>
              </a:ext>
            </a:extLst>
          </p:cNvPr>
          <p:cNvGrpSpPr/>
          <p:nvPr/>
        </p:nvGrpSpPr>
        <p:grpSpPr>
          <a:xfrm>
            <a:off x="796413" y="411803"/>
            <a:ext cx="2348005" cy="736636"/>
            <a:chOff x="796413" y="411803"/>
            <a:chExt cx="2348005" cy="736636"/>
          </a:xfrm>
        </p:grpSpPr>
        <p:sp>
          <p:nvSpPr>
            <p:cNvPr id="47" name="文本框 3">
              <a:extLst>
                <a:ext uri="{FF2B5EF4-FFF2-40B4-BE49-F238E27FC236}">
                  <a16:creationId xmlns:a16="http://schemas.microsoft.com/office/drawing/2014/main" id="{4D709F10-F647-46E2-ABD1-323848E6F74D}"/>
                </a:ext>
              </a:extLst>
            </p:cNvPr>
            <p:cNvSpPr txBox="1"/>
            <p:nvPr/>
          </p:nvSpPr>
          <p:spPr>
            <a:xfrm>
              <a:off x="1115948" y="411803"/>
              <a:ext cx="18705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程式技術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  <p:sp>
          <p:nvSpPr>
            <p:cNvPr id="48" name="文本框 4">
              <a:extLst>
                <a:ext uri="{FF2B5EF4-FFF2-40B4-BE49-F238E27FC236}">
                  <a16:creationId xmlns:a16="http://schemas.microsoft.com/office/drawing/2014/main" id="{97E1025E-9788-4340-9CE9-AD97B04EDE2E}"/>
                </a:ext>
              </a:extLst>
            </p:cNvPr>
            <p:cNvSpPr txBox="1"/>
            <p:nvPr/>
          </p:nvSpPr>
          <p:spPr>
            <a:xfrm>
              <a:off x="1007288" y="840662"/>
              <a:ext cx="21371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charset="-52"/>
                  <a:ea typeface="微软雅黑" panose="020B0503020204020204" pitchFamily="34" charset="-122"/>
                </a:rPr>
                <a:t>Function</a:t>
              </a:r>
            </a:p>
          </p:txBody>
        </p:sp>
        <p:cxnSp>
          <p:nvCxnSpPr>
            <p:cNvPr id="49" name="直接连接符 5">
              <a:extLst>
                <a:ext uri="{FF2B5EF4-FFF2-40B4-BE49-F238E27FC236}">
                  <a16:creationId xmlns:a16="http://schemas.microsoft.com/office/drawing/2014/main" id="{883B0A1D-52AC-400D-83B0-72662C4DA3C5}"/>
                </a:ext>
              </a:extLst>
            </p:cNvPr>
            <p:cNvCxnSpPr/>
            <p:nvPr/>
          </p:nvCxnSpPr>
          <p:spPr>
            <a:xfrm>
              <a:off x="796413" y="457203"/>
              <a:ext cx="0" cy="632244"/>
            </a:xfrm>
            <a:prstGeom prst="line">
              <a:avLst/>
            </a:prstGeom>
            <a:ln w="76200">
              <a:solidFill>
                <a:srgbClr val="1C48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634668D-4EE9-48C5-A209-C185E8973A4D}"/>
              </a:ext>
            </a:extLst>
          </p:cNvPr>
          <p:cNvGrpSpPr/>
          <p:nvPr/>
        </p:nvGrpSpPr>
        <p:grpSpPr>
          <a:xfrm>
            <a:off x="796410" y="1363882"/>
            <a:ext cx="3966778" cy="962258"/>
            <a:chOff x="6177683" y="1666134"/>
            <a:chExt cx="2917214" cy="1254047"/>
          </a:xfrm>
        </p:grpSpPr>
        <p:grpSp>
          <p:nvGrpSpPr>
            <p:cNvPr id="15" name="组合 26">
              <a:extLst>
                <a:ext uri="{FF2B5EF4-FFF2-40B4-BE49-F238E27FC236}">
                  <a16:creationId xmlns:a16="http://schemas.microsoft.com/office/drawing/2014/main" id="{7D57F14C-50DE-4103-8D92-2E4E488232AE}"/>
                </a:ext>
              </a:extLst>
            </p:cNvPr>
            <p:cNvGrpSpPr/>
            <p:nvPr/>
          </p:nvGrpSpPr>
          <p:grpSpPr>
            <a:xfrm>
              <a:off x="6177683" y="1666134"/>
              <a:ext cx="1362525" cy="988578"/>
              <a:chOff x="6177683" y="1666134"/>
              <a:chExt cx="1362525" cy="988578"/>
            </a:xfrm>
            <a:solidFill>
              <a:srgbClr val="1C4885"/>
            </a:solidFill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E576D98-075F-40C8-9B69-9780A15719E2}"/>
                  </a:ext>
                </a:extLst>
              </p:cNvPr>
              <p:cNvSpPr/>
              <p:nvPr/>
            </p:nvSpPr>
            <p:spPr>
              <a:xfrm rot="5400000">
                <a:off x="5743333" y="2100484"/>
                <a:ext cx="988578" cy="1198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5B27937-4E01-4AE4-AA87-F06F6C3F7074}"/>
                  </a:ext>
                </a:extLst>
              </p:cNvPr>
              <p:cNvSpPr/>
              <p:nvPr/>
            </p:nvSpPr>
            <p:spPr>
              <a:xfrm>
                <a:off x="6297561" y="1666134"/>
                <a:ext cx="1242647" cy="10367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0D253E0-0B25-4D50-A8E1-9850504BA7D9}"/>
                </a:ext>
              </a:extLst>
            </p:cNvPr>
            <p:cNvSpPr/>
            <p:nvPr/>
          </p:nvSpPr>
          <p:spPr>
            <a:xfrm>
              <a:off x="6297560" y="1769806"/>
              <a:ext cx="2797337" cy="11503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文本框 39">
              <a:extLst>
                <a:ext uri="{FF2B5EF4-FFF2-40B4-BE49-F238E27FC236}">
                  <a16:creationId xmlns:a16="http://schemas.microsoft.com/office/drawing/2014/main" id="{E7E59B23-E2FF-43DB-84E4-14963E0666EE}"/>
                </a:ext>
              </a:extLst>
            </p:cNvPr>
            <p:cNvSpPr txBox="1"/>
            <p:nvPr/>
          </p:nvSpPr>
          <p:spPr>
            <a:xfrm>
              <a:off x="6282403" y="1949879"/>
              <a:ext cx="915184" cy="922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pitchFamily="2" charset="-52"/>
                </a:rPr>
                <a:t>0</a:t>
              </a:r>
              <a:r>
                <a:rPr lang="en-US" altLang="zh-TW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pitchFamily="2" charset="-52"/>
                </a:rPr>
                <a:t>6</a:t>
              </a:r>
              <a:endPara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</a:endParaRPr>
            </a:p>
          </p:txBody>
        </p:sp>
        <p:sp>
          <p:nvSpPr>
            <p:cNvPr id="18" name="文本框 9">
              <a:extLst>
                <a:ext uri="{FF2B5EF4-FFF2-40B4-BE49-F238E27FC236}">
                  <a16:creationId xmlns:a16="http://schemas.microsoft.com/office/drawing/2014/main" id="{5DC55B37-441B-409F-99C9-8A87074F6CC8}"/>
                </a:ext>
              </a:extLst>
            </p:cNvPr>
            <p:cNvSpPr txBox="1"/>
            <p:nvPr/>
          </p:nvSpPr>
          <p:spPr>
            <a:xfrm>
              <a:off x="7141549" y="2114160"/>
              <a:ext cx="1909763" cy="601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TW" sz="24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URI</a:t>
              </a:r>
              <a:r>
                <a:rPr lang="zh-TW" altLang="en-US" sz="24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開啟外部網頁</a:t>
              </a:r>
              <a:endPara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</p:grpSp>
      <p:pic>
        <p:nvPicPr>
          <p:cNvPr id="5" name="圖片 4">
            <a:extLst>
              <a:ext uri="{FF2B5EF4-FFF2-40B4-BE49-F238E27FC236}">
                <a16:creationId xmlns:a16="http://schemas.microsoft.com/office/drawing/2014/main" id="{6A359502-5634-487D-9C40-79976321CFC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49" b="16656"/>
          <a:stretch/>
        </p:blipFill>
        <p:spPr>
          <a:xfrm>
            <a:off x="796410" y="2621133"/>
            <a:ext cx="8075534" cy="100317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5D173C3-C8CB-4E45-AE9D-B6B94C1A5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42" y="3955951"/>
            <a:ext cx="8870449" cy="19356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66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985" y="332359"/>
            <a:ext cx="816082" cy="816080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425FB66A-961B-42A2-88F3-9B4628EA20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586" b="93761" l="6586" r="92721">
                        <a14:foregroundMark x1="63605" y1="12305" x2="29937" y2="11819"/>
                        <a14:foregroundMark x1="26086" y1="13402" x2="25823" y2="13692"/>
                        <a14:foregroundMark x1="51646" y1="6759" x2="51646" y2="6759"/>
                        <a14:foregroundMark x1="53033" y1="8319" x2="43501" y2="9359"/>
                        <a14:foregroundMark x1="34489" y1="14731" x2="19584" y2="23224"/>
                        <a14:foregroundMark x1="45754" y1="25997" x2="41594" y2="52860"/>
                        <a14:foregroundMark x1="41594" y1="52860" x2="42634" y2="58059"/>
                        <a14:foregroundMark x1="53206" y1="32062" x2="50953" y2="51993"/>
                        <a14:foregroundMark x1="50433" y1="26690" x2="38302" y2="38821"/>
                        <a14:foregroundMark x1="45234" y1="26516" x2="39341" y2="36222"/>
                        <a14:foregroundMark x1="39341" y1="36222" x2="39341" y2="36395"/>
                        <a14:foregroundMark x1="51646" y1="29983" x2="45234" y2="37782"/>
                        <a14:foregroundMark x1="84575" y1="40555" x2="88215" y2="53553"/>
                        <a14:foregroundMark x1="92721" y1="48180" x2="92721" y2="48180"/>
                        <a14:foregroundMark x1="80243" y1="46274" x2="43328" y2="54593"/>
                        <a14:foregroundMark x1="74350" y1="38821" x2="60139" y2="61525"/>
                        <a14:foregroundMark x1="82842" y1="50087" x2="73657" y2="61352"/>
                        <a14:foregroundMark x1="73657" y1="61352" x2="57712" y2="71577"/>
                        <a14:foregroundMark x1="68631" y1="77123" x2="44367" y2="82496"/>
                        <a14:foregroundMark x1="44367" y1="82496" x2="33102" y2="77296"/>
                        <a14:foregroundMark x1="33102" y1="77296" x2="31889" y2="67764"/>
                        <a14:foregroundMark x1="49740" y1="93761" x2="49740" y2="93761"/>
                        <a14:foregroundMark x1="6932" y1="49567" x2="6932" y2="49567"/>
                        <a14:foregroundMark x1="50953" y1="25303" x2="41941" y2="41941"/>
                        <a14:foregroundMark x1="71924" y1="28596" x2="60659" y2="23050"/>
                        <a14:foregroundMark x1="60659" y1="23050" x2="33276" y2="20104"/>
                        <a14:foregroundMark x1="33276" y1="20104" x2="15945" y2="51127"/>
                        <a14:foregroundMark x1="15945" y1="51127" x2="20277" y2="62218"/>
                        <a14:foregroundMark x1="20277" y1="62218" x2="42634" y2="66031"/>
                        <a14:foregroundMark x1="42634" y1="66031" x2="66378" y2="50433"/>
                        <a14:foregroundMark x1="66378" y1="50433" x2="73657" y2="41594"/>
                        <a14:foregroundMark x1="73657" y1="41594" x2="73830" y2="30676"/>
                        <a14:foregroundMark x1="73830" y1="30676" x2="71404" y2="28076"/>
                        <a14:foregroundMark x1="6586" y1="41075" x2="6586" y2="41075"/>
                        <a14:foregroundMark x1="57886" y1="7799" x2="40035" y2="7626"/>
                        <a14:foregroundMark x1="25652" y1="13545" x2="26145" y2="13583"/>
                        <a14:backgroundMark x1="26343" y1="9185" x2="26690" y2="10052"/>
                        <a14:backgroundMark x1="26863" y1="8666" x2="26023" y2="12443"/>
                        <a14:backgroundMark x1="24957" y1="12998" x2="24957" y2="12998"/>
                        <a14:backgroundMark x1="25477" y1="12825" x2="25477" y2="12825"/>
                        <a14:backgroundMark x1="24957" y1="12998" x2="24957" y2="12998"/>
                        <a14:backgroundMark x1="25130" y1="12998" x2="25130" y2="12998"/>
                        <a14:backgroundMark x1="25303" y1="12998" x2="24437" y2="12998"/>
                        <a14:backgroundMark x1="26343" y1="12132" x2="25303" y2="12652"/>
                      </a14:backgroundRemoval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4"/>
          <a:stretch/>
        </p:blipFill>
        <p:spPr>
          <a:xfrm>
            <a:off x="10715323" y="259270"/>
            <a:ext cx="957405" cy="962258"/>
          </a:xfrm>
          <a:prstGeom prst="rect">
            <a:avLst/>
          </a:prstGeom>
        </p:spPr>
      </p:pic>
      <p:grpSp>
        <p:nvGrpSpPr>
          <p:cNvPr id="46" name="群組 45">
            <a:extLst>
              <a:ext uri="{FF2B5EF4-FFF2-40B4-BE49-F238E27FC236}">
                <a16:creationId xmlns:a16="http://schemas.microsoft.com/office/drawing/2014/main" id="{9099E3AA-1225-46E4-BE62-3EA0404A95EF}"/>
              </a:ext>
            </a:extLst>
          </p:cNvPr>
          <p:cNvGrpSpPr/>
          <p:nvPr/>
        </p:nvGrpSpPr>
        <p:grpSpPr>
          <a:xfrm>
            <a:off x="796413" y="411803"/>
            <a:ext cx="2348005" cy="736636"/>
            <a:chOff x="796413" y="411803"/>
            <a:chExt cx="2348005" cy="736636"/>
          </a:xfrm>
        </p:grpSpPr>
        <p:sp>
          <p:nvSpPr>
            <p:cNvPr id="47" name="文本框 3">
              <a:extLst>
                <a:ext uri="{FF2B5EF4-FFF2-40B4-BE49-F238E27FC236}">
                  <a16:creationId xmlns:a16="http://schemas.microsoft.com/office/drawing/2014/main" id="{4D709F10-F647-46E2-ABD1-323848E6F74D}"/>
                </a:ext>
              </a:extLst>
            </p:cNvPr>
            <p:cNvSpPr txBox="1"/>
            <p:nvPr/>
          </p:nvSpPr>
          <p:spPr>
            <a:xfrm>
              <a:off x="1115948" y="411803"/>
              <a:ext cx="18705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程式技術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  <p:sp>
          <p:nvSpPr>
            <p:cNvPr id="48" name="文本框 4">
              <a:extLst>
                <a:ext uri="{FF2B5EF4-FFF2-40B4-BE49-F238E27FC236}">
                  <a16:creationId xmlns:a16="http://schemas.microsoft.com/office/drawing/2014/main" id="{97E1025E-9788-4340-9CE9-AD97B04EDE2E}"/>
                </a:ext>
              </a:extLst>
            </p:cNvPr>
            <p:cNvSpPr txBox="1"/>
            <p:nvPr/>
          </p:nvSpPr>
          <p:spPr>
            <a:xfrm>
              <a:off x="1007288" y="840662"/>
              <a:ext cx="21371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charset="-52"/>
                  <a:ea typeface="微软雅黑" panose="020B0503020204020204" pitchFamily="34" charset="-122"/>
                </a:rPr>
                <a:t>Function</a:t>
              </a:r>
            </a:p>
          </p:txBody>
        </p:sp>
        <p:cxnSp>
          <p:nvCxnSpPr>
            <p:cNvPr id="49" name="直接连接符 5">
              <a:extLst>
                <a:ext uri="{FF2B5EF4-FFF2-40B4-BE49-F238E27FC236}">
                  <a16:creationId xmlns:a16="http://schemas.microsoft.com/office/drawing/2014/main" id="{883B0A1D-52AC-400D-83B0-72662C4DA3C5}"/>
                </a:ext>
              </a:extLst>
            </p:cNvPr>
            <p:cNvCxnSpPr/>
            <p:nvPr/>
          </p:nvCxnSpPr>
          <p:spPr>
            <a:xfrm>
              <a:off x="796413" y="457203"/>
              <a:ext cx="0" cy="632244"/>
            </a:xfrm>
            <a:prstGeom prst="line">
              <a:avLst/>
            </a:prstGeom>
            <a:ln w="76200">
              <a:solidFill>
                <a:srgbClr val="1C48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634668D-4EE9-48C5-A209-C185E8973A4D}"/>
              </a:ext>
            </a:extLst>
          </p:cNvPr>
          <p:cNvGrpSpPr/>
          <p:nvPr/>
        </p:nvGrpSpPr>
        <p:grpSpPr>
          <a:xfrm>
            <a:off x="796410" y="1363882"/>
            <a:ext cx="5114420" cy="962258"/>
            <a:chOff x="6177683" y="1666134"/>
            <a:chExt cx="3761203" cy="1254047"/>
          </a:xfrm>
        </p:grpSpPr>
        <p:grpSp>
          <p:nvGrpSpPr>
            <p:cNvPr id="15" name="组合 26">
              <a:extLst>
                <a:ext uri="{FF2B5EF4-FFF2-40B4-BE49-F238E27FC236}">
                  <a16:creationId xmlns:a16="http://schemas.microsoft.com/office/drawing/2014/main" id="{7D57F14C-50DE-4103-8D92-2E4E488232AE}"/>
                </a:ext>
              </a:extLst>
            </p:cNvPr>
            <p:cNvGrpSpPr/>
            <p:nvPr/>
          </p:nvGrpSpPr>
          <p:grpSpPr>
            <a:xfrm>
              <a:off x="6177683" y="1666134"/>
              <a:ext cx="1362525" cy="988578"/>
              <a:chOff x="6177683" y="1666134"/>
              <a:chExt cx="1362525" cy="988578"/>
            </a:xfrm>
            <a:solidFill>
              <a:srgbClr val="1C4885"/>
            </a:solidFill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E576D98-075F-40C8-9B69-9780A15719E2}"/>
                  </a:ext>
                </a:extLst>
              </p:cNvPr>
              <p:cNvSpPr/>
              <p:nvPr/>
            </p:nvSpPr>
            <p:spPr>
              <a:xfrm rot="5400000">
                <a:off x="5743333" y="2100484"/>
                <a:ext cx="988578" cy="1198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5B27937-4E01-4AE4-AA87-F06F6C3F7074}"/>
                  </a:ext>
                </a:extLst>
              </p:cNvPr>
              <p:cNvSpPr/>
              <p:nvPr/>
            </p:nvSpPr>
            <p:spPr>
              <a:xfrm>
                <a:off x="6297561" y="1666134"/>
                <a:ext cx="1242647" cy="10367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0D253E0-0B25-4D50-A8E1-9850504BA7D9}"/>
                </a:ext>
              </a:extLst>
            </p:cNvPr>
            <p:cNvSpPr/>
            <p:nvPr/>
          </p:nvSpPr>
          <p:spPr>
            <a:xfrm>
              <a:off x="6297560" y="1769806"/>
              <a:ext cx="3641326" cy="11503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文本框 39">
              <a:extLst>
                <a:ext uri="{FF2B5EF4-FFF2-40B4-BE49-F238E27FC236}">
                  <a16:creationId xmlns:a16="http://schemas.microsoft.com/office/drawing/2014/main" id="{E7E59B23-E2FF-43DB-84E4-14963E0666EE}"/>
                </a:ext>
              </a:extLst>
            </p:cNvPr>
            <p:cNvSpPr txBox="1"/>
            <p:nvPr/>
          </p:nvSpPr>
          <p:spPr>
            <a:xfrm>
              <a:off x="6282403" y="1949879"/>
              <a:ext cx="915184" cy="922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pitchFamily="2" charset="-52"/>
                </a:rPr>
                <a:t>07</a:t>
              </a:r>
              <a:endPara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</a:endParaRPr>
            </a:p>
          </p:txBody>
        </p:sp>
        <p:sp>
          <p:nvSpPr>
            <p:cNvPr id="18" name="文本框 9">
              <a:extLst>
                <a:ext uri="{FF2B5EF4-FFF2-40B4-BE49-F238E27FC236}">
                  <a16:creationId xmlns:a16="http://schemas.microsoft.com/office/drawing/2014/main" id="{5DC55B37-441B-409F-99C9-8A87074F6CC8}"/>
                </a:ext>
              </a:extLst>
            </p:cNvPr>
            <p:cNvSpPr txBox="1"/>
            <p:nvPr/>
          </p:nvSpPr>
          <p:spPr>
            <a:xfrm>
              <a:off x="7141549" y="2114160"/>
              <a:ext cx="2797337" cy="601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TW" altLang="en-US" sz="24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用</a:t>
              </a:r>
              <a:r>
                <a:rPr lang="en-US" altLang="zh-TW" sz="2400" dirty="0" err="1">
                  <a:latin typeface="FZZhengHeiS-DB-GB" panose="02000000000000000000" pitchFamily="2" charset="0"/>
                  <a:ea typeface="FZZhengHeiS-DB-GB" panose="02000000000000000000" pitchFamily="2" charset="0"/>
                </a:rPr>
                <a:t>AlertDialog</a:t>
              </a:r>
              <a:r>
                <a:rPr lang="zh-TW" altLang="en-US" sz="24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顯示離開視窗</a:t>
              </a:r>
              <a:endPara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21944AF8-0271-44ED-ADF0-20A05F9E9A4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5" t="35203" r="5764" b="34679"/>
          <a:stretch/>
        </p:blipFill>
        <p:spPr>
          <a:xfrm>
            <a:off x="7741328" y="2844723"/>
            <a:ext cx="3101754" cy="167179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A8790DF-AAC9-41E8-94A8-109ED4C843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288" y="2844722"/>
            <a:ext cx="6122154" cy="317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67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299909" y="1836820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800" b="1" dirty="0">
                <a:solidFill>
                  <a:schemeClr val="bg1"/>
                </a:solidFill>
                <a:latin typeface="FuturaBookC" pitchFamily="2" charset="-52"/>
              </a:rPr>
              <a:t>4</a:t>
            </a:r>
            <a:endParaRPr lang="zh-CN" altLang="en-US" sz="13800" b="1" dirty="0">
              <a:solidFill>
                <a:schemeClr val="bg1"/>
              </a:solidFill>
              <a:latin typeface="FuturaBookC" pitchFamily="2" charset="-5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99908" y="3624758"/>
            <a:ext cx="15921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44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架構</a:t>
            </a:r>
            <a:endParaRPr lang="zh-CN" altLang="en-US" sz="4400" dirty="0">
              <a:solidFill>
                <a:srgbClr val="1C4885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539794" y="4461933"/>
            <a:ext cx="11124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385" y="734960"/>
            <a:ext cx="816082" cy="81608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1C080B1-8FD0-4796-98C2-112BEF7EEFA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586" b="93761" l="6586" r="92721">
                        <a14:foregroundMark x1="63605" y1="12305" x2="29937" y2="11819"/>
                        <a14:foregroundMark x1="26086" y1="13402" x2="25823" y2="13692"/>
                        <a14:foregroundMark x1="51646" y1="6759" x2="51646" y2="6759"/>
                        <a14:foregroundMark x1="53033" y1="8319" x2="43501" y2="9359"/>
                        <a14:foregroundMark x1="34489" y1="14731" x2="19584" y2="23224"/>
                        <a14:foregroundMark x1="45754" y1="25997" x2="41594" y2="52860"/>
                        <a14:foregroundMark x1="41594" y1="52860" x2="42634" y2="58059"/>
                        <a14:foregroundMark x1="53206" y1="32062" x2="50953" y2="51993"/>
                        <a14:foregroundMark x1="50433" y1="26690" x2="38302" y2="38821"/>
                        <a14:foregroundMark x1="45234" y1="26516" x2="39341" y2="36222"/>
                        <a14:foregroundMark x1="39341" y1="36222" x2="39341" y2="36395"/>
                        <a14:foregroundMark x1="51646" y1="29983" x2="45234" y2="37782"/>
                        <a14:foregroundMark x1="84575" y1="40555" x2="88215" y2="53553"/>
                        <a14:foregroundMark x1="92721" y1="48180" x2="92721" y2="48180"/>
                        <a14:foregroundMark x1="80243" y1="46274" x2="43328" y2="54593"/>
                        <a14:foregroundMark x1="74350" y1="38821" x2="60139" y2="61525"/>
                        <a14:foregroundMark x1="82842" y1="50087" x2="73657" y2="61352"/>
                        <a14:foregroundMark x1="73657" y1="61352" x2="57712" y2="71577"/>
                        <a14:foregroundMark x1="68631" y1="77123" x2="44367" y2="82496"/>
                        <a14:foregroundMark x1="44367" y1="82496" x2="33102" y2="77296"/>
                        <a14:foregroundMark x1="33102" y1="77296" x2="31889" y2="67764"/>
                        <a14:foregroundMark x1="49740" y1="93761" x2="49740" y2="93761"/>
                        <a14:foregroundMark x1="6932" y1="49567" x2="6932" y2="49567"/>
                        <a14:foregroundMark x1="50953" y1="25303" x2="41941" y2="41941"/>
                        <a14:foregroundMark x1="71924" y1="28596" x2="60659" y2="23050"/>
                        <a14:foregroundMark x1="60659" y1="23050" x2="33276" y2="20104"/>
                        <a14:foregroundMark x1="33276" y1="20104" x2="15945" y2="51127"/>
                        <a14:foregroundMark x1="15945" y1="51127" x2="20277" y2="62218"/>
                        <a14:foregroundMark x1="20277" y1="62218" x2="42634" y2="66031"/>
                        <a14:foregroundMark x1="42634" y1="66031" x2="66378" y2="50433"/>
                        <a14:foregroundMark x1="66378" y1="50433" x2="73657" y2="41594"/>
                        <a14:foregroundMark x1="73657" y1="41594" x2="73830" y2="30676"/>
                        <a14:foregroundMark x1="73830" y1="30676" x2="71404" y2="28076"/>
                        <a14:foregroundMark x1="6586" y1="41075" x2="6586" y2="41075"/>
                        <a14:foregroundMark x1="57886" y1="7799" x2="40035" y2="7626"/>
                        <a14:foregroundMark x1="25652" y1="13545" x2="26145" y2="13583"/>
                        <a14:backgroundMark x1="26343" y1="9185" x2="26690" y2="10052"/>
                        <a14:backgroundMark x1="26863" y1="8666" x2="26023" y2="12443"/>
                        <a14:backgroundMark x1="24957" y1="12998" x2="24957" y2="12998"/>
                        <a14:backgroundMark x1="25477" y1="12825" x2="25477" y2="12825"/>
                        <a14:backgroundMark x1="24957" y1="12998" x2="24957" y2="12998"/>
                        <a14:backgroundMark x1="25130" y1="12998" x2="25130" y2="12998"/>
                        <a14:backgroundMark x1="25303" y1="12998" x2="24437" y2="12998"/>
                        <a14:backgroundMark x1="26343" y1="12132" x2="25303" y2="12652"/>
                      </a14:backgroundRemoval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4"/>
          <a:stretch/>
        </p:blipFill>
        <p:spPr>
          <a:xfrm>
            <a:off x="10486723" y="661871"/>
            <a:ext cx="957405" cy="962258"/>
          </a:xfrm>
          <a:prstGeom prst="rect">
            <a:avLst/>
          </a:prstGeom>
        </p:spPr>
      </p:pic>
      <p:sp>
        <p:nvSpPr>
          <p:cNvPr id="13" name="文本框 9">
            <a:extLst>
              <a:ext uri="{FF2B5EF4-FFF2-40B4-BE49-F238E27FC236}">
                <a16:creationId xmlns:a16="http://schemas.microsoft.com/office/drawing/2014/main" id="{FA067672-5825-4BCF-A49B-C15FA2E7AA10}"/>
              </a:ext>
            </a:extLst>
          </p:cNvPr>
          <p:cNvSpPr txBox="1"/>
          <p:nvPr/>
        </p:nvSpPr>
        <p:spPr>
          <a:xfrm>
            <a:off x="5348531" y="4486015"/>
            <a:ext cx="1494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  <a:ea typeface="锐字逼格青春粗黑体简2.0" panose="02010604000000000000" pitchFamily="2" charset="-122"/>
              </a:rPr>
              <a:t>Framework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FuturaBookC" pitchFamily="2" charset="-52"/>
              <a:ea typeface="锐字逼格青春粗黑体简2.0" panose="02010604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450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96413" y="424125"/>
            <a:ext cx="2839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架構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FZZhengHeiS-DB-GB" panose="02000000000000000000" pitchFamily="2" charset="0"/>
              <a:ea typeface="FZZhengHeiS-DB-GB" panose="02000000000000000000" pitchFamily="2" charset="0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4649" y="840662"/>
            <a:ext cx="2731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FuturaBookC" charset="-52"/>
                <a:ea typeface="微软雅黑" panose="020B0503020204020204" pitchFamily="34" charset="-122"/>
                <a:cs typeface="+mn-cs"/>
              </a:rPr>
              <a:t>DESIGN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FuturaBookC" charset="-5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FuturaBookC" charset="-52"/>
                <a:ea typeface="微软雅黑" panose="020B0503020204020204" pitchFamily="34" charset="-122"/>
                <a:cs typeface="+mn-cs"/>
              </a:rPr>
              <a:t>IDEA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FuturaBookC" charset="-5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985" y="332359"/>
            <a:ext cx="816082" cy="816080"/>
          </a:xfrm>
          <a:prstGeom prst="rect">
            <a:avLst/>
          </a:prstGeom>
        </p:spPr>
      </p:pic>
      <p:grpSp>
        <p:nvGrpSpPr>
          <p:cNvPr id="30" name="群組 29">
            <a:extLst>
              <a:ext uri="{FF2B5EF4-FFF2-40B4-BE49-F238E27FC236}">
                <a16:creationId xmlns:a16="http://schemas.microsoft.com/office/drawing/2014/main" id="{9FCC35F6-6399-425B-8DA4-299B2AFA89BA}"/>
              </a:ext>
            </a:extLst>
          </p:cNvPr>
          <p:cNvGrpSpPr/>
          <p:nvPr/>
        </p:nvGrpSpPr>
        <p:grpSpPr>
          <a:xfrm>
            <a:off x="5196562" y="1580634"/>
            <a:ext cx="2171743" cy="5277366"/>
            <a:chOff x="4210291" y="2169887"/>
            <a:chExt cx="3435439" cy="4696582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1FE3EED1-E5D8-4E2D-A31C-409FB5A05284}"/>
                </a:ext>
              </a:extLst>
            </p:cNvPr>
            <p:cNvGrpSpPr/>
            <p:nvPr/>
          </p:nvGrpSpPr>
          <p:grpSpPr>
            <a:xfrm>
              <a:off x="4210291" y="2699655"/>
              <a:ext cx="1643359" cy="4158345"/>
              <a:chOff x="3964754" y="2699655"/>
              <a:chExt cx="1643359" cy="4158345"/>
            </a:xfrm>
          </p:grpSpPr>
          <p:sp>
            <p:nvSpPr>
              <p:cNvPr id="8" name="上箭头 7"/>
              <p:cNvSpPr/>
              <p:nvPr/>
            </p:nvSpPr>
            <p:spPr>
              <a:xfrm>
                <a:off x="4788056" y="2699655"/>
                <a:ext cx="820057" cy="3367314"/>
              </a:xfrm>
              <a:prstGeom prst="upArrow">
                <a:avLst>
                  <a:gd name="adj1" fmla="val 50000"/>
                  <a:gd name="adj2" fmla="val 180974"/>
                </a:avLst>
              </a:prstGeom>
              <a:solidFill>
                <a:srgbClr val="BFBFB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锐字逼格青春粗黑体简2.0" panose="02010604000000000000" pitchFamily="2" charset="-122"/>
                  <a:ea typeface="锐字逼格青春粗黑体简2.0" panose="02010604000000000000" pitchFamily="2" charset="-122"/>
                  <a:cs typeface="+mn-cs"/>
                </a:endParaRPr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>
                <a:off x="3964754" y="6066969"/>
                <a:ext cx="1446804" cy="791031"/>
              </a:xfrm>
              <a:custGeom>
                <a:avLst/>
                <a:gdLst>
                  <a:gd name="connsiteX0" fmla="*/ 1031189 w 1446804"/>
                  <a:gd name="connsiteY0" fmla="*/ 0 h 791031"/>
                  <a:gd name="connsiteX1" fmla="*/ 1446804 w 1446804"/>
                  <a:gd name="connsiteY1" fmla="*/ 0 h 791031"/>
                  <a:gd name="connsiteX2" fmla="*/ 415615 w 1446804"/>
                  <a:gd name="connsiteY2" fmla="*/ 791031 h 791031"/>
                  <a:gd name="connsiteX3" fmla="*/ 0 w 1446804"/>
                  <a:gd name="connsiteY3" fmla="*/ 791031 h 791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6804" h="791031">
                    <a:moveTo>
                      <a:pt x="1031189" y="0"/>
                    </a:moveTo>
                    <a:lnTo>
                      <a:pt x="1446804" y="0"/>
                    </a:lnTo>
                    <a:lnTo>
                      <a:pt x="415615" y="791031"/>
                    </a:lnTo>
                    <a:lnTo>
                      <a:pt x="0" y="791031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89D30F7C-EB64-41EB-908E-2287E67CFF1F}"/>
                </a:ext>
              </a:extLst>
            </p:cNvPr>
            <p:cNvGrpSpPr/>
            <p:nvPr/>
          </p:nvGrpSpPr>
          <p:grpSpPr>
            <a:xfrm>
              <a:off x="6057880" y="3216125"/>
              <a:ext cx="1587850" cy="3650344"/>
              <a:chOff x="6642094" y="3207656"/>
              <a:chExt cx="1587850" cy="3650344"/>
            </a:xfrm>
          </p:grpSpPr>
          <p:sp>
            <p:nvSpPr>
              <p:cNvPr id="9" name="上箭头 8"/>
              <p:cNvSpPr/>
              <p:nvPr/>
            </p:nvSpPr>
            <p:spPr>
              <a:xfrm>
                <a:off x="6642094" y="3207656"/>
                <a:ext cx="820057" cy="2873828"/>
              </a:xfrm>
              <a:prstGeom prst="upArrow">
                <a:avLst>
                  <a:gd name="adj1" fmla="val 50000"/>
                  <a:gd name="adj2" fmla="val 180974"/>
                </a:avLst>
              </a:prstGeom>
              <a:solidFill>
                <a:srgbClr val="1C488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锐字逼格青春粗黑体简2.0" panose="02010604000000000000" pitchFamily="2" charset="-122"/>
                  <a:ea typeface="锐字逼格青春粗黑体简2.0" panose="02010604000000000000" pitchFamily="2" charset="-122"/>
                  <a:cs typeface="+mn-cs"/>
                </a:endParaRPr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 flipH="1">
                <a:off x="6848116" y="6081484"/>
                <a:ext cx="1381828" cy="776516"/>
              </a:xfrm>
              <a:custGeom>
                <a:avLst/>
                <a:gdLst>
                  <a:gd name="connsiteX0" fmla="*/ 1381828 w 1381828"/>
                  <a:gd name="connsiteY0" fmla="*/ 0 h 776516"/>
                  <a:gd name="connsiteX1" fmla="*/ 979618 w 1381828"/>
                  <a:gd name="connsiteY1" fmla="*/ 0 h 776516"/>
                  <a:gd name="connsiteX2" fmla="*/ 0 w 1381828"/>
                  <a:gd name="connsiteY2" fmla="*/ 776516 h 776516"/>
                  <a:gd name="connsiteX3" fmla="*/ 402210 w 1381828"/>
                  <a:gd name="connsiteY3" fmla="*/ 776516 h 776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1828" h="776516">
                    <a:moveTo>
                      <a:pt x="1381828" y="0"/>
                    </a:moveTo>
                    <a:lnTo>
                      <a:pt x="979618" y="0"/>
                    </a:lnTo>
                    <a:lnTo>
                      <a:pt x="0" y="776516"/>
                    </a:lnTo>
                    <a:lnTo>
                      <a:pt x="402210" y="776516"/>
                    </a:lnTo>
                    <a:close/>
                  </a:path>
                </a:pathLst>
              </a:custGeom>
              <a:solidFill>
                <a:srgbClr val="1C48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0B087A72-F4F7-4D1F-BD18-F5E210EFCC97}"/>
                </a:ext>
              </a:extLst>
            </p:cNvPr>
            <p:cNvGrpSpPr/>
            <p:nvPr/>
          </p:nvGrpSpPr>
          <p:grpSpPr>
            <a:xfrm>
              <a:off x="5359629" y="2169887"/>
              <a:ext cx="820057" cy="4688114"/>
              <a:chOff x="5359629" y="2169887"/>
              <a:chExt cx="820057" cy="4688114"/>
            </a:xfrm>
          </p:grpSpPr>
          <p:sp>
            <p:nvSpPr>
              <p:cNvPr id="11" name="上箭头 10"/>
              <p:cNvSpPr/>
              <p:nvPr/>
            </p:nvSpPr>
            <p:spPr>
              <a:xfrm>
                <a:off x="5359629" y="2169887"/>
                <a:ext cx="820057" cy="3911598"/>
              </a:xfrm>
              <a:prstGeom prst="upArrow">
                <a:avLst>
                  <a:gd name="adj1" fmla="val 50000"/>
                  <a:gd name="adj2" fmla="val 180974"/>
                </a:avLst>
              </a:prstGeom>
              <a:solidFill>
                <a:srgbClr val="1C488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锐字逼格青春粗黑体简2.0" panose="02010604000000000000" pitchFamily="2" charset="-122"/>
                  <a:ea typeface="锐字逼格青春粗黑体简2.0" panose="02010604000000000000" pitchFamily="2" charset="-122"/>
                  <a:cs typeface="+mn-cs"/>
                </a:endParaRPr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5444302" y="6022726"/>
                <a:ext cx="650084" cy="835275"/>
              </a:xfrm>
              <a:custGeom>
                <a:avLst/>
                <a:gdLst>
                  <a:gd name="connsiteX0" fmla="*/ 129013 w 650084"/>
                  <a:gd name="connsiteY0" fmla="*/ 0 h 835275"/>
                  <a:gd name="connsiteX1" fmla="*/ 521070 w 650084"/>
                  <a:gd name="connsiteY1" fmla="*/ 0 h 835275"/>
                  <a:gd name="connsiteX2" fmla="*/ 650084 w 650084"/>
                  <a:gd name="connsiteY2" fmla="*/ 835275 h 835275"/>
                  <a:gd name="connsiteX3" fmla="*/ 0 w 650084"/>
                  <a:gd name="connsiteY3" fmla="*/ 835275 h 83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0084" h="835275">
                    <a:moveTo>
                      <a:pt x="129013" y="0"/>
                    </a:moveTo>
                    <a:lnTo>
                      <a:pt x="521070" y="0"/>
                    </a:lnTo>
                    <a:lnTo>
                      <a:pt x="650084" y="835275"/>
                    </a:lnTo>
                    <a:lnTo>
                      <a:pt x="0" y="835275"/>
                    </a:lnTo>
                    <a:close/>
                  </a:path>
                </a:pathLst>
              </a:custGeom>
              <a:solidFill>
                <a:srgbClr val="1C48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F36C03ED-9ADF-4E99-826C-D02A89332953}"/>
                </a:ext>
              </a:extLst>
            </p:cNvPr>
            <p:cNvGrpSpPr/>
            <p:nvPr/>
          </p:nvGrpSpPr>
          <p:grpSpPr>
            <a:xfrm>
              <a:off x="5670839" y="3724120"/>
              <a:ext cx="1052067" cy="3142345"/>
              <a:chOff x="6068781" y="3715655"/>
              <a:chExt cx="1052067" cy="3142345"/>
            </a:xfrm>
          </p:grpSpPr>
          <p:sp>
            <p:nvSpPr>
              <p:cNvPr id="10" name="上箭头 9"/>
              <p:cNvSpPr/>
              <p:nvPr/>
            </p:nvSpPr>
            <p:spPr>
              <a:xfrm>
                <a:off x="6068781" y="3715655"/>
                <a:ext cx="820057" cy="2365829"/>
              </a:xfrm>
              <a:prstGeom prst="upArrow">
                <a:avLst>
                  <a:gd name="adj1" fmla="val 50000"/>
                  <a:gd name="adj2" fmla="val 180974"/>
                </a:avLst>
              </a:prstGeom>
              <a:solidFill>
                <a:srgbClr val="BFBFB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锐字逼格青春粗黑体简2.0" panose="02010604000000000000" pitchFamily="2" charset="-122"/>
                  <a:ea typeface="锐字逼格青春粗黑体简2.0" panose="02010604000000000000" pitchFamily="2" charset="-122"/>
                  <a:cs typeface="+mn-cs"/>
                </a:endParaRPr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 flipH="1">
                <a:off x="6262620" y="6066969"/>
                <a:ext cx="858228" cy="791031"/>
              </a:xfrm>
              <a:custGeom>
                <a:avLst/>
                <a:gdLst>
                  <a:gd name="connsiteX0" fmla="*/ 858228 w 858228"/>
                  <a:gd name="connsiteY0" fmla="*/ 0 h 791031"/>
                  <a:gd name="connsiteX1" fmla="*/ 448189 w 858228"/>
                  <a:gd name="connsiteY1" fmla="*/ 0 h 791031"/>
                  <a:gd name="connsiteX2" fmla="*/ 0 w 858228"/>
                  <a:gd name="connsiteY2" fmla="*/ 791031 h 791031"/>
                  <a:gd name="connsiteX3" fmla="*/ 410039 w 858228"/>
                  <a:gd name="connsiteY3" fmla="*/ 791031 h 791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8228" h="791031">
                    <a:moveTo>
                      <a:pt x="858228" y="0"/>
                    </a:moveTo>
                    <a:lnTo>
                      <a:pt x="448189" y="0"/>
                    </a:lnTo>
                    <a:lnTo>
                      <a:pt x="0" y="791031"/>
                    </a:lnTo>
                    <a:lnTo>
                      <a:pt x="410039" y="791031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pic>
        <p:nvPicPr>
          <p:cNvPr id="24" name="圖片 23">
            <a:extLst>
              <a:ext uri="{FF2B5EF4-FFF2-40B4-BE49-F238E27FC236}">
                <a16:creationId xmlns:a16="http://schemas.microsoft.com/office/drawing/2014/main" id="{425FB66A-961B-42A2-88F3-9B4628EA20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586" b="93761" l="6586" r="92721">
                        <a14:foregroundMark x1="63605" y1="12305" x2="29937" y2="11819"/>
                        <a14:foregroundMark x1="26086" y1="13402" x2="25823" y2="13692"/>
                        <a14:foregroundMark x1="51646" y1="6759" x2="51646" y2="6759"/>
                        <a14:foregroundMark x1="53033" y1="8319" x2="43501" y2="9359"/>
                        <a14:foregroundMark x1="34489" y1="14731" x2="19584" y2="23224"/>
                        <a14:foregroundMark x1="45754" y1="25997" x2="41594" y2="52860"/>
                        <a14:foregroundMark x1="41594" y1="52860" x2="42634" y2="58059"/>
                        <a14:foregroundMark x1="53206" y1="32062" x2="50953" y2="51993"/>
                        <a14:foregroundMark x1="50433" y1="26690" x2="38302" y2="38821"/>
                        <a14:foregroundMark x1="45234" y1="26516" x2="39341" y2="36222"/>
                        <a14:foregroundMark x1="39341" y1="36222" x2="39341" y2="36395"/>
                        <a14:foregroundMark x1="51646" y1="29983" x2="45234" y2="37782"/>
                        <a14:foregroundMark x1="84575" y1="40555" x2="88215" y2="53553"/>
                        <a14:foregroundMark x1="92721" y1="48180" x2="92721" y2="48180"/>
                        <a14:foregroundMark x1="80243" y1="46274" x2="43328" y2="54593"/>
                        <a14:foregroundMark x1="74350" y1="38821" x2="60139" y2="61525"/>
                        <a14:foregroundMark x1="82842" y1="50087" x2="73657" y2="61352"/>
                        <a14:foregroundMark x1="73657" y1="61352" x2="57712" y2="71577"/>
                        <a14:foregroundMark x1="68631" y1="77123" x2="44367" y2="82496"/>
                        <a14:foregroundMark x1="44367" y1="82496" x2="33102" y2="77296"/>
                        <a14:foregroundMark x1="33102" y1="77296" x2="31889" y2="67764"/>
                        <a14:foregroundMark x1="49740" y1="93761" x2="49740" y2="93761"/>
                        <a14:foregroundMark x1="6932" y1="49567" x2="6932" y2="49567"/>
                        <a14:foregroundMark x1="50953" y1="25303" x2="41941" y2="41941"/>
                        <a14:foregroundMark x1="71924" y1="28596" x2="60659" y2="23050"/>
                        <a14:foregroundMark x1="60659" y1="23050" x2="33276" y2="20104"/>
                        <a14:foregroundMark x1="33276" y1="20104" x2="15945" y2="51127"/>
                        <a14:foregroundMark x1="15945" y1="51127" x2="20277" y2="62218"/>
                        <a14:foregroundMark x1="20277" y1="62218" x2="42634" y2="66031"/>
                        <a14:foregroundMark x1="42634" y1="66031" x2="66378" y2="50433"/>
                        <a14:foregroundMark x1="66378" y1="50433" x2="73657" y2="41594"/>
                        <a14:foregroundMark x1="73657" y1="41594" x2="73830" y2="30676"/>
                        <a14:foregroundMark x1="73830" y1="30676" x2="71404" y2="28076"/>
                        <a14:foregroundMark x1="6586" y1="41075" x2="6586" y2="41075"/>
                        <a14:foregroundMark x1="57886" y1="7799" x2="40035" y2="7626"/>
                        <a14:foregroundMark x1="25652" y1="13545" x2="26145" y2="13583"/>
                        <a14:backgroundMark x1="26343" y1="9185" x2="26690" y2="10052"/>
                        <a14:backgroundMark x1="26863" y1="8666" x2="26023" y2="12443"/>
                        <a14:backgroundMark x1="24957" y1="12998" x2="24957" y2="12998"/>
                        <a14:backgroundMark x1="25477" y1="12825" x2="25477" y2="12825"/>
                        <a14:backgroundMark x1="24957" y1="12998" x2="24957" y2="12998"/>
                        <a14:backgroundMark x1="25130" y1="12998" x2="25130" y2="12998"/>
                        <a14:backgroundMark x1="25303" y1="12998" x2="24437" y2="12998"/>
                        <a14:backgroundMark x1="26343" y1="12132" x2="25303" y2="12652"/>
                      </a14:backgroundRemoval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4"/>
          <a:stretch/>
        </p:blipFill>
        <p:spPr>
          <a:xfrm>
            <a:off x="10715323" y="259270"/>
            <a:ext cx="957405" cy="962258"/>
          </a:xfrm>
          <a:prstGeom prst="rect">
            <a:avLst/>
          </a:prstGeom>
        </p:spPr>
      </p:pic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E7EC8D67-2B60-4C8E-9BA8-336ABC7848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952553"/>
              </p:ext>
            </p:extLst>
          </p:nvPr>
        </p:nvGraphicFramePr>
        <p:xfrm>
          <a:off x="383004" y="1254516"/>
          <a:ext cx="4823455" cy="5399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74569">
                  <a:extLst>
                    <a:ext uri="{9D8B030D-6E8A-4147-A177-3AD203B41FA5}">
                      <a16:colId xmlns:a16="http://schemas.microsoft.com/office/drawing/2014/main" val="85822918"/>
                    </a:ext>
                  </a:extLst>
                </a:gridCol>
                <a:gridCol w="2948886">
                  <a:extLst>
                    <a:ext uri="{9D8B030D-6E8A-4147-A177-3AD203B41FA5}">
                      <a16:colId xmlns:a16="http://schemas.microsoft.com/office/drawing/2014/main" val="1284189765"/>
                    </a:ext>
                  </a:extLst>
                </a:gridCol>
              </a:tblGrid>
              <a:tr h="3891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Class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Implement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549460"/>
                  </a:ext>
                </a:extLst>
              </a:tr>
              <a:tr h="4124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MainActivity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copy and modify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54707"/>
                  </a:ext>
                </a:extLst>
              </a:tr>
              <a:tr h="778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Constellation1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developed mostly by myself</a:t>
                      </a:r>
                      <a:endParaRPr lang="zh-TW" altLang="en-US" dirty="0"/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841234"/>
                  </a:ext>
                </a:extLst>
              </a:tr>
              <a:tr h="778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CheckAllConstellations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developed mostly by myself</a:t>
                      </a:r>
                      <a:endParaRPr lang="zh-TW" altLang="en-US" dirty="0"/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766570"/>
                  </a:ext>
                </a:extLst>
              </a:tr>
              <a:tr h="54479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Constellations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copy and modify</a:t>
                      </a:r>
                      <a:endParaRPr lang="zh-TW" altLang="en-US" dirty="0"/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675069"/>
                  </a:ext>
                </a:extLst>
              </a:tr>
              <a:tr h="7782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ConstellationDetail</a:t>
                      </a:r>
                      <a:endParaRPr lang="zh-TW" altLang="en-US" dirty="0"/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copy and modify</a:t>
                      </a:r>
                      <a:endParaRPr lang="zh-TW" altLang="en-US" dirty="0"/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54058"/>
                  </a:ext>
                </a:extLst>
              </a:tr>
              <a:tr h="54479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ConstellationAdapter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copy and modify</a:t>
                      </a:r>
                      <a:endParaRPr lang="zh-TW" altLang="en-US" dirty="0"/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969287"/>
                  </a:ext>
                </a:extLst>
              </a:tr>
              <a:tr h="778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About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developed mostly by myself</a:t>
                      </a:r>
                      <a:endParaRPr lang="zh-TW" altLang="en-US" dirty="0"/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162861"/>
                  </a:ext>
                </a:extLst>
              </a:tr>
            </a:tbl>
          </a:graphicData>
        </a:graphic>
      </p:graphicFrame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DC0B5CC7-73D3-4BD2-80F9-7ECF410D3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174191"/>
              </p:ext>
            </p:extLst>
          </p:nvPr>
        </p:nvGraphicFramePr>
        <p:xfrm>
          <a:off x="7399027" y="1246976"/>
          <a:ext cx="4202040" cy="51206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99402">
                  <a:extLst>
                    <a:ext uri="{9D8B030D-6E8A-4147-A177-3AD203B41FA5}">
                      <a16:colId xmlns:a16="http://schemas.microsoft.com/office/drawing/2014/main" val="85822918"/>
                    </a:ext>
                  </a:extLst>
                </a:gridCol>
                <a:gridCol w="2102638">
                  <a:extLst>
                    <a:ext uri="{9D8B030D-6E8A-4147-A177-3AD203B41FA5}">
                      <a16:colId xmlns:a16="http://schemas.microsoft.com/office/drawing/2014/main" val="1284189765"/>
                    </a:ext>
                  </a:extLst>
                </a:gridCol>
              </a:tblGrid>
              <a:tr h="2082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Layout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Implement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549460"/>
                  </a:ext>
                </a:extLst>
              </a:tr>
              <a:tr h="41654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activity_main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developed mostly by myself</a:t>
                      </a:r>
                      <a:endParaRPr lang="zh-TW" altLang="en-US" dirty="0"/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54707"/>
                  </a:ext>
                </a:extLst>
              </a:tr>
              <a:tr h="41654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activity_constellations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copy and modify</a:t>
                      </a:r>
                      <a:endParaRPr lang="zh-TW" altLang="en-US" dirty="0"/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841234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activity_constellations_detail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copy and modify</a:t>
                      </a:r>
                      <a:endParaRPr lang="zh-TW" altLang="en-US" dirty="0"/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766570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activity_constellations_item_list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copy and modify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675069"/>
                  </a:ext>
                </a:extLst>
              </a:tr>
              <a:tr h="41654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Show_constellation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developed mostly by myself</a:t>
                      </a:r>
                      <a:endParaRPr lang="zh-TW" altLang="en-US" dirty="0"/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969287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about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developed mostly by myself</a:t>
                      </a:r>
                      <a:endParaRPr lang="zh-TW" altLang="en-US" dirty="0"/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162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397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5805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984658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03122" y="405580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33878" y="2049832"/>
            <a:ext cx="5324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8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謝謝聆聽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1C4885"/>
              </a:solidFill>
              <a:effectLst/>
              <a:uLnTx/>
              <a:uFillTx/>
              <a:latin typeface="FZZhengHeiS-DB-GB" panose="02000000000000000000" pitchFamily="2" charset="0"/>
              <a:ea typeface="FZZhengHeiS-DB-GB" panose="02000000000000000000" pitchFamily="2" charset="0"/>
              <a:cs typeface="+mn-cs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5401597" y="3738717"/>
            <a:ext cx="13888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385" y="734960"/>
            <a:ext cx="816082" cy="8160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718928" y="2916224"/>
            <a:ext cx="675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1C488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Thanks Everyone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1C488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986F4BBA-6473-4F5F-AE4A-9FEE1DDA1C5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586" b="93761" l="6586" r="92721">
                        <a14:foregroundMark x1="63605" y1="12305" x2="29937" y2="11819"/>
                        <a14:foregroundMark x1="26086" y1="13402" x2="25823" y2="13692"/>
                        <a14:foregroundMark x1="51646" y1="6759" x2="51646" y2="6759"/>
                        <a14:foregroundMark x1="53033" y1="8319" x2="43501" y2="9359"/>
                        <a14:foregroundMark x1="34489" y1="14731" x2="19584" y2="23224"/>
                        <a14:foregroundMark x1="45754" y1="25997" x2="41594" y2="52860"/>
                        <a14:foregroundMark x1="41594" y1="52860" x2="42634" y2="58059"/>
                        <a14:foregroundMark x1="53206" y1="32062" x2="50953" y2="51993"/>
                        <a14:foregroundMark x1="50433" y1="26690" x2="38302" y2="38821"/>
                        <a14:foregroundMark x1="45234" y1="26516" x2="39341" y2="36222"/>
                        <a14:foregroundMark x1="39341" y1="36222" x2="39341" y2="36395"/>
                        <a14:foregroundMark x1="51646" y1="29983" x2="45234" y2="37782"/>
                        <a14:foregroundMark x1="84575" y1="40555" x2="88215" y2="53553"/>
                        <a14:foregroundMark x1="92721" y1="48180" x2="92721" y2="48180"/>
                        <a14:foregroundMark x1="80243" y1="46274" x2="43328" y2="54593"/>
                        <a14:foregroundMark x1="74350" y1="38821" x2="60139" y2="61525"/>
                        <a14:foregroundMark x1="82842" y1="50087" x2="73657" y2="61352"/>
                        <a14:foregroundMark x1="73657" y1="61352" x2="57712" y2="71577"/>
                        <a14:foregroundMark x1="68631" y1="77123" x2="44367" y2="82496"/>
                        <a14:foregroundMark x1="44367" y1="82496" x2="33102" y2="77296"/>
                        <a14:foregroundMark x1="33102" y1="77296" x2="31889" y2="67764"/>
                        <a14:foregroundMark x1="49740" y1="93761" x2="49740" y2="93761"/>
                        <a14:foregroundMark x1="6932" y1="49567" x2="6932" y2="49567"/>
                        <a14:foregroundMark x1="50953" y1="25303" x2="41941" y2="41941"/>
                        <a14:foregroundMark x1="71924" y1="28596" x2="60659" y2="23050"/>
                        <a14:foregroundMark x1="60659" y1="23050" x2="33276" y2="20104"/>
                        <a14:foregroundMark x1="33276" y1="20104" x2="15945" y2="51127"/>
                        <a14:foregroundMark x1="15945" y1="51127" x2="20277" y2="62218"/>
                        <a14:foregroundMark x1="20277" y1="62218" x2="42634" y2="66031"/>
                        <a14:foregroundMark x1="42634" y1="66031" x2="66378" y2="50433"/>
                        <a14:foregroundMark x1="66378" y1="50433" x2="73657" y2="41594"/>
                        <a14:foregroundMark x1="73657" y1="41594" x2="73830" y2="30676"/>
                        <a14:foregroundMark x1="73830" y1="30676" x2="71404" y2="28076"/>
                        <a14:foregroundMark x1="6586" y1="41075" x2="6586" y2="41075"/>
                        <a14:foregroundMark x1="57886" y1="7799" x2="40035" y2="7626"/>
                        <a14:foregroundMark x1="25652" y1="13545" x2="26145" y2="13583"/>
                        <a14:backgroundMark x1="26343" y1="9185" x2="26690" y2="10052"/>
                        <a14:backgroundMark x1="26863" y1="8666" x2="26023" y2="12443"/>
                        <a14:backgroundMark x1="24957" y1="12998" x2="24957" y2="12998"/>
                        <a14:backgroundMark x1="25477" y1="12825" x2="25477" y2="12825"/>
                        <a14:backgroundMark x1="24957" y1="12998" x2="24957" y2="12998"/>
                        <a14:backgroundMark x1="25130" y1="12998" x2="25130" y2="12998"/>
                        <a14:backgroundMark x1="25303" y1="12998" x2="24437" y2="12998"/>
                        <a14:backgroundMark x1="26343" y1="12132" x2="25303" y2="12652"/>
                      </a14:backgroundRemoval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4"/>
          <a:stretch/>
        </p:blipFill>
        <p:spPr>
          <a:xfrm>
            <a:off x="10486723" y="647196"/>
            <a:ext cx="957405" cy="96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8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299909" y="1836820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800" b="1" dirty="0">
                <a:solidFill>
                  <a:schemeClr val="bg1"/>
                </a:solidFill>
                <a:latin typeface="FuturaBookC" pitchFamily="2" charset="-52"/>
              </a:rPr>
              <a:t>1</a:t>
            </a:r>
            <a:endParaRPr lang="zh-CN" altLang="en-US" sz="13800" b="1" dirty="0">
              <a:solidFill>
                <a:schemeClr val="bg1"/>
              </a:solidFill>
              <a:latin typeface="FuturaBookC" pitchFamily="2" charset="-5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99908" y="3624758"/>
            <a:ext cx="15921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44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特色</a:t>
            </a:r>
            <a:endParaRPr lang="zh-CN" altLang="en-US" sz="4400" dirty="0">
              <a:solidFill>
                <a:srgbClr val="1C4885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539794" y="4461933"/>
            <a:ext cx="11124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385" y="734960"/>
            <a:ext cx="816082" cy="81608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1C080B1-8FD0-4796-98C2-112BEF7EEFA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586" b="93761" l="6586" r="92721">
                        <a14:foregroundMark x1="63605" y1="12305" x2="29937" y2="11819"/>
                        <a14:foregroundMark x1="26086" y1="13402" x2="25823" y2="13692"/>
                        <a14:foregroundMark x1="51646" y1="6759" x2="51646" y2="6759"/>
                        <a14:foregroundMark x1="53033" y1="8319" x2="43501" y2="9359"/>
                        <a14:foregroundMark x1="34489" y1="14731" x2="19584" y2="23224"/>
                        <a14:foregroundMark x1="45754" y1="25997" x2="41594" y2="52860"/>
                        <a14:foregroundMark x1="41594" y1="52860" x2="42634" y2="58059"/>
                        <a14:foregroundMark x1="53206" y1="32062" x2="50953" y2="51993"/>
                        <a14:foregroundMark x1="50433" y1="26690" x2="38302" y2="38821"/>
                        <a14:foregroundMark x1="45234" y1="26516" x2="39341" y2="36222"/>
                        <a14:foregroundMark x1="39341" y1="36222" x2="39341" y2="36395"/>
                        <a14:foregroundMark x1="51646" y1="29983" x2="45234" y2="37782"/>
                        <a14:foregroundMark x1="84575" y1="40555" x2="88215" y2="53553"/>
                        <a14:foregroundMark x1="92721" y1="48180" x2="92721" y2="48180"/>
                        <a14:foregroundMark x1="80243" y1="46274" x2="43328" y2="54593"/>
                        <a14:foregroundMark x1="74350" y1="38821" x2="60139" y2="61525"/>
                        <a14:foregroundMark x1="82842" y1="50087" x2="73657" y2="61352"/>
                        <a14:foregroundMark x1="73657" y1="61352" x2="57712" y2="71577"/>
                        <a14:foregroundMark x1="68631" y1="77123" x2="44367" y2="82496"/>
                        <a14:foregroundMark x1="44367" y1="82496" x2="33102" y2="77296"/>
                        <a14:foregroundMark x1="33102" y1="77296" x2="31889" y2="67764"/>
                        <a14:foregroundMark x1="49740" y1="93761" x2="49740" y2="93761"/>
                        <a14:foregroundMark x1="6932" y1="49567" x2="6932" y2="49567"/>
                        <a14:foregroundMark x1="50953" y1="25303" x2="41941" y2="41941"/>
                        <a14:foregroundMark x1="71924" y1="28596" x2="60659" y2="23050"/>
                        <a14:foregroundMark x1="60659" y1="23050" x2="33276" y2="20104"/>
                        <a14:foregroundMark x1="33276" y1="20104" x2="15945" y2="51127"/>
                        <a14:foregroundMark x1="15945" y1="51127" x2="20277" y2="62218"/>
                        <a14:foregroundMark x1="20277" y1="62218" x2="42634" y2="66031"/>
                        <a14:foregroundMark x1="42634" y1="66031" x2="66378" y2="50433"/>
                        <a14:foregroundMark x1="66378" y1="50433" x2="73657" y2="41594"/>
                        <a14:foregroundMark x1="73657" y1="41594" x2="73830" y2="30676"/>
                        <a14:foregroundMark x1="73830" y1="30676" x2="71404" y2="28076"/>
                        <a14:foregroundMark x1="6586" y1="41075" x2="6586" y2="41075"/>
                        <a14:foregroundMark x1="57886" y1="7799" x2="40035" y2="7626"/>
                        <a14:foregroundMark x1="25652" y1="13545" x2="26145" y2="13583"/>
                        <a14:backgroundMark x1="26343" y1="9185" x2="26690" y2="10052"/>
                        <a14:backgroundMark x1="26863" y1="8666" x2="26023" y2="12443"/>
                        <a14:backgroundMark x1="24957" y1="12998" x2="24957" y2="12998"/>
                        <a14:backgroundMark x1="25477" y1="12825" x2="25477" y2="12825"/>
                        <a14:backgroundMark x1="24957" y1="12998" x2="24957" y2="12998"/>
                        <a14:backgroundMark x1="25130" y1="12998" x2="25130" y2="12998"/>
                        <a14:backgroundMark x1="25303" y1="12998" x2="24437" y2="12998"/>
                        <a14:backgroundMark x1="26343" y1="12132" x2="25303" y2="12652"/>
                      </a14:backgroundRemoval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4"/>
          <a:stretch/>
        </p:blipFill>
        <p:spPr>
          <a:xfrm>
            <a:off x="10486723" y="661871"/>
            <a:ext cx="957405" cy="962258"/>
          </a:xfrm>
          <a:prstGeom prst="rect">
            <a:avLst/>
          </a:prstGeom>
        </p:spPr>
      </p:pic>
      <p:sp>
        <p:nvSpPr>
          <p:cNvPr id="13" name="文本框 9">
            <a:extLst>
              <a:ext uri="{FF2B5EF4-FFF2-40B4-BE49-F238E27FC236}">
                <a16:creationId xmlns:a16="http://schemas.microsoft.com/office/drawing/2014/main" id="{FA067672-5825-4BCF-A49B-C15FA2E7AA10}"/>
              </a:ext>
            </a:extLst>
          </p:cNvPr>
          <p:cNvSpPr txBox="1"/>
          <p:nvPr/>
        </p:nvSpPr>
        <p:spPr>
          <a:xfrm>
            <a:off x="5348531" y="4486015"/>
            <a:ext cx="1494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  <a:ea typeface="锐字逼格青春粗黑体简2.0" panose="02010604000000000000" pitchFamily="2" charset="-122"/>
              </a:rPr>
              <a:t>Features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FuturaBookC" pitchFamily="2" charset="-52"/>
              <a:ea typeface="锐字逼格青春粗黑体简2.0" panose="02010604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8340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4B71E16E-B4F7-4962-A812-6F61904756DD}"/>
              </a:ext>
            </a:extLst>
          </p:cNvPr>
          <p:cNvGrpSpPr/>
          <p:nvPr/>
        </p:nvGrpSpPr>
        <p:grpSpPr>
          <a:xfrm>
            <a:off x="796413" y="411803"/>
            <a:ext cx="2348005" cy="736636"/>
            <a:chOff x="796413" y="411803"/>
            <a:chExt cx="2348005" cy="736636"/>
          </a:xfrm>
        </p:grpSpPr>
        <p:sp>
          <p:nvSpPr>
            <p:cNvPr id="4" name="文本框 3"/>
            <p:cNvSpPr txBox="1"/>
            <p:nvPr/>
          </p:nvSpPr>
          <p:spPr>
            <a:xfrm>
              <a:off x="1344549" y="411803"/>
              <a:ext cx="13717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特色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07288" y="840662"/>
              <a:ext cx="21371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charset="-52"/>
                  <a:ea typeface="微软雅黑" panose="020B0503020204020204" pitchFamily="34" charset="-122"/>
                </a:rPr>
                <a:t>Features</a:t>
              </a: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796413" y="457203"/>
              <a:ext cx="0" cy="632244"/>
            </a:xfrm>
            <a:prstGeom prst="line">
              <a:avLst/>
            </a:prstGeom>
            <a:ln w="76200">
              <a:solidFill>
                <a:srgbClr val="1C48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985" y="332359"/>
            <a:ext cx="816082" cy="816080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6177683" y="1666134"/>
            <a:ext cx="1362525" cy="988578"/>
            <a:chOff x="6177683" y="1666134"/>
            <a:chExt cx="1362525" cy="988578"/>
          </a:xfrm>
          <a:solidFill>
            <a:srgbClr val="1C4885"/>
          </a:solidFill>
        </p:grpSpPr>
        <p:sp>
          <p:nvSpPr>
            <p:cNvPr id="28" name="矩形 27"/>
            <p:cNvSpPr/>
            <p:nvPr/>
          </p:nvSpPr>
          <p:spPr>
            <a:xfrm rot="5400000">
              <a:off x="5743333" y="2100484"/>
              <a:ext cx="988578" cy="1198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6297561" y="1666134"/>
              <a:ext cx="1242647" cy="1036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矩形 30"/>
          <p:cNvSpPr/>
          <p:nvPr/>
        </p:nvSpPr>
        <p:spPr>
          <a:xfrm>
            <a:off x="6297560" y="1769806"/>
            <a:ext cx="4842879" cy="1150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6297560" y="3182723"/>
            <a:ext cx="4842879" cy="1150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6297560" y="4595640"/>
            <a:ext cx="4842879" cy="1150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6177683" y="3078968"/>
            <a:ext cx="1362525" cy="988578"/>
            <a:chOff x="6177683" y="1666134"/>
            <a:chExt cx="1362525" cy="988578"/>
          </a:xfrm>
          <a:solidFill>
            <a:srgbClr val="1C4885"/>
          </a:solidFill>
        </p:grpSpPr>
        <p:sp>
          <p:nvSpPr>
            <p:cNvPr id="35" name="矩形 34"/>
            <p:cNvSpPr/>
            <p:nvPr/>
          </p:nvSpPr>
          <p:spPr>
            <a:xfrm rot="5400000">
              <a:off x="5743333" y="2100484"/>
              <a:ext cx="988578" cy="1198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6297561" y="1666134"/>
              <a:ext cx="1242647" cy="1036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177683" y="4497549"/>
            <a:ext cx="1362525" cy="988578"/>
            <a:chOff x="6177683" y="1666134"/>
            <a:chExt cx="1362525" cy="988578"/>
          </a:xfrm>
          <a:solidFill>
            <a:srgbClr val="1C4885"/>
          </a:solidFill>
        </p:grpSpPr>
        <p:sp>
          <p:nvSpPr>
            <p:cNvPr id="38" name="矩形 37"/>
            <p:cNvSpPr/>
            <p:nvPr/>
          </p:nvSpPr>
          <p:spPr>
            <a:xfrm rot="5400000">
              <a:off x="5743333" y="2100484"/>
              <a:ext cx="988578" cy="1198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6297561" y="1666134"/>
              <a:ext cx="1242647" cy="1036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6417439" y="1973020"/>
            <a:ext cx="1032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</a:rPr>
              <a:t>01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FuturaBookC" pitchFamily="2" charset="-5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417439" y="3403967"/>
            <a:ext cx="1032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</a:rPr>
              <a:t>02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FuturaBookC" pitchFamily="2" charset="-5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417439" y="4800810"/>
            <a:ext cx="1032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</a:rPr>
              <a:t>03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FuturaBookC" pitchFamily="2" charset="-52"/>
            </a:endParaRPr>
          </a:p>
        </p:txBody>
      </p:sp>
      <p:sp>
        <p:nvSpPr>
          <p:cNvPr id="25" name="文本框 9">
            <a:extLst>
              <a:ext uri="{FF2B5EF4-FFF2-40B4-BE49-F238E27FC236}">
                <a16:creationId xmlns:a16="http://schemas.microsoft.com/office/drawing/2014/main" id="{34472026-1075-4A24-AC03-781EF1AD2E6B}"/>
              </a:ext>
            </a:extLst>
          </p:cNvPr>
          <p:cNvSpPr txBox="1"/>
          <p:nvPr/>
        </p:nvSpPr>
        <p:spPr>
          <a:xfrm>
            <a:off x="7569704" y="2114160"/>
            <a:ext cx="3570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淺顯易懂的介面</a:t>
            </a:r>
            <a:endParaRPr lang="zh-CN" altLang="en-US" sz="2400" dirty="0"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26" name="文本框 12">
            <a:extLst>
              <a:ext uri="{FF2B5EF4-FFF2-40B4-BE49-F238E27FC236}">
                <a16:creationId xmlns:a16="http://schemas.microsoft.com/office/drawing/2014/main" id="{8E5878A0-3225-457E-A7FC-C5D5BDE57902}"/>
              </a:ext>
            </a:extLst>
          </p:cNvPr>
          <p:cNvSpPr txBox="1"/>
          <p:nvPr/>
        </p:nvSpPr>
        <p:spPr>
          <a:xfrm>
            <a:off x="7569704" y="3532081"/>
            <a:ext cx="3570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系統性顯示星座資訊</a:t>
            </a:r>
            <a:endParaRPr lang="zh-CN" altLang="en-US" sz="2400" dirty="0"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30" name="文本框 15">
            <a:extLst>
              <a:ext uri="{FF2B5EF4-FFF2-40B4-BE49-F238E27FC236}">
                <a16:creationId xmlns:a16="http://schemas.microsoft.com/office/drawing/2014/main" id="{886B84D8-7FCE-4CE9-AF55-1F41FA3BF2AA}"/>
              </a:ext>
            </a:extLst>
          </p:cNvPr>
          <p:cNvSpPr txBox="1"/>
          <p:nvPr/>
        </p:nvSpPr>
        <p:spPr>
          <a:xfrm>
            <a:off x="7569704" y="4923920"/>
            <a:ext cx="3570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簡易方便的使用性</a:t>
            </a:r>
            <a:endParaRPr lang="zh-CN" altLang="en-US" sz="2400" dirty="0"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049BB8A1-8BB6-4326-ACC4-22F351D3F05B}"/>
              </a:ext>
            </a:extLst>
          </p:cNvPr>
          <p:cNvGrpSpPr/>
          <p:nvPr/>
        </p:nvGrpSpPr>
        <p:grpSpPr>
          <a:xfrm>
            <a:off x="1344549" y="1260938"/>
            <a:ext cx="2856943" cy="5185259"/>
            <a:chOff x="5733520" y="482770"/>
            <a:chExt cx="3135273" cy="6087767"/>
          </a:xfrm>
        </p:grpSpPr>
        <p:pic>
          <p:nvPicPr>
            <p:cNvPr id="80" name="圖片 79">
              <a:extLst>
                <a:ext uri="{FF2B5EF4-FFF2-40B4-BE49-F238E27FC236}">
                  <a16:creationId xmlns:a16="http://schemas.microsoft.com/office/drawing/2014/main" id="{388F3E3A-29BD-4FE2-9998-8100AD4CC0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443" b="94405" l="1429" r="94286">
                          <a14:foregroundMark x1="55714" y1="19943" x2="51714" y2="59110"/>
                          <a14:foregroundMark x1="51714" y1="59110" x2="51714" y2="59110"/>
                          <a14:foregroundMark x1="48286" y1="23099" x2="44000" y2="59254"/>
                          <a14:foregroundMark x1="29714" y1="20947" x2="31429" y2="68867"/>
                          <a14:foregroundMark x1="52000" y1="26399" x2="74857" y2="69584"/>
                          <a14:foregroundMark x1="74857" y1="69584" x2="74857" y2="72453"/>
                          <a14:foregroundMark x1="50571" y1="15782" x2="61714" y2="32712"/>
                          <a14:foregroundMark x1="44571" y1="13630" x2="60571" y2="45624"/>
                          <a14:foregroundMark x1="28000" y1="7461" x2="64857" y2="9613"/>
                          <a14:foregroundMark x1="75714" y1="6887" x2="45429" y2="12769"/>
                          <a14:foregroundMark x1="45429" y1="12769" x2="38857" y2="15352"/>
                          <a14:foregroundMark x1="60286" y1="6600" x2="12000" y2="9469"/>
                          <a14:foregroundMark x1="94305" y1="38597" x2="94571" y2="40172"/>
                          <a14:foregroundMark x1="90857" y1="18221" x2="93408" y2="33298"/>
                          <a14:foregroundMark x1="8328" y1="36279" x2="8286" y2="37159"/>
                          <a14:foregroundMark x1="8898" y1="24247" x2="8308" y2="36709"/>
                          <a14:foregroundMark x1="9143" y1="19082" x2="8898" y2="24247"/>
                          <a14:foregroundMark x1="8286" y1="37159" x2="12286" y2="44189"/>
                          <a14:foregroundMark x1="12000" y1="19512" x2="27714" y2="52367"/>
                          <a14:foregroundMark x1="23429" y1="22525" x2="17714" y2="31994"/>
                          <a14:foregroundMark x1="17714" y1="31994" x2="18000" y2="34577"/>
                          <a14:foregroundMark x1="19143" y1="22238" x2="17143" y2="31420"/>
                          <a14:foregroundMark x1="27714" y1="27403" x2="38000" y2="34864"/>
                          <a14:foregroundMark x1="38000" y1="34864" x2="40571" y2="38737"/>
                          <a14:foregroundMark x1="36857" y1="27977" x2="42857" y2="39024"/>
                          <a14:foregroundMark x1="36000" y1="24390" x2="36000" y2="34720"/>
                          <a14:foregroundMark x1="36571" y1="24390" x2="34857" y2="32855"/>
                          <a14:foregroundMark x1="35143" y1="25825" x2="31429" y2="31851"/>
                          <a14:foregroundMark x1="36286" y1="42898" x2="34286" y2="58393"/>
                          <a14:foregroundMark x1="38857" y1="50215" x2="38857" y2="58250"/>
                          <a14:foregroundMark x1="38857" y1="58250" x2="34857" y2="65710"/>
                          <a14:foregroundMark x1="34857" y1="65710" x2="33429" y2="67001"/>
                          <a14:foregroundMark x1="27429" y1="76758" x2="26857" y2="86514"/>
                          <a14:foregroundMark x1="13714" y1="78192" x2="18857" y2="85653"/>
                          <a14:foregroundMark x1="18857" y1="85653" x2="18857" y2="86083"/>
                          <a14:foregroundMark x1="78857" y1="89957" x2="26286" y2="91679"/>
                          <a14:foregroundMark x1="60571" y1="93974" x2="20571" y2="94548"/>
                          <a14:foregroundMark x1="6286" y1="11908" x2="6286" y2="11908"/>
                          <a14:foregroundMark x1="6857" y1="10473" x2="6857" y2="10473"/>
                          <a14:foregroundMark x1="7143" y1="9756" x2="7143" y2="18795"/>
                          <a14:foregroundMark x1="5714" y1="44763" x2="5714" y2="44763"/>
                          <a14:foregroundMark x1="5714" y1="44763" x2="5714" y2="44763"/>
                          <a14:foregroundMark x1="5143" y1="44620" x2="5143" y2="44620"/>
                          <a14:foregroundMark x1="5143" y1="44763" x2="5143" y2="44763"/>
                          <a14:foregroundMark x1="5714" y1="43902" x2="5143" y2="46628"/>
                          <a14:foregroundMark x1="5143" y1="31837" x2="5143" y2="31994"/>
                          <a14:foregroundMark x1="6000" y1="14491" x2="5781" y2="21090"/>
                          <a14:foregroundMark x1="4875" y1="31851" x2="4857" y2="32138"/>
                          <a14:foregroundMark x1="5367" y1="23816" x2="5355" y2="24009"/>
                          <a14:foregroundMark x1="6000" y1="13486" x2="5534" y2="21090"/>
                          <a14:foregroundMark x1="5143" y1="16499" x2="5143" y2="16499"/>
                          <a14:foregroundMark x1="5143" y1="16069" x2="4857" y2="17647"/>
                          <a14:foregroundMark x1="5143" y1="17791" x2="5143" y2="19512"/>
                          <a14:foregroundMark x1="5714" y1="22382" x2="5523" y2="24011"/>
                          <a14:foregroundMark x1="4571" y1="23386" x2="4536" y2="23998"/>
                          <a14:foregroundMark x1="4857" y1="32855" x2="4857" y2="32855"/>
                          <a14:foregroundMark x1="5143" y1="33716" x2="5143" y2="33716"/>
                          <a14:foregroundMark x1="4857" y1="33572" x2="4857" y2="33572"/>
                          <a14:foregroundMark x1="4571" y1="34146" x2="4571" y2="34146"/>
                          <a14:foregroundMark x1="4571" y1="34864" x2="4571" y2="34864"/>
                          <a14:foregroundMark x1="4571" y1="36011" x2="4571" y2="36011"/>
                          <a14:foregroundMark x1="4571" y1="36729" x2="4571" y2="36729"/>
                          <a14:foregroundMark x1="4857" y1="37446" x2="4857" y2="37446"/>
                          <a14:foregroundMark x1="4571" y1="32138" x2="4571" y2="32138"/>
                          <a14:foregroundMark x1="4857" y1="24964" x2="4857" y2="24964"/>
                          <a14:foregroundMark x1="4857" y1="25538" x2="4857" y2="25538"/>
                          <a14:foregroundMark x1="4857" y1="26112" x2="4857" y2="26112"/>
                          <a14:foregroundMark x1="4857" y1="26686" x2="4857" y2="26686"/>
                          <a14:foregroundMark x1="4571" y1="27260" x2="4571" y2="27260"/>
                          <a14:foregroundMark x1="5143" y1="28264" x2="5143" y2="28264"/>
                          <a14:foregroundMark x1="4571" y1="28407" x2="4571" y2="28407"/>
                          <a14:foregroundMark x1="46571" y1="3443" x2="46571" y2="3443"/>
                          <a14:foregroundMark x1="4286" y1="18077" x2="4286" y2="18077"/>
                          <a14:backgroundMark x1="3429" y1="9469" x2="3429" y2="9469"/>
                          <a14:backgroundMark x1="3353" y1="46534" x2="1714" y2="53802"/>
                          <a14:backgroundMark x1="1234" y1="46422" x2="1143" y2="48207"/>
                          <a14:backgroundMark x1="1429" y1="42611" x2="1375" y2="43674"/>
                          <a14:backgroundMark x1="2342" y1="32099" x2="2372" y2="32355"/>
                          <a14:backgroundMark x1="99714" y1="34146" x2="99714" y2="34146"/>
                          <a14:backgroundMark x1="99143" y1="33142" x2="99714" y2="38451"/>
                          <a14:backgroundMark x1="96286" y1="40459" x2="96286" y2="43615"/>
                          <a14:backgroundMark x1="98571" y1="44333" x2="99143" y2="49067"/>
                          <a14:backgroundMark x1="96571" y1="54663" x2="98571" y2="92109"/>
                          <a14:backgroundMark x1="98571" y1="92109" x2="98857" y2="92396"/>
                          <a14:backgroundMark x1="87143" y1="3443" x2="87143" y2="3443"/>
                          <a14:backgroundMark x1="85714" y1="3443" x2="85714" y2="3443"/>
                          <a14:backgroundMark x1="13714" y1="3443" x2="13714" y2="3443"/>
                          <a14:backgroundMark x1="97714" y1="12195" x2="98571" y2="17217"/>
                          <a14:backgroundMark x1="1714" y1="29842" x2="1714" y2="29842"/>
                          <a14:backgroundMark x1="1429" y1="21090" x2="1429" y2="22255"/>
                          <a14:backgroundMark x1="1285" y1="28407" x2="2000" y2="31994"/>
                          <a14:backgroundMark x1="1257" y1="28264" x2="1285" y2="28407"/>
                          <a14:backgroundMark x1="1143" y1="27690" x2="1257" y2="28264"/>
                          <a14:backgroundMark x1="1475" y1="28407" x2="1429" y2="29268"/>
                          <a14:backgroundMark x1="1483" y1="28264" x2="1475" y2="28407"/>
                          <a14:backgroundMark x1="1536" y1="27260" x2="1483" y2="28264"/>
                          <a14:backgroundMark x1="1567" y1="26686" x2="1536" y2="27260"/>
                          <a14:backgroundMark x1="1598" y1="26112" x2="1567" y2="26686"/>
                          <a14:backgroundMark x1="1629" y1="25538" x2="1598" y2="26112"/>
                          <a14:backgroundMark x1="1660" y1="24964" x2="1629" y2="25538"/>
                          <a14:backgroundMark x1="1714" y1="23960" x2="1660" y2="24964"/>
                          <a14:backgroundMark x1="1396" y1="37446" x2="1143" y2="39168"/>
                          <a14:backgroundMark x1="1502" y1="36729" x2="1396" y2="37446"/>
                          <a14:backgroundMark x1="1608" y1="36011" x2="1502" y2="36729"/>
                          <a14:backgroundMark x1="1714" y1="35294" x2="1608" y2="36011"/>
                          <a14:backgroundMark x1="2381" y1="34864" x2="2286" y2="36011"/>
                          <a14:backgroundMark x1="2440" y1="34146" x2="2381" y2="34864"/>
                          <a14:backgroundMark x1="2476" y1="33716" x2="2440" y2="34146"/>
                          <a14:backgroundMark x1="2488" y1="33572" x2="2476" y2="33716"/>
                          <a14:backgroundMark x1="2547" y1="32855" x2="2488" y2="33572"/>
                          <a14:backgroundMark x1="2571" y1="32568" x2="2547" y2="32855"/>
                          <a14:backgroundMark x1="14286" y1="3300" x2="14286" y2="3300"/>
                          <a14:backgroundMark x1="31429" y1="97561" x2="31429" y2="97561"/>
                          <a14:backgroundMark x1="30857" y1="97418" x2="29714" y2="97418"/>
                          <a14:backgroundMark x1="25429" y1="97561" x2="22571" y2="97274"/>
                          <a14:backgroundMark x1="52857" y1="97561" x2="49429" y2="97561"/>
                          <a14:backgroundMark x1="42571" y1="97561" x2="38571" y2="97704"/>
                          <a14:backgroundMark x1="61429" y1="97561" x2="57714" y2="97561"/>
                          <a14:backgroundMark x1="73714" y1="97704" x2="70286" y2="97704"/>
                          <a14:backgroundMark x1="81714" y1="97704" x2="78571" y2="97704"/>
                        </a14:backgroundRemoval>
                      </a14:imgEffect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9" t="2578" r="3233" b="2663"/>
            <a:stretch/>
          </p:blipFill>
          <p:spPr>
            <a:xfrm>
              <a:off x="5733520" y="482770"/>
              <a:ext cx="3135273" cy="6087767"/>
            </a:xfrm>
            <a:prstGeom prst="rect">
              <a:avLst/>
            </a:prstGeom>
          </p:spPr>
        </p:pic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9CD50678-BA76-469E-B60C-50E831FDFFE4}"/>
                </a:ext>
              </a:extLst>
            </p:cNvPr>
            <p:cNvSpPr/>
            <p:nvPr/>
          </p:nvSpPr>
          <p:spPr>
            <a:xfrm>
              <a:off x="7183483" y="4808468"/>
              <a:ext cx="324774" cy="3106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82" name="圖片 81">
            <a:extLst>
              <a:ext uri="{FF2B5EF4-FFF2-40B4-BE49-F238E27FC236}">
                <a16:creationId xmlns:a16="http://schemas.microsoft.com/office/drawing/2014/main" id="{66A5BA9F-CC6D-49B8-815E-CBCFB39DBC0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586" b="93761" l="6586" r="92721">
                        <a14:foregroundMark x1="63605" y1="12305" x2="29937" y2="11819"/>
                        <a14:foregroundMark x1="26086" y1="13402" x2="25823" y2="13692"/>
                        <a14:foregroundMark x1="51646" y1="6759" x2="51646" y2="6759"/>
                        <a14:foregroundMark x1="53033" y1="8319" x2="43501" y2="9359"/>
                        <a14:foregroundMark x1="34489" y1="14731" x2="19584" y2="23224"/>
                        <a14:foregroundMark x1="45754" y1="25997" x2="41594" y2="52860"/>
                        <a14:foregroundMark x1="41594" y1="52860" x2="42634" y2="58059"/>
                        <a14:foregroundMark x1="53206" y1="32062" x2="50953" y2="51993"/>
                        <a14:foregroundMark x1="50433" y1="26690" x2="38302" y2="38821"/>
                        <a14:foregroundMark x1="45234" y1="26516" x2="39341" y2="36222"/>
                        <a14:foregroundMark x1="39341" y1="36222" x2="39341" y2="36395"/>
                        <a14:foregroundMark x1="51646" y1="29983" x2="45234" y2="37782"/>
                        <a14:foregroundMark x1="84575" y1="40555" x2="88215" y2="53553"/>
                        <a14:foregroundMark x1="92721" y1="48180" x2="92721" y2="48180"/>
                        <a14:foregroundMark x1="80243" y1="46274" x2="43328" y2="54593"/>
                        <a14:foregroundMark x1="74350" y1="38821" x2="60139" y2="61525"/>
                        <a14:foregroundMark x1="82842" y1="50087" x2="73657" y2="61352"/>
                        <a14:foregroundMark x1="73657" y1="61352" x2="57712" y2="71577"/>
                        <a14:foregroundMark x1="68631" y1="77123" x2="44367" y2="82496"/>
                        <a14:foregroundMark x1="44367" y1="82496" x2="33102" y2="77296"/>
                        <a14:foregroundMark x1="33102" y1="77296" x2="31889" y2="67764"/>
                        <a14:foregroundMark x1="49740" y1="93761" x2="49740" y2="93761"/>
                        <a14:foregroundMark x1="6932" y1="49567" x2="6932" y2="49567"/>
                        <a14:foregroundMark x1="50953" y1="25303" x2="41941" y2="41941"/>
                        <a14:foregroundMark x1="71924" y1="28596" x2="60659" y2="23050"/>
                        <a14:foregroundMark x1="60659" y1="23050" x2="33276" y2="20104"/>
                        <a14:foregroundMark x1="33276" y1="20104" x2="15945" y2="51127"/>
                        <a14:foregroundMark x1="15945" y1="51127" x2="20277" y2="62218"/>
                        <a14:foregroundMark x1="20277" y1="62218" x2="42634" y2="66031"/>
                        <a14:foregroundMark x1="42634" y1="66031" x2="66378" y2="50433"/>
                        <a14:foregroundMark x1="66378" y1="50433" x2="73657" y2="41594"/>
                        <a14:foregroundMark x1="73657" y1="41594" x2="73830" y2="30676"/>
                        <a14:foregroundMark x1="73830" y1="30676" x2="71404" y2="28076"/>
                        <a14:foregroundMark x1="6586" y1="41075" x2="6586" y2="41075"/>
                        <a14:foregroundMark x1="57886" y1="7799" x2="40035" y2="7626"/>
                        <a14:foregroundMark x1="25652" y1="13545" x2="26145" y2="13583"/>
                        <a14:backgroundMark x1="26343" y1="9185" x2="26690" y2="10052"/>
                        <a14:backgroundMark x1="26863" y1="8666" x2="26023" y2="12443"/>
                        <a14:backgroundMark x1="24957" y1="12998" x2="24957" y2="12998"/>
                        <a14:backgroundMark x1="25477" y1="12825" x2="25477" y2="12825"/>
                        <a14:backgroundMark x1="24957" y1="12998" x2="24957" y2="12998"/>
                        <a14:backgroundMark x1="25130" y1="12998" x2="25130" y2="12998"/>
                        <a14:backgroundMark x1="25303" y1="12998" x2="24437" y2="12998"/>
                        <a14:backgroundMark x1="26343" y1="12132" x2="25303" y2="12652"/>
                      </a14:backgroundRemoval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4"/>
          <a:stretch/>
        </p:blipFill>
        <p:spPr>
          <a:xfrm>
            <a:off x="10724654" y="274542"/>
            <a:ext cx="957405" cy="96225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2AF8D28-138E-4217-9492-AC40801C96A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20" b="642"/>
          <a:stretch/>
        </p:blipFill>
        <p:spPr>
          <a:xfrm>
            <a:off x="1571349" y="1908699"/>
            <a:ext cx="2423602" cy="392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51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299909" y="1836820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800" b="1" dirty="0">
                <a:solidFill>
                  <a:schemeClr val="bg1"/>
                </a:solidFill>
                <a:latin typeface="FuturaBookC" pitchFamily="2" charset="-52"/>
              </a:rPr>
              <a:t>2</a:t>
            </a:r>
            <a:endParaRPr lang="zh-CN" altLang="en-US" sz="13800" b="1" dirty="0">
              <a:solidFill>
                <a:schemeClr val="bg1"/>
              </a:solidFill>
              <a:latin typeface="FuturaBookC" pitchFamily="2" charset="-5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99908" y="3624758"/>
            <a:ext cx="15921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44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功能</a:t>
            </a:r>
            <a:endParaRPr lang="zh-CN" altLang="en-US" sz="4400" dirty="0">
              <a:solidFill>
                <a:srgbClr val="1C4885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539794" y="4461933"/>
            <a:ext cx="11124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385" y="734960"/>
            <a:ext cx="816082" cy="81608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1C080B1-8FD0-4796-98C2-112BEF7EEFA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586" b="93761" l="6586" r="92721">
                        <a14:foregroundMark x1="63605" y1="12305" x2="29937" y2="11819"/>
                        <a14:foregroundMark x1="26086" y1="13402" x2="25823" y2="13692"/>
                        <a14:foregroundMark x1="51646" y1="6759" x2="51646" y2="6759"/>
                        <a14:foregroundMark x1="53033" y1="8319" x2="43501" y2="9359"/>
                        <a14:foregroundMark x1="34489" y1="14731" x2="19584" y2="23224"/>
                        <a14:foregroundMark x1="45754" y1="25997" x2="41594" y2="52860"/>
                        <a14:foregroundMark x1="41594" y1="52860" x2="42634" y2="58059"/>
                        <a14:foregroundMark x1="53206" y1="32062" x2="50953" y2="51993"/>
                        <a14:foregroundMark x1="50433" y1="26690" x2="38302" y2="38821"/>
                        <a14:foregroundMark x1="45234" y1="26516" x2="39341" y2="36222"/>
                        <a14:foregroundMark x1="39341" y1="36222" x2="39341" y2="36395"/>
                        <a14:foregroundMark x1="51646" y1="29983" x2="45234" y2="37782"/>
                        <a14:foregroundMark x1="84575" y1="40555" x2="88215" y2="53553"/>
                        <a14:foregroundMark x1="92721" y1="48180" x2="92721" y2="48180"/>
                        <a14:foregroundMark x1="80243" y1="46274" x2="43328" y2="54593"/>
                        <a14:foregroundMark x1="74350" y1="38821" x2="60139" y2="61525"/>
                        <a14:foregroundMark x1="82842" y1="50087" x2="73657" y2="61352"/>
                        <a14:foregroundMark x1="73657" y1="61352" x2="57712" y2="71577"/>
                        <a14:foregroundMark x1="68631" y1="77123" x2="44367" y2="82496"/>
                        <a14:foregroundMark x1="44367" y1="82496" x2="33102" y2="77296"/>
                        <a14:foregroundMark x1="33102" y1="77296" x2="31889" y2="67764"/>
                        <a14:foregroundMark x1="49740" y1="93761" x2="49740" y2="93761"/>
                        <a14:foregroundMark x1="6932" y1="49567" x2="6932" y2="49567"/>
                        <a14:foregroundMark x1="50953" y1="25303" x2="41941" y2="41941"/>
                        <a14:foregroundMark x1="71924" y1="28596" x2="60659" y2="23050"/>
                        <a14:foregroundMark x1="60659" y1="23050" x2="33276" y2="20104"/>
                        <a14:foregroundMark x1="33276" y1="20104" x2="15945" y2="51127"/>
                        <a14:foregroundMark x1="15945" y1="51127" x2="20277" y2="62218"/>
                        <a14:foregroundMark x1="20277" y1="62218" x2="42634" y2="66031"/>
                        <a14:foregroundMark x1="42634" y1="66031" x2="66378" y2="50433"/>
                        <a14:foregroundMark x1="66378" y1="50433" x2="73657" y2="41594"/>
                        <a14:foregroundMark x1="73657" y1="41594" x2="73830" y2="30676"/>
                        <a14:foregroundMark x1="73830" y1="30676" x2="71404" y2="28076"/>
                        <a14:foregroundMark x1="6586" y1="41075" x2="6586" y2="41075"/>
                        <a14:foregroundMark x1="57886" y1="7799" x2="40035" y2="7626"/>
                        <a14:foregroundMark x1="25652" y1="13545" x2="26145" y2="13583"/>
                        <a14:backgroundMark x1="26343" y1="9185" x2="26690" y2="10052"/>
                        <a14:backgroundMark x1="26863" y1="8666" x2="26023" y2="12443"/>
                        <a14:backgroundMark x1="24957" y1="12998" x2="24957" y2="12998"/>
                        <a14:backgroundMark x1="25477" y1="12825" x2="25477" y2="12825"/>
                        <a14:backgroundMark x1="24957" y1="12998" x2="24957" y2="12998"/>
                        <a14:backgroundMark x1="25130" y1="12998" x2="25130" y2="12998"/>
                        <a14:backgroundMark x1="25303" y1="12998" x2="24437" y2="12998"/>
                        <a14:backgroundMark x1="26343" y1="12132" x2="25303" y2="12652"/>
                      </a14:backgroundRemoval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4"/>
          <a:stretch/>
        </p:blipFill>
        <p:spPr>
          <a:xfrm>
            <a:off x="10486723" y="661871"/>
            <a:ext cx="957405" cy="962258"/>
          </a:xfrm>
          <a:prstGeom prst="rect">
            <a:avLst/>
          </a:prstGeom>
        </p:spPr>
      </p:pic>
      <p:sp>
        <p:nvSpPr>
          <p:cNvPr id="13" name="文本框 9">
            <a:extLst>
              <a:ext uri="{FF2B5EF4-FFF2-40B4-BE49-F238E27FC236}">
                <a16:creationId xmlns:a16="http://schemas.microsoft.com/office/drawing/2014/main" id="{FA067672-5825-4BCF-A49B-C15FA2E7AA10}"/>
              </a:ext>
            </a:extLst>
          </p:cNvPr>
          <p:cNvSpPr txBox="1"/>
          <p:nvPr/>
        </p:nvSpPr>
        <p:spPr>
          <a:xfrm>
            <a:off x="5348531" y="4486015"/>
            <a:ext cx="1494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  <a:ea typeface="锐字逼格青春粗黑体简2.0" panose="02010604000000000000" pitchFamily="2" charset="-122"/>
              </a:rPr>
              <a:t>Functions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FuturaBookC" pitchFamily="2" charset="-52"/>
              <a:ea typeface="锐字逼格青春粗黑体简2.0" panose="02010604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19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4B71E16E-B4F7-4962-A812-6F61904756DD}"/>
              </a:ext>
            </a:extLst>
          </p:cNvPr>
          <p:cNvGrpSpPr/>
          <p:nvPr/>
        </p:nvGrpSpPr>
        <p:grpSpPr>
          <a:xfrm>
            <a:off x="796413" y="411803"/>
            <a:ext cx="2348005" cy="736636"/>
            <a:chOff x="796413" y="411803"/>
            <a:chExt cx="2348005" cy="736636"/>
          </a:xfrm>
        </p:grpSpPr>
        <p:sp>
          <p:nvSpPr>
            <p:cNvPr id="4" name="文本框 3"/>
            <p:cNvSpPr txBox="1"/>
            <p:nvPr/>
          </p:nvSpPr>
          <p:spPr>
            <a:xfrm>
              <a:off x="1344549" y="411803"/>
              <a:ext cx="13717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功能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07288" y="840662"/>
              <a:ext cx="21371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charset="-52"/>
                  <a:ea typeface="微软雅黑" panose="020B0503020204020204" pitchFamily="34" charset="-122"/>
                </a:rPr>
                <a:t>Function</a:t>
              </a: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796413" y="457203"/>
              <a:ext cx="0" cy="632244"/>
            </a:xfrm>
            <a:prstGeom prst="line">
              <a:avLst/>
            </a:prstGeom>
            <a:ln w="76200">
              <a:solidFill>
                <a:srgbClr val="1C48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985" y="332359"/>
            <a:ext cx="816082" cy="816080"/>
          </a:xfrm>
          <a:prstGeom prst="rect">
            <a:avLst/>
          </a:prstGeom>
        </p:spPr>
      </p:pic>
      <p:grpSp>
        <p:nvGrpSpPr>
          <p:cNvPr id="3" name="群組 2">
            <a:extLst>
              <a:ext uri="{FF2B5EF4-FFF2-40B4-BE49-F238E27FC236}">
                <a16:creationId xmlns:a16="http://schemas.microsoft.com/office/drawing/2014/main" id="{AFBE75F7-B146-4FF7-81BE-1230A311BD61}"/>
              </a:ext>
            </a:extLst>
          </p:cNvPr>
          <p:cNvGrpSpPr/>
          <p:nvPr/>
        </p:nvGrpSpPr>
        <p:grpSpPr>
          <a:xfrm>
            <a:off x="796413" y="1320047"/>
            <a:ext cx="3491501" cy="962258"/>
            <a:chOff x="6177683" y="1666134"/>
            <a:chExt cx="4962756" cy="1254047"/>
          </a:xfrm>
        </p:grpSpPr>
        <p:grpSp>
          <p:nvGrpSpPr>
            <p:cNvPr id="27" name="组合 26"/>
            <p:cNvGrpSpPr/>
            <p:nvPr/>
          </p:nvGrpSpPr>
          <p:grpSpPr>
            <a:xfrm>
              <a:off x="6177683" y="1666134"/>
              <a:ext cx="1362525" cy="988578"/>
              <a:chOff x="6177683" y="1666134"/>
              <a:chExt cx="1362525" cy="988578"/>
            </a:xfrm>
            <a:solidFill>
              <a:srgbClr val="1C4885"/>
            </a:solidFill>
          </p:grpSpPr>
          <p:sp>
            <p:nvSpPr>
              <p:cNvPr id="28" name="矩形 27"/>
              <p:cNvSpPr/>
              <p:nvPr/>
            </p:nvSpPr>
            <p:spPr>
              <a:xfrm rot="5400000">
                <a:off x="5743333" y="2100484"/>
                <a:ext cx="988578" cy="1198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6297561" y="1666134"/>
                <a:ext cx="1242647" cy="10367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6297560" y="1769806"/>
              <a:ext cx="4842879" cy="11503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6417439" y="1973020"/>
              <a:ext cx="103238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pitchFamily="2" charset="-52"/>
                </a:rPr>
                <a:t>01</a:t>
              </a:r>
              <a:endPara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</a:endParaRPr>
            </a:p>
          </p:txBody>
        </p:sp>
        <p:sp>
          <p:nvSpPr>
            <p:cNvPr id="25" name="文本框 9">
              <a:extLst>
                <a:ext uri="{FF2B5EF4-FFF2-40B4-BE49-F238E27FC236}">
                  <a16:creationId xmlns:a16="http://schemas.microsoft.com/office/drawing/2014/main" id="{34472026-1075-4A24-AC03-781EF1AD2E6B}"/>
                </a:ext>
              </a:extLst>
            </p:cNvPr>
            <p:cNvSpPr txBox="1"/>
            <p:nvPr/>
          </p:nvSpPr>
          <p:spPr>
            <a:xfrm>
              <a:off x="7569704" y="2114160"/>
              <a:ext cx="35707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TW" altLang="en-US" sz="24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查詢所屬星座</a:t>
              </a:r>
              <a:endPara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</p:grpSp>
      <p:pic>
        <p:nvPicPr>
          <p:cNvPr id="82" name="圖片 81">
            <a:extLst>
              <a:ext uri="{FF2B5EF4-FFF2-40B4-BE49-F238E27FC236}">
                <a16:creationId xmlns:a16="http://schemas.microsoft.com/office/drawing/2014/main" id="{66A5BA9F-CC6D-49B8-815E-CBCFB39DBC0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586" b="93761" l="6586" r="92721">
                        <a14:foregroundMark x1="63605" y1="12305" x2="29937" y2="11819"/>
                        <a14:foregroundMark x1="26086" y1="13402" x2="25823" y2="13692"/>
                        <a14:foregroundMark x1="51646" y1="6759" x2="51646" y2="6759"/>
                        <a14:foregroundMark x1="53033" y1="8319" x2="43501" y2="9359"/>
                        <a14:foregroundMark x1="34489" y1="14731" x2="19584" y2="23224"/>
                        <a14:foregroundMark x1="45754" y1="25997" x2="41594" y2="52860"/>
                        <a14:foregroundMark x1="41594" y1="52860" x2="42634" y2="58059"/>
                        <a14:foregroundMark x1="53206" y1="32062" x2="50953" y2="51993"/>
                        <a14:foregroundMark x1="50433" y1="26690" x2="38302" y2="38821"/>
                        <a14:foregroundMark x1="45234" y1="26516" x2="39341" y2="36222"/>
                        <a14:foregroundMark x1="39341" y1="36222" x2="39341" y2="36395"/>
                        <a14:foregroundMark x1="51646" y1="29983" x2="45234" y2="37782"/>
                        <a14:foregroundMark x1="84575" y1="40555" x2="88215" y2="53553"/>
                        <a14:foregroundMark x1="92721" y1="48180" x2="92721" y2="48180"/>
                        <a14:foregroundMark x1="80243" y1="46274" x2="43328" y2="54593"/>
                        <a14:foregroundMark x1="74350" y1="38821" x2="60139" y2="61525"/>
                        <a14:foregroundMark x1="82842" y1="50087" x2="73657" y2="61352"/>
                        <a14:foregroundMark x1="73657" y1="61352" x2="57712" y2="71577"/>
                        <a14:foregroundMark x1="68631" y1="77123" x2="44367" y2="82496"/>
                        <a14:foregroundMark x1="44367" y1="82496" x2="33102" y2="77296"/>
                        <a14:foregroundMark x1="33102" y1="77296" x2="31889" y2="67764"/>
                        <a14:foregroundMark x1="49740" y1="93761" x2="49740" y2="93761"/>
                        <a14:foregroundMark x1="6932" y1="49567" x2="6932" y2="49567"/>
                        <a14:foregroundMark x1="50953" y1="25303" x2="41941" y2="41941"/>
                        <a14:foregroundMark x1="71924" y1="28596" x2="60659" y2="23050"/>
                        <a14:foregroundMark x1="60659" y1="23050" x2="33276" y2="20104"/>
                        <a14:foregroundMark x1="33276" y1="20104" x2="15945" y2="51127"/>
                        <a14:foregroundMark x1="15945" y1="51127" x2="20277" y2="62218"/>
                        <a14:foregroundMark x1="20277" y1="62218" x2="42634" y2="66031"/>
                        <a14:foregroundMark x1="42634" y1="66031" x2="66378" y2="50433"/>
                        <a14:foregroundMark x1="66378" y1="50433" x2="73657" y2="41594"/>
                        <a14:foregroundMark x1="73657" y1="41594" x2="73830" y2="30676"/>
                        <a14:foregroundMark x1="73830" y1="30676" x2="71404" y2="28076"/>
                        <a14:foregroundMark x1="6586" y1="41075" x2="6586" y2="41075"/>
                        <a14:foregroundMark x1="57886" y1="7799" x2="40035" y2="7626"/>
                        <a14:foregroundMark x1="25652" y1="13545" x2="26145" y2="13583"/>
                        <a14:backgroundMark x1="26343" y1="9185" x2="26690" y2="10052"/>
                        <a14:backgroundMark x1="26863" y1="8666" x2="26023" y2="12443"/>
                        <a14:backgroundMark x1="24957" y1="12998" x2="24957" y2="12998"/>
                        <a14:backgroundMark x1="25477" y1="12825" x2="25477" y2="12825"/>
                        <a14:backgroundMark x1="24957" y1="12998" x2="24957" y2="12998"/>
                        <a14:backgroundMark x1="25130" y1="12998" x2="25130" y2="12998"/>
                        <a14:backgroundMark x1="25303" y1="12998" x2="24437" y2="12998"/>
                        <a14:backgroundMark x1="26343" y1="12132" x2="25303" y2="12652"/>
                      </a14:backgroundRemoval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4"/>
          <a:stretch/>
        </p:blipFill>
        <p:spPr>
          <a:xfrm>
            <a:off x="10724654" y="274542"/>
            <a:ext cx="957405" cy="962258"/>
          </a:xfrm>
          <a:prstGeom prst="rect">
            <a:avLst/>
          </a:prstGeom>
        </p:spPr>
      </p:pic>
      <p:grpSp>
        <p:nvGrpSpPr>
          <p:cNvPr id="18" name="群組 17">
            <a:extLst>
              <a:ext uri="{FF2B5EF4-FFF2-40B4-BE49-F238E27FC236}">
                <a16:creationId xmlns:a16="http://schemas.microsoft.com/office/drawing/2014/main" id="{3A84319D-C445-469F-A5D5-B2460130E226}"/>
              </a:ext>
            </a:extLst>
          </p:cNvPr>
          <p:cNvGrpSpPr/>
          <p:nvPr/>
        </p:nvGrpSpPr>
        <p:grpSpPr>
          <a:xfrm>
            <a:off x="4686536" y="1758729"/>
            <a:ext cx="3201208" cy="4670463"/>
            <a:chOff x="5607309" y="1758729"/>
            <a:chExt cx="3201208" cy="4670463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A1CB9961-D784-4973-82C5-F5A2E5839C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7" r="386" b="508"/>
            <a:stretch/>
          </p:blipFill>
          <p:spPr>
            <a:xfrm>
              <a:off x="5607309" y="1758729"/>
              <a:ext cx="2940255" cy="4670463"/>
            </a:xfrm>
            <a:prstGeom prst="rect">
              <a:avLst/>
            </a:prstGeom>
          </p:spPr>
        </p:pic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A79A9A3C-D0D9-45D1-92CE-AD721AF596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4723" y="3019425"/>
              <a:ext cx="1013794" cy="247651"/>
            </a:xfrm>
            <a:prstGeom prst="line">
              <a:avLst/>
            </a:prstGeom>
            <a:ln w="38100">
              <a:solidFill>
                <a:srgbClr val="7030A0"/>
              </a:solidFill>
              <a:miter lim="800000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04101E31-5CBF-4094-950C-030C9FD4E24A}"/>
                </a:ext>
              </a:extLst>
            </p:cNvPr>
            <p:cNvCxnSpPr>
              <a:cxnSpLocks/>
            </p:cNvCxnSpPr>
            <p:nvPr/>
          </p:nvCxnSpPr>
          <p:spPr>
            <a:xfrm>
              <a:off x="7445398" y="4570153"/>
              <a:ext cx="1363119" cy="515830"/>
            </a:xfrm>
            <a:prstGeom prst="line">
              <a:avLst/>
            </a:prstGeom>
            <a:ln w="38100">
              <a:solidFill>
                <a:srgbClr val="7030A0"/>
              </a:solidFill>
              <a:miter lim="800000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文本框 197">
            <a:extLst>
              <a:ext uri="{FF2B5EF4-FFF2-40B4-BE49-F238E27FC236}">
                <a16:creationId xmlns:a16="http://schemas.microsoft.com/office/drawing/2014/main" id="{0EAD4A0F-CE12-4879-8D70-44359BF26113}"/>
              </a:ext>
            </a:extLst>
          </p:cNvPr>
          <p:cNvSpPr txBox="1"/>
          <p:nvPr/>
        </p:nvSpPr>
        <p:spPr>
          <a:xfrm>
            <a:off x="7887744" y="2671193"/>
            <a:ext cx="3606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在這裡選擇月份與日期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會有下拉式選單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6750B01C-119A-40DB-8166-898D77D930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869" y="3065006"/>
            <a:ext cx="2205571" cy="1732492"/>
          </a:xfrm>
          <a:prstGeom prst="rect">
            <a:avLst/>
          </a:prstGeom>
        </p:spPr>
      </p:pic>
      <p:sp>
        <p:nvSpPr>
          <p:cNvPr id="47" name="文本框 197">
            <a:extLst>
              <a:ext uri="{FF2B5EF4-FFF2-40B4-BE49-F238E27FC236}">
                <a16:creationId xmlns:a16="http://schemas.microsoft.com/office/drawing/2014/main" id="{2D57147E-E37C-4D2A-8F51-1A8B8D4510D3}"/>
              </a:ext>
            </a:extLst>
          </p:cNvPr>
          <p:cNvSpPr txBox="1"/>
          <p:nvPr/>
        </p:nvSpPr>
        <p:spPr>
          <a:xfrm>
            <a:off x="7887744" y="5114191"/>
            <a:ext cx="159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點擊這裡查詢</a:t>
            </a:r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4ADEC8E2-F552-412E-B187-379603A9D4EC}"/>
              </a:ext>
            </a:extLst>
          </p:cNvPr>
          <p:cNvCxnSpPr>
            <a:cxnSpLocks/>
          </p:cNvCxnSpPr>
          <p:nvPr/>
        </p:nvCxnSpPr>
        <p:spPr>
          <a:xfrm flipH="1" flipV="1">
            <a:off x="3813275" y="3317524"/>
            <a:ext cx="1297077" cy="279889"/>
          </a:xfrm>
          <a:prstGeom prst="line">
            <a:avLst/>
          </a:prstGeom>
          <a:ln w="38100">
            <a:solidFill>
              <a:srgbClr val="7030A0"/>
            </a:solidFill>
            <a:miter lim="800000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197">
            <a:extLst>
              <a:ext uri="{FF2B5EF4-FFF2-40B4-BE49-F238E27FC236}">
                <a16:creationId xmlns:a16="http://schemas.microsoft.com/office/drawing/2014/main" id="{D9399FE6-E660-490C-835F-AEE45E7EEAD4}"/>
              </a:ext>
            </a:extLst>
          </p:cNvPr>
          <p:cNvSpPr txBox="1"/>
          <p:nvPr/>
        </p:nvSpPr>
        <p:spPr>
          <a:xfrm>
            <a:off x="683907" y="2857961"/>
            <a:ext cx="3606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當輸入不存在的日期時會跳出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Toast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顯示錯誤</a:t>
            </a:r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5" name="圖片 54">
            <a:extLst>
              <a:ext uri="{FF2B5EF4-FFF2-40B4-BE49-F238E27FC236}">
                <a16:creationId xmlns:a16="http://schemas.microsoft.com/office/drawing/2014/main" id="{AD5FCB7C-8BEA-4EC2-9A23-22940FAE323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453"/>
          <a:stretch/>
        </p:blipFill>
        <p:spPr>
          <a:xfrm>
            <a:off x="744793" y="3597413"/>
            <a:ext cx="3068481" cy="251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61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4B71E16E-B4F7-4962-A812-6F61904756DD}"/>
              </a:ext>
            </a:extLst>
          </p:cNvPr>
          <p:cNvGrpSpPr/>
          <p:nvPr/>
        </p:nvGrpSpPr>
        <p:grpSpPr>
          <a:xfrm>
            <a:off x="796413" y="411803"/>
            <a:ext cx="2348005" cy="736636"/>
            <a:chOff x="796413" y="411803"/>
            <a:chExt cx="2348005" cy="736636"/>
          </a:xfrm>
        </p:grpSpPr>
        <p:sp>
          <p:nvSpPr>
            <p:cNvPr id="4" name="文本框 3"/>
            <p:cNvSpPr txBox="1"/>
            <p:nvPr/>
          </p:nvSpPr>
          <p:spPr>
            <a:xfrm>
              <a:off x="1344549" y="411803"/>
              <a:ext cx="13717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功能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07288" y="840662"/>
              <a:ext cx="21371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charset="-52"/>
                  <a:ea typeface="微软雅黑" panose="020B0503020204020204" pitchFamily="34" charset="-122"/>
                </a:rPr>
                <a:t>Function</a:t>
              </a: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796413" y="457203"/>
              <a:ext cx="0" cy="632244"/>
            </a:xfrm>
            <a:prstGeom prst="line">
              <a:avLst/>
            </a:prstGeom>
            <a:ln w="76200">
              <a:solidFill>
                <a:srgbClr val="1C48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985" y="332359"/>
            <a:ext cx="816082" cy="816080"/>
          </a:xfrm>
          <a:prstGeom prst="rect">
            <a:avLst/>
          </a:prstGeom>
        </p:spPr>
      </p:pic>
      <p:grpSp>
        <p:nvGrpSpPr>
          <p:cNvPr id="3" name="群組 2">
            <a:extLst>
              <a:ext uri="{FF2B5EF4-FFF2-40B4-BE49-F238E27FC236}">
                <a16:creationId xmlns:a16="http://schemas.microsoft.com/office/drawing/2014/main" id="{AFBE75F7-B146-4FF7-81BE-1230A311BD61}"/>
              </a:ext>
            </a:extLst>
          </p:cNvPr>
          <p:cNvGrpSpPr/>
          <p:nvPr/>
        </p:nvGrpSpPr>
        <p:grpSpPr>
          <a:xfrm>
            <a:off x="796414" y="1311582"/>
            <a:ext cx="4870962" cy="962258"/>
            <a:chOff x="6177683" y="1666134"/>
            <a:chExt cx="4962756" cy="1254047"/>
          </a:xfrm>
        </p:grpSpPr>
        <p:grpSp>
          <p:nvGrpSpPr>
            <p:cNvPr id="27" name="组合 26"/>
            <p:cNvGrpSpPr/>
            <p:nvPr/>
          </p:nvGrpSpPr>
          <p:grpSpPr>
            <a:xfrm>
              <a:off x="6177683" y="1666134"/>
              <a:ext cx="1362525" cy="988578"/>
              <a:chOff x="6177683" y="1666134"/>
              <a:chExt cx="1362525" cy="988578"/>
            </a:xfrm>
            <a:solidFill>
              <a:srgbClr val="1C4885"/>
            </a:solidFill>
          </p:grpSpPr>
          <p:sp>
            <p:nvSpPr>
              <p:cNvPr id="28" name="矩形 27"/>
              <p:cNvSpPr/>
              <p:nvPr/>
            </p:nvSpPr>
            <p:spPr>
              <a:xfrm rot="5400000">
                <a:off x="5743333" y="2100484"/>
                <a:ext cx="988578" cy="1198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6297561" y="1666134"/>
                <a:ext cx="1242647" cy="10367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6297560" y="1769806"/>
              <a:ext cx="4842879" cy="11503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6417439" y="1973020"/>
              <a:ext cx="103238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pitchFamily="2" charset="-52"/>
                </a:rPr>
                <a:t>01</a:t>
              </a:r>
              <a:endPara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</a:endParaRPr>
            </a:p>
          </p:txBody>
        </p:sp>
        <p:sp>
          <p:nvSpPr>
            <p:cNvPr id="25" name="文本框 9">
              <a:extLst>
                <a:ext uri="{FF2B5EF4-FFF2-40B4-BE49-F238E27FC236}">
                  <a16:creationId xmlns:a16="http://schemas.microsoft.com/office/drawing/2014/main" id="{34472026-1075-4A24-AC03-781EF1AD2E6B}"/>
                </a:ext>
              </a:extLst>
            </p:cNvPr>
            <p:cNvSpPr txBox="1"/>
            <p:nvPr/>
          </p:nvSpPr>
          <p:spPr>
            <a:xfrm>
              <a:off x="7569704" y="2114160"/>
              <a:ext cx="3570735" cy="601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TW" altLang="en-US" sz="24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查詢所屬星座</a:t>
              </a:r>
              <a:r>
                <a:rPr lang="en-US" altLang="zh-TW" sz="24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(</a:t>
              </a:r>
              <a:r>
                <a:rPr lang="zh-TW" altLang="en-US" sz="24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結果顯示</a:t>
              </a:r>
              <a:r>
                <a:rPr lang="en-US" altLang="zh-TW" sz="24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)</a:t>
              </a:r>
              <a:endPara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</p:grpSp>
      <p:pic>
        <p:nvPicPr>
          <p:cNvPr id="82" name="圖片 81">
            <a:extLst>
              <a:ext uri="{FF2B5EF4-FFF2-40B4-BE49-F238E27FC236}">
                <a16:creationId xmlns:a16="http://schemas.microsoft.com/office/drawing/2014/main" id="{66A5BA9F-CC6D-49B8-815E-CBCFB39DBC0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586" b="93761" l="6586" r="92721">
                        <a14:foregroundMark x1="63605" y1="12305" x2="29937" y2="11819"/>
                        <a14:foregroundMark x1="26086" y1="13402" x2="25823" y2="13692"/>
                        <a14:foregroundMark x1="51646" y1="6759" x2="51646" y2="6759"/>
                        <a14:foregroundMark x1="53033" y1="8319" x2="43501" y2="9359"/>
                        <a14:foregroundMark x1="34489" y1="14731" x2="19584" y2="23224"/>
                        <a14:foregroundMark x1="45754" y1="25997" x2="41594" y2="52860"/>
                        <a14:foregroundMark x1="41594" y1="52860" x2="42634" y2="58059"/>
                        <a14:foregroundMark x1="53206" y1="32062" x2="50953" y2="51993"/>
                        <a14:foregroundMark x1="50433" y1="26690" x2="38302" y2="38821"/>
                        <a14:foregroundMark x1="45234" y1="26516" x2="39341" y2="36222"/>
                        <a14:foregroundMark x1="39341" y1="36222" x2="39341" y2="36395"/>
                        <a14:foregroundMark x1="51646" y1="29983" x2="45234" y2="37782"/>
                        <a14:foregroundMark x1="84575" y1="40555" x2="88215" y2="53553"/>
                        <a14:foregroundMark x1="92721" y1="48180" x2="92721" y2="48180"/>
                        <a14:foregroundMark x1="80243" y1="46274" x2="43328" y2="54593"/>
                        <a14:foregroundMark x1="74350" y1="38821" x2="60139" y2="61525"/>
                        <a14:foregroundMark x1="82842" y1="50087" x2="73657" y2="61352"/>
                        <a14:foregroundMark x1="73657" y1="61352" x2="57712" y2="71577"/>
                        <a14:foregroundMark x1="68631" y1="77123" x2="44367" y2="82496"/>
                        <a14:foregroundMark x1="44367" y1="82496" x2="33102" y2="77296"/>
                        <a14:foregroundMark x1="33102" y1="77296" x2="31889" y2="67764"/>
                        <a14:foregroundMark x1="49740" y1="93761" x2="49740" y2="93761"/>
                        <a14:foregroundMark x1="6932" y1="49567" x2="6932" y2="49567"/>
                        <a14:foregroundMark x1="50953" y1="25303" x2="41941" y2="41941"/>
                        <a14:foregroundMark x1="71924" y1="28596" x2="60659" y2="23050"/>
                        <a14:foregroundMark x1="60659" y1="23050" x2="33276" y2="20104"/>
                        <a14:foregroundMark x1="33276" y1="20104" x2="15945" y2="51127"/>
                        <a14:foregroundMark x1="15945" y1="51127" x2="20277" y2="62218"/>
                        <a14:foregroundMark x1="20277" y1="62218" x2="42634" y2="66031"/>
                        <a14:foregroundMark x1="42634" y1="66031" x2="66378" y2="50433"/>
                        <a14:foregroundMark x1="66378" y1="50433" x2="73657" y2="41594"/>
                        <a14:foregroundMark x1="73657" y1="41594" x2="73830" y2="30676"/>
                        <a14:foregroundMark x1="73830" y1="30676" x2="71404" y2="28076"/>
                        <a14:foregroundMark x1="6586" y1="41075" x2="6586" y2="41075"/>
                        <a14:foregroundMark x1="57886" y1="7799" x2="40035" y2="7626"/>
                        <a14:foregroundMark x1="25652" y1="13545" x2="26145" y2="13583"/>
                        <a14:backgroundMark x1="26343" y1="9185" x2="26690" y2="10052"/>
                        <a14:backgroundMark x1="26863" y1="8666" x2="26023" y2="12443"/>
                        <a14:backgroundMark x1="24957" y1="12998" x2="24957" y2="12998"/>
                        <a14:backgroundMark x1="25477" y1="12825" x2="25477" y2="12825"/>
                        <a14:backgroundMark x1="24957" y1="12998" x2="24957" y2="12998"/>
                        <a14:backgroundMark x1="25130" y1="12998" x2="25130" y2="12998"/>
                        <a14:backgroundMark x1="25303" y1="12998" x2="24437" y2="12998"/>
                        <a14:backgroundMark x1="26343" y1="12132" x2="25303" y2="12652"/>
                      </a14:backgroundRemoval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4"/>
          <a:stretch/>
        </p:blipFill>
        <p:spPr>
          <a:xfrm>
            <a:off x="10724654" y="274542"/>
            <a:ext cx="957405" cy="96225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256459B7-2D19-4F42-ADCE-D0A4C7A5DE6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" r="884" b="41656"/>
          <a:stretch/>
        </p:blipFill>
        <p:spPr>
          <a:xfrm>
            <a:off x="1876834" y="2939867"/>
            <a:ext cx="2994315" cy="2788226"/>
          </a:xfrm>
          <a:prstGeom prst="rect">
            <a:avLst/>
          </a:prstGeom>
        </p:spPr>
      </p:pic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1A989683-715C-4126-A19A-DCA183697876}"/>
              </a:ext>
            </a:extLst>
          </p:cNvPr>
          <p:cNvCxnSpPr>
            <a:cxnSpLocks/>
          </p:cNvCxnSpPr>
          <p:nvPr/>
        </p:nvCxnSpPr>
        <p:spPr>
          <a:xfrm flipV="1">
            <a:off x="4138771" y="3429000"/>
            <a:ext cx="1131061" cy="247652"/>
          </a:xfrm>
          <a:prstGeom prst="line">
            <a:avLst/>
          </a:prstGeom>
          <a:ln w="38100">
            <a:solidFill>
              <a:srgbClr val="7030A0"/>
            </a:solidFill>
            <a:miter lim="800000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197">
            <a:extLst>
              <a:ext uri="{FF2B5EF4-FFF2-40B4-BE49-F238E27FC236}">
                <a16:creationId xmlns:a16="http://schemas.microsoft.com/office/drawing/2014/main" id="{253A5130-623F-4474-A7FB-6DE2E95ED2C6}"/>
              </a:ext>
            </a:extLst>
          </p:cNvPr>
          <p:cNvSpPr txBox="1"/>
          <p:nvPr/>
        </p:nvSpPr>
        <p:spPr>
          <a:xfrm>
            <a:off x="5329688" y="3244334"/>
            <a:ext cx="5699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顯示選擇的月份日期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同時也會有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TOAST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顯示，進行使用者回饋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34D51ACF-B744-4BBA-9F1C-AC57F6D6C9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735" y="3687649"/>
            <a:ext cx="2137761" cy="731951"/>
          </a:xfrm>
          <a:prstGeom prst="rect">
            <a:avLst/>
          </a:prstGeom>
        </p:spPr>
      </p:pic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F6CDAA36-C5A9-4220-AD98-209352FA58BD}"/>
              </a:ext>
            </a:extLst>
          </p:cNvPr>
          <p:cNvCxnSpPr>
            <a:cxnSpLocks/>
          </p:cNvCxnSpPr>
          <p:nvPr/>
        </p:nvCxnSpPr>
        <p:spPr>
          <a:xfrm>
            <a:off x="3962996" y="5225776"/>
            <a:ext cx="1482609" cy="502317"/>
          </a:xfrm>
          <a:prstGeom prst="line">
            <a:avLst/>
          </a:prstGeom>
          <a:ln w="38100">
            <a:solidFill>
              <a:srgbClr val="7030A0"/>
            </a:solidFill>
            <a:miter lim="800000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197">
            <a:extLst>
              <a:ext uri="{FF2B5EF4-FFF2-40B4-BE49-F238E27FC236}">
                <a16:creationId xmlns:a16="http://schemas.microsoft.com/office/drawing/2014/main" id="{5FAF009F-0F3F-4DCC-A50B-17314B4B5E0B}"/>
              </a:ext>
            </a:extLst>
          </p:cNvPr>
          <p:cNvSpPr txBox="1"/>
          <p:nvPr/>
        </p:nvSpPr>
        <p:spPr>
          <a:xfrm>
            <a:off x="5504096" y="5543427"/>
            <a:ext cx="3471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顯示所屬的星座圖片與名稱</a:t>
            </a:r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8973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EDA04F19-CED0-4B48-BD12-9483122A6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773" y="1495877"/>
            <a:ext cx="3182276" cy="4997232"/>
          </a:xfrm>
          <a:prstGeom prst="rect">
            <a:avLst/>
          </a:prstGeom>
        </p:spPr>
      </p:pic>
      <p:grpSp>
        <p:nvGrpSpPr>
          <p:cNvPr id="2" name="群組 1">
            <a:extLst>
              <a:ext uri="{FF2B5EF4-FFF2-40B4-BE49-F238E27FC236}">
                <a16:creationId xmlns:a16="http://schemas.microsoft.com/office/drawing/2014/main" id="{4B71E16E-B4F7-4962-A812-6F61904756DD}"/>
              </a:ext>
            </a:extLst>
          </p:cNvPr>
          <p:cNvGrpSpPr/>
          <p:nvPr/>
        </p:nvGrpSpPr>
        <p:grpSpPr>
          <a:xfrm>
            <a:off x="796413" y="411803"/>
            <a:ext cx="2348005" cy="736636"/>
            <a:chOff x="796413" y="411803"/>
            <a:chExt cx="2348005" cy="736636"/>
          </a:xfrm>
        </p:grpSpPr>
        <p:sp>
          <p:nvSpPr>
            <p:cNvPr id="4" name="文本框 3"/>
            <p:cNvSpPr txBox="1"/>
            <p:nvPr/>
          </p:nvSpPr>
          <p:spPr>
            <a:xfrm>
              <a:off x="1344549" y="411803"/>
              <a:ext cx="13717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功能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07288" y="840662"/>
              <a:ext cx="21371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charset="-52"/>
                  <a:ea typeface="微软雅黑" panose="020B0503020204020204" pitchFamily="34" charset="-122"/>
                </a:rPr>
                <a:t>Function</a:t>
              </a: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796413" y="457203"/>
              <a:ext cx="0" cy="632244"/>
            </a:xfrm>
            <a:prstGeom prst="line">
              <a:avLst/>
            </a:prstGeom>
            <a:ln w="76200">
              <a:solidFill>
                <a:srgbClr val="1C48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985" y="332359"/>
            <a:ext cx="816082" cy="816080"/>
          </a:xfrm>
          <a:prstGeom prst="rect">
            <a:avLst/>
          </a:prstGeom>
        </p:spPr>
      </p:pic>
      <p:pic>
        <p:nvPicPr>
          <p:cNvPr id="82" name="圖片 81">
            <a:extLst>
              <a:ext uri="{FF2B5EF4-FFF2-40B4-BE49-F238E27FC236}">
                <a16:creationId xmlns:a16="http://schemas.microsoft.com/office/drawing/2014/main" id="{66A5BA9F-CC6D-49B8-815E-CBCFB39DBC0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586" b="93761" l="6586" r="92721">
                        <a14:foregroundMark x1="63605" y1="12305" x2="29937" y2="11819"/>
                        <a14:foregroundMark x1="26086" y1="13402" x2="25823" y2="13692"/>
                        <a14:foregroundMark x1="51646" y1="6759" x2="51646" y2="6759"/>
                        <a14:foregroundMark x1="53033" y1="8319" x2="43501" y2="9359"/>
                        <a14:foregroundMark x1="34489" y1="14731" x2="19584" y2="23224"/>
                        <a14:foregroundMark x1="45754" y1="25997" x2="41594" y2="52860"/>
                        <a14:foregroundMark x1="41594" y1="52860" x2="42634" y2="58059"/>
                        <a14:foregroundMark x1="53206" y1="32062" x2="50953" y2="51993"/>
                        <a14:foregroundMark x1="50433" y1="26690" x2="38302" y2="38821"/>
                        <a14:foregroundMark x1="45234" y1="26516" x2="39341" y2="36222"/>
                        <a14:foregroundMark x1="39341" y1="36222" x2="39341" y2="36395"/>
                        <a14:foregroundMark x1="51646" y1="29983" x2="45234" y2="37782"/>
                        <a14:foregroundMark x1="84575" y1="40555" x2="88215" y2="53553"/>
                        <a14:foregroundMark x1="92721" y1="48180" x2="92721" y2="48180"/>
                        <a14:foregroundMark x1="80243" y1="46274" x2="43328" y2="54593"/>
                        <a14:foregroundMark x1="74350" y1="38821" x2="60139" y2="61525"/>
                        <a14:foregroundMark x1="82842" y1="50087" x2="73657" y2="61352"/>
                        <a14:foregroundMark x1="73657" y1="61352" x2="57712" y2="71577"/>
                        <a14:foregroundMark x1="68631" y1="77123" x2="44367" y2="82496"/>
                        <a14:foregroundMark x1="44367" y1="82496" x2="33102" y2="77296"/>
                        <a14:foregroundMark x1="33102" y1="77296" x2="31889" y2="67764"/>
                        <a14:foregroundMark x1="49740" y1="93761" x2="49740" y2="93761"/>
                        <a14:foregroundMark x1="6932" y1="49567" x2="6932" y2="49567"/>
                        <a14:foregroundMark x1="50953" y1="25303" x2="41941" y2="41941"/>
                        <a14:foregroundMark x1="71924" y1="28596" x2="60659" y2="23050"/>
                        <a14:foregroundMark x1="60659" y1="23050" x2="33276" y2="20104"/>
                        <a14:foregroundMark x1="33276" y1="20104" x2="15945" y2="51127"/>
                        <a14:foregroundMark x1="15945" y1="51127" x2="20277" y2="62218"/>
                        <a14:foregroundMark x1="20277" y1="62218" x2="42634" y2="66031"/>
                        <a14:foregroundMark x1="42634" y1="66031" x2="66378" y2="50433"/>
                        <a14:foregroundMark x1="66378" y1="50433" x2="73657" y2="41594"/>
                        <a14:foregroundMark x1="73657" y1="41594" x2="73830" y2="30676"/>
                        <a14:foregroundMark x1="73830" y1="30676" x2="71404" y2="28076"/>
                        <a14:foregroundMark x1="6586" y1="41075" x2="6586" y2="41075"/>
                        <a14:foregroundMark x1="57886" y1="7799" x2="40035" y2="7626"/>
                        <a14:foregroundMark x1="25652" y1="13545" x2="26145" y2="13583"/>
                        <a14:backgroundMark x1="26343" y1="9185" x2="26690" y2="10052"/>
                        <a14:backgroundMark x1="26863" y1="8666" x2="26023" y2="12443"/>
                        <a14:backgroundMark x1="24957" y1="12998" x2="24957" y2="12998"/>
                        <a14:backgroundMark x1="25477" y1="12825" x2="25477" y2="12825"/>
                        <a14:backgroundMark x1="24957" y1="12998" x2="24957" y2="12998"/>
                        <a14:backgroundMark x1="25130" y1="12998" x2="25130" y2="12998"/>
                        <a14:backgroundMark x1="25303" y1="12998" x2="24437" y2="12998"/>
                        <a14:backgroundMark x1="26343" y1="12132" x2="25303" y2="12652"/>
                      </a14:backgroundRemoval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4"/>
          <a:stretch/>
        </p:blipFill>
        <p:spPr>
          <a:xfrm>
            <a:off x="10724654" y="274542"/>
            <a:ext cx="957405" cy="962258"/>
          </a:xfrm>
          <a:prstGeom prst="rect">
            <a:avLst/>
          </a:prstGeom>
        </p:spPr>
      </p:pic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1A989683-715C-4126-A19A-DCA183697876}"/>
              </a:ext>
            </a:extLst>
          </p:cNvPr>
          <p:cNvCxnSpPr>
            <a:cxnSpLocks/>
          </p:cNvCxnSpPr>
          <p:nvPr/>
        </p:nvCxnSpPr>
        <p:spPr>
          <a:xfrm flipH="1" flipV="1">
            <a:off x="4519463" y="4310568"/>
            <a:ext cx="1539504" cy="247652"/>
          </a:xfrm>
          <a:prstGeom prst="line">
            <a:avLst/>
          </a:prstGeom>
          <a:ln w="38100">
            <a:solidFill>
              <a:srgbClr val="7030A0"/>
            </a:solidFill>
            <a:miter lim="800000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197">
            <a:extLst>
              <a:ext uri="{FF2B5EF4-FFF2-40B4-BE49-F238E27FC236}">
                <a16:creationId xmlns:a16="http://schemas.microsoft.com/office/drawing/2014/main" id="{253A5130-623F-4474-A7FB-6DE2E95ED2C6}"/>
              </a:ext>
            </a:extLst>
          </p:cNvPr>
          <p:cNvSpPr txBox="1"/>
          <p:nvPr/>
        </p:nvSpPr>
        <p:spPr>
          <a:xfrm>
            <a:off x="1035172" y="3830589"/>
            <a:ext cx="4511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顯示專屬的星座資訊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ScollView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可以往下滑動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F6CDAA36-C5A9-4220-AD98-209352FA58BD}"/>
              </a:ext>
            </a:extLst>
          </p:cNvPr>
          <p:cNvCxnSpPr>
            <a:cxnSpLocks/>
          </p:cNvCxnSpPr>
          <p:nvPr/>
        </p:nvCxnSpPr>
        <p:spPr>
          <a:xfrm flipH="1" flipV="1">
            <a:off x="5079868" y="6157642"/>
            <a:ext cx="1624029" cy="136002"/>
          </a:xfrm>
          <a:prstGeom prst="line">
            <a:avLst/>
          </a:prstGeom>
          <a:ln w="38100">
            <a:solidFill>
              <a:srgbClr val="7030A0"/>
            </a:solidFill>
            <a:miter lim="800000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E046FB03-DF7A-49B8-AD95-1B617D2E1000}"/>
              </a:ext>
            </a:extLst>
          </p:cNvPr>
          <p:cNvGrpSpPr/>
          <p:nvPr/>
        </p:nvGrpSpPr>
        <p:grpSpPr>
          <a:xfrm>
            <a:off x="796414" y="1311580"/>
            <a:ext cx="4870962" cy="962258"/>
            <a:chOff x="6177683" y="1666134"/>
            <a:chExt cx="4962756" cy="1254047"/>
          </a:xfrm>
        </p:grpSpPr>
        <p:grpSp>
          <p:nvGrpSpPr>
            <p:cNvPr id="34" name="组合 26">
              <a:extLst>
                <a:ext uri="{FF2B5EF4-FFF2-40B4-BE49-F238E27FC236}">
                  <a16:creationId xmlns:a16="http://schemas.microsoft.com/office/drawing/2014/main" id="{46431BFC-878B-4DB0-9F58-27EB7D414B8C}"/>
                </a:ext>
              </a:extLst>
            </p:cNvPr>
            <p:cNvGrpSpPr/>
            <p:nvPr/>
          </p:nvGrpSpPr>
          <p:grpSpPr>
            <a:xfrm>
              <a:off x="6177683" y="1666134"/>
              <a:ext cx="1362525" cy="988578"/>
              <a:chOff x="6177683" y="1666134"/>
              <a:chExt cx="1362525" cy="988578"/>
            </a:xfrm>
            <a:solidFill>
              <a:srgbClr val="1C4885"/>
            </a:solidFill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1141BF7A-78EF-4439-9F72-1498CB532A85}"/>
                  </a:ext>
                </a:extLst>
              </p:cNvPr>
              <p:cNvSpPr/>
              <p:nvPr/>
            </p:nvSpPr>
            <p:spPr>
              <a:xfrm rot="5400000">
                <a:off x="5743333" y="2100484"/>
                <a:ext cx="988578" cy="1198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C763F2EC-B33D-4B16-836A-51985B488C6D}"/>
                  </a:ext>
                </a:extLst>
              </p:cNvPr>
              <p:cNvSpPr/>
              <p:nvPr/>
            </p:nvSpPr>
            <p:spPr>
              <a:xfrm>
                <a:off x="6297561" y="1666134"/>
                <a:ext cx="1242647" cy="10367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AE7247EA-D4C6-4088-A2D8-9DC149FBFE67}"/>
                </a:ext>
              </a:extLst>
            </p:cNvPr>
            <p:cNvSpPr/>
            <p:nvPr/>
          </p:nvSpPr>
          <p:spPr>
            <a:xfrm>
              <a:off x="6297560" y="1769806"/>
              <a:ext cx="4842879" cy="11503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9">
              <a:extLst>
                <a:ext uri="{FF2B5EF4-FFF2-40B4-BE49-F238E27FC236}">
                  <a16:creationId xmlns:a16="http://schemas.microsoft.com/office/drawing/2014/main" id="{DD52BEE8-05C7-43EC-BEB4-E1647E80DFA2}"/>
                </a:ext>
              </a:extLst>
            </p:cNvPr>
            <p:cNvSpPr txBox="1"/>
            <p:nvPr/>
          </p:nvSpPr>
          <p:spPr>
            <a:xfrm>
              <a:off x="6417439" y="1973019"/>
              <a:ext cx="1032387" cy="922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pitchFamily="2" charset="-52"/>
                </a:rPr>
                <a:t>0</a:t>
              </a:r>
              <a:r>
                <a:rPr lang="en-US" altLang="zh-TW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pitchFamily="2" charset="-52"/>
                </a:rPr>
                <a:t>2</a:t>
              </a:r>
              <a:endPara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</a:endParaRPr>
            </a:p>
          </p:txBody>
        </p:sp>
        <p:sp>
          <p:nvSpPr>
            <p:cNvPr id="37" name="文本框 9">
              <a:extLst>
                <a:ext uri="{FF2B5EF4-FFF2-40B4-BE49-F238E27FC236}">
                  <a16:creationId xmlns:a16="http://schemas.microsoft.com/office/drawing/2014/main" id="{CDA06A9D-C9C8-41A2-9B24-605F69FCC314}"/>
                </a:ext>
              </a:extLst>
            </p:cNvPr>
            <p:cNvSpPr txBox="1"/>
            <p:nvPr/>
          </p:nvSpPr>
          <p:spPr>
            <a:xfrm>
              <a:off x="7569704" y="2114160"/>
              <a:ext cx="3570735" cy="601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TW" altLang="en-US" sz="24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專屬星座資訊</a:t>
              </a:r>
              <a:endPara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</p:grpSp>
      <p:sp>
        <p:nvSpPr>
          <p:cNvPr id="41" name="文本框 197">
            <a:extLst>
              <a:ext uri="{FF2B5EF4-FFF2-40B4-BE49-F238E27FC236}">
                <a16:creationId xmlns:a16="http://schemas.microsoft.com/office/drawing/2014/main" id="{8CBFFC7E-DFFC-445C-B158-FC985AFC9D97}"/>
              </a:ext>
            </a:extLst>
          </p:cNvPr>
          <p:cNvSpPr txBox="1"/>
          <p:nvPr/>
        </p:nvSpPr>
        <p:spPr>
          <a:xfrm>
            <a:off x="1781883" y="5972976"/>
            <a:ext cx="340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可以直接點擊此處回到上一頁</a:t>
            </a:r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AB30A6B0-F1C1-4C84-BFB4-8324A0D3CB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366" y="4310568"/>
            <a:ext cx="2345697" cy="121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86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4B71E16E-B4F7-4962-A812-6F61904756DD}"/>
              </a:ext>
            </a:extLst>
          </p:cNvPr>
          <p:cNvGrpSpPr/>
          <p:nvPr/>
        </p:nvGrpSpPr>
        <p:grpSpPr>
          <a:xfrm>
            <a:off x="796413" y="411803"/>
            <a:ext cx="2348005" cy="736636"/>
            <a:chOff x="796413" y="411803"/>
            <a:chExt cx="2348005" cy="736636"/>
          </a:xfrm>
        </p:grpSpPr>
        <p:sp>
          <p:nvSpPr>
            <p:cNvPr id="4" name="文本框 3"/>
            <p:cNvSpPr txBox="1"/>
            <p:nvPr/>
          </p:nvSpPr>
          <p:spPr>
            <a:xfrm>
              <a:off x="1344549" y="411803"/>
              <a:ext cx="13717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功能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07288" y="840662"/>
              <a:ext cx="21371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charset="-52"/>
                  <a:ea typeface="微软雅黑" panose="020B0503020204020204" pitchFamily="34" charset="-122"/>
                </a:rPr>
                <a:t>Function</a:t>
              </a: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796413" y="457203"/>
              <a:ext cx="0" cy="632244"/>
            </a:xfrm>
            <a:prstGeom prst="line">
              <a:avLst/>
            </a:prstGeom>
            <a:ln w="76200">
              <a:solidFill>
                <a:srgbClr val="1C48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圖片 22">
            <a:extLst>
              <a:ext uri="{FF2B5EF4-FFF2-40B4-BE49-F238E27FC236}">
                <a16:creationId xmlns:a16="http://schemas.microsoft.com/office/drawing/2014/main" id="{C1DEAA28-4A48-4B75-BE00-A9A2FBD5E3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20" b="642"/>
          <a:stretch/>
        </p:blipFill>
        <p:spPr>
          <a:xfrm>
            <a:off x="5891882" y="2183350"/>
            <a:ext cx="2833231" cy="458713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985" y="332359"/>
            <a:ext cx="816082" cy="816080"/>
          </a:xfrm>
          <a:prstGeom prst="rect">
            <a:avLst/>
          </a:prstGeom>
        </p:spPr>
      </p:pic>
      <p:pic>
        <p:nvPicPr>
          <p:cNvPr id="82" name="圖片 81">
            <a:extLst>
              <a:ext uri="{FF2B5EF4-FFF2-40B4-BE49-F238E27FC236}">
                <a16:creationId xmlns:a16="http://schemas.microsoft.com/office/drawing/2014/main" id="{66A5BA9F-CC6D-49B8-815E-CBCFB39DBC0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586" b="93761" l="6586" r="92721">
                        <a14:foregroundMark x1="63605" y1="12305" x2="29937" y2="11819"/>
                        <a14:foregroundMark x1="26086" y1="13402" x2="25823" y2="13692"/>
                        <a14:foregroundMark x1="51646" y1="6759" x2="51646" y2="6759"/>
                        <a14:foregroundMark x1="53033" y1="8319" x2="43501" y2="9359"/>
                        <a14:foregroundMark x1="34489" y1="14731" x2="19584" y2="23224"/>
                        <a14:foregroundMark x1="45754" y1="25997" x2="41594" y2="52860"/>
                        <a14:foregroundMark x1="41594" y1="52860" x2="42634" y2="58059"/>
                        <a14:foregroundMark x1="53206" y1="32062" x2="50953" y2="51993"/>
                        <a14:foregroundMark x1="50433" y1="26690" x2="38302" y2="38821"/>
                        <a14:foregroundMark x1="45234" y1="26516" x2="39341" y2="36222"/>
                        <a14:foregroundMark x1="39341" y1="36222" x2="39341" y2="36395"/>
                        <a14:foregroundMark x1="51646" y1="29983" x2="45234" y2="37782"/>
                        <a14:foregroundMark x1="84575" y1="40555" x2="88215" y2="53553"/>
                        <a14:foregroundMark x1="92721" y1="48180" x2="92721" y2="48180"/>
                        <a14:foregroundMark x1="80243" y1="46274" x2="43328" y2="54593"/>
                        <a14:foregroundMark x1="74350" y1="38821" x2="60139" y2="61525"/>
                        <a14:foregroundMark x1="82842" y1="50087" x2="73657" y2="61352"/>
                        <a14:foregroundMark x1="73657" y1="61352" x2="57712" y2="71577"/>
                        <a14:foregroundMark x1="68631" y1="77123" x2="44367" y2="82496"/>
                        <a14:foregroundMark x1="44367" y1="82496" x2="33102" y2="77296"/>
                        <a14:foregroundMark x1="33102" y1="77296" x2="31889" y2="67764"/>
                        <a14:foregroundMark x1="49740" y1="93761" x2="49740" y2="93761"/>
                        <a14:foregroundMark x1="6932" y1="49567" x2="6932" y2="49567"/>
                        <a14:foregroundMark x1="50953" y1="25303" x2="41941" y2="41941"/>
                        <a14:foregroundMark x1="71924" y1="28596" x2="60659" y2="23050"/>
                        <a14:foregroundMark x1="60659" y1="23050" x2="33276" y2="20104"/>
                        <a14:foregroundMark x1="33276" y1="20104" x2="15945" y2="51127"/>
                        <a14:foregroundMark x1="15945" y1="51127" x2="20277" y2="62218"/>
                        <a14:foregroundMark x1="20277" y1="62218" x2="42634" y2="66031"/>
                        <a14:foregroundMark x1="42634" y1="66031" x2="66378" y2="50433"/>
                        <a14:foregroundMark x1="66378" y1="50433" x2="73657" y2="41594"/>
                        <a14:foregroundMark x1="73657" y1="41594" x2="73830" y2="30676"/>
                        <a14:foregroundMark x1="73830" y1="30676" x2="71404" y2="28076"/>
                        <a14:foregroundMark x1="6586" y1="41075" x2="6586" y2="41075"/>
                        <a14:foregroundMark x1="57886" y1="7799" x2="40035" y2="7626"/>
                        <a14:foregroundMark x1="25652" y1="13545" x2="26145" y2="13583"/>
                        <a14:backgroundMark x1="26343" y1="9185" x2="26690" y2="10052"/>
                        <a14:backgroundMark x1="26863" y1="8666" x2="26023" y2="12443"/>
                        <a14:backgroundMark x1="24957" y1="12998" x2="24957" y2="12998"/>
                        <a14:backgroundMark x1="25477" y1="12825" x2="25477" y2="12825"/>
                        <a14:backgroundMark x1="24957" y1="12998" x2="24957" y2="12998"/>
                        <a14:backgroundMark x1="25130" y1="12998" x2="25130" y2="12998"/>
                        <a14:backgroundMark x1="25303" y1="12998" x2="24437" y2="12998"/>
                        <a14:backgroundMark x1="26343" y1="12132" x2="25303" y2="12652"/>
                      </a14:backgroundRemoval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4"/>
          <a:stretch/>
        </p:blipFill>
        <p:spPr>
          <a:xfrm>
            <a:off x="10724654" y="274542"/>
            <a:ext cx="957405" cy="962258"/>
          </a:xfrm>
          <a:prstGeom prst="rect">
            <a:avLst/>
          </a:prstGeom>
        </p:spPr>
      </p:pic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1A989683-715C-4126-A19A-DCA183697876}"/>
              </a:ext>
            </a:extLst>
          </p:cNvPr>
          <p:cNvCxnSpPr>
            <a:cxnSpLocks/>
          </p:cNvCxnSpPr>
          <p:nvPr/>
        </p:nvCxnSpPr>
        <p:spPr>
          <a:xfrm flipH="1" flipV="1">
            <a:off x="5185618" y="4820575"/>
            <a:ext cx="1539504" cy="860222"/>
          </a:xfrm>
          <a:prstGeom prst="line">
            <a:avLst/>
          </a:prstGeom>
          <a:ln w="38100">
            <a:solidFill>
              <a:srgbClr val="7030A0"/>
            </a:solidFill>
            <a:miter lim="800000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197">
            <a:extLst>
              <a:ext uri="{FF2B5EF4-FFF2-40B4-BE49-F238E27FC236}">
                <a16:creationId xmlns:a16="http://schemas.microsoft.com/office/drawing/2014/main" id="{253A5130-623F-4474-A7FB-6DE2E95ED2C6}"/>
              </a:ext>
            </a:extLst>
          </p:cNvPr>
          <p:cNvSpPr txBox="1"/>
          <p:nvPr/>
        </p:nvSpPr>
        <p:spPr>
          <a:xfrm>
            <a:off x="2614412" y="4344641"/>
            <a:ext cx="316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點擊此處會顯示各個星座運勢</a:t>
            </a:r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E046FB03-DF7A-49B8-AD95-1B617D2E1000}"/>
              </a:ext>
            </a:extLst>
          </p:cNvPr>
          <p:cNvGrpSpPr/>
          <p:nvPr/>
        </p:nvGrpSpPr>
        <p:grpSpPr>
          <a:xfrm>
            <a:off x="796414" y="1311582"/>
            <a:ext cx="4870962" cy="962258"/>
            <a:chOff x="6177683" y="1666134"/>
            <a:chExt cx="4962756" cy="1254047"/>
          </a:xfrm>
        </p:grpSpPr>
        <p:grpSp>
          <p:nvGrpSpPr>
            <p:cNvPr id="34" name="组合 26">
              <a:extLst>
                <a:ext uri="{FF2B5EF4-FFF2-40B4-BE49-F238E27FC236}">
                  <a16:creationId xmlns:a16="http://schemas.microsoft.com/office/drawing/2014/main" id="{46431BFC-878B-4DB0-9F58-27EB7D414B8C}"/>
                </a:ext>
              </a:extLst>
            </p:cNvPr>
            <p:cNvGrpSpPr/>
            <p:nvPr/>
          </p:nvGrpSpPr>
          <p:grpSpPr>
            <a:xfrm>
              <a:off x="6177683" y="1666134"/>
              <a:ext cx="1362525" cy="988578"/>
              <a:chOff x="6177683" y="1666134"/>
              <a:chExt cx="1362525" cy="988578"/>
            </a:xfrm>
            <a:solidFill>
              <a:srgbClr val="1C4885"/>
            </a:solidFill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1141BF7A-78EF-4439-9F72-1498CB532A85}"/>
                  </a:ext>
                </a:extLst>
              </p:cNvPr>
              <p:cNvSpPr/>
              <p:nvPr/>
            </p:nvSpPr>
            <p:spPr>
              <a:xfrm rot="5400000">
                <a:off x="5743333" y="2100484"/>
                <a:ext cx="988578" cy="1198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C763F2EC-B33D-4B16-836A-51985B488C6D}"/>
                  </a:ext>
                </a:extLst>
              </p:cNvPr>
              <p:cNvSpPr/>
              <p:nvPr/>
            </p:nvSpPr>
            <p:spPr>
              <a:xfrm>
                <a:off x="6297561" y="1666134"/>
                <a:ext cx="1242647" cy="10367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AE7247EA-D4C6-4088-A2D8-9DC149FBFE67}"/>
                </a:ext>
              </a:extLst>
            </p:cNvPr>
            <p:cNvSpPr/>
            <p:nvPr/>
          </p:nvSpPr>
          <p:spPr>
            <a:xfrm>
              <a:off x="6297560" y="1769806"/>
              <a:ext cx="4842879" cy="11503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9">
              <a:extLst>
                <a:ext uri="{FF2B5EF4-FFF2-40B4-BE49-F238E27FC236}">
                  <a16:creationId xmlns:a16="http://schemas.microsoft.com/office/drawing/2014/main" id="{DD52BEE8-05C7-43EC-BEB4-E1647E80DFA2}"/>
                </a:ext>
              </a:extLst>
            </p:cNvPr>
            <p:cNvSpPr txBox="1"/>
            <p:nvPr/>
          </p:nvSpPr>
          <p:spPr>
            <a:xfrm>
              <a:off x="6417439" y="1973019"/>
              <a:ext cx="1032387" cy="922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pitchFamily="2" charset="-52"/>
                </a:rPr>
                <a:t>0</a:t>
              </a:r>
              <a:r>
                <a:rPr lang="en-US" altLang="zh-TW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pitchFamily="2" charset="-52"/>
                </a:rPr>
                <a:t>3</a:t>
              </a:r>
              <a:endPara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</a:endParaRPr>
            </a:p>
          </p:txBody>
        </p:sp>
        <p:sp>
          <p:nvSpPr>
            <p:cNvPr id="37" name="文本框 9">
              <a:extLst>
                <a:ext uri="{FF2B5EF4-FFF2-40B4-BE49-F238E27FC236}">
                  <a16:creationId xmlns:a16="http://schemas.microsoft.com/office/drawing/2014/main" id="{CDA06A9D-C9C8-41A2-9B24-605F69FCC314}"/>
                </a:ext>
              </a:extLst>
            </p:cNvPr>
            <p:cNvSpPr txBox="1"/>
            <p:nvPr/>
          </p:nvSpPr>
          <p:spPr>
            <a:xfrm>
              <a:off x="7569704" y="2114160"/>
              <a:ext cx="3570735" cy="601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TW" altLang="en-US" sz="24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查看所有星座運勢</a:t>
              </a:r>
              <a:endPara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718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1568</TotalTime>
  <Words>484</Words>
  <Application>Microsoft Office PowerPoint</Application>
  <PresentationFormat>寬螢幕</PresentationFormat>
  <Paragraphs>180</Paragraphs>
  <Slides>24</Slides>
  <Notes>24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24</vt:i4>
      </vt:variant>
    </vt:vector>
  </HeadingPairs>
  <TitlesOfParts>
    <vt:vector size="36" baseType="lpstr">
      <vt:lpstr>等线</vt:lpstr>
      <vt:lpstr>等线 Light</vt:lpstr>
      <vt:lpstr>FuturaBookC</vt:lpstr>
      <vt:lpstr>FZZhengHeiS-DB-GB</vt:lpstr>
      <vt:lpstr>微软雅黑</vt:lpstr>
      <vt:lpstr>锐字逼格青春粗黑体简2.0</vt:lpstr>
      <vt:lpstr>微軟正黑體</vt:lpstr>
      <vt:lpstr>Arial</vt:lpstr>
      <vt:lpstr>Calibri</vt:lpstr>
      <vt:lpstr>Calibri Light</vt:lpstr>
      <vt:lpstr>Office 佈景主題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夏念愷</dc:creator>
  <cp:lastModifiedBy>夏念愷</cp:lastModifiedBy>
  <cp:revision>44</cp:revision>
  <dcterms:created xsi:type="dcterms:W3CDTF">2020-05-29T17:58:07Z</dcterms:created>
  <dcterms:modified xsi:type="dcterms:W3CDTF">2020-06-26T04:34:46Z</dcterms:modified>
</cp:coreProperties>
</file>