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Fraunces" charset="1" panose="00000000000000000000"/>
      <p:regular r:id="rId14"/>
    </p:embeddedFont>
    <p:embeddedFont>
      <p:font typeface="Fraunces Bold" charset="1" panose="00000000000000000000"/>
      <p:regular r:id="rId15"/>
    </p:embeddedFont>
    <p:embeddedFont>
      <p:font typeface="Fraunces Italics" charset="1" panose="00000000000000000000"/>
      <p:regular r:id="rId16"/>
    </p:embeddedFont>
    <p:embeddedFont>
      <p:font typeface="Fraunces Bold Italics" charset="1" panose="00000000000000000000"/>
      <p:regular r:id="rId17"/>
    </p:embeddedFont>
    <p:embeddedFont>
      <p:font typeface="Fraunces Thin" charset="1" panose="00000000000000000000"/>
      <p:regular r:id="rId18"/>
    </p:embeddedFont>
    <p:embeddedFont>
      <p:font typeface="Fraunces Thin Italics" charset="1" panose="00000000000000000000"/>
      <p:regular r:id="rId19"/>
    </p:embeddedFont>
    <p:embeddedFont>
      <p:font typeface="Fraunces Light" charset="1" panose="00000000000000000000"/>
      <p:regular r:id="rId20"/>
    </p:embeddedFont>
    <p:embeddedFont>
      <p:font typeface="Fraunces Light Italics" charset="1" panose="00000000000000000000"/>
      <p:regular r:id="rId21"/>
    </p:embeddedFont>
    <p:embeddedFont>
      <p:font typeface="Fraunces Semi-Bold" charset="1" panose="00000000000000000000"/>
      <p:regular r:id="rId22"/>
    </p:embeddedFont>
    <p:embeddedFont>
      <p:font typeface="Fraunces Semi-Bold Italics" charset="1" panose="00000000000000000000"/>
      <p:regular r:id="rId23"/>
    </p:embeddedFont>
    <p:embeddedFont>
      <p:font typeface="Fraunces Heavy" charset="1" panose="00000000000000000000"/>
      <p:regular r:id="rId24"/>
    </p:embeddedFont>
    <p:embeddedFont>
      <p:font typeface="Fraunce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507075" y="5505392"/>
            <a:ext cx="6179809" cy="3382041"/>
          </a:xfrm>
          <a:custGeom>
            <a:avLst/>
            <a:gdLst/>
            <a:ahLst/>
            <a:cxnLst/>
            <a:rect r="r" b="b" t="t" l="l"/>
            <a:pathLst>
              <a:path h="3382041" w="6179809">
                <a:moveTo>
                  <a:pt x="0" y="0"/>
                </a:moveTo>
                <a:lnTo>
                  <a:pt x="6179809" y="0"/>
                </a:lnTo>
                <a:lnTo>
                  <a:pt x="6179809" y="3382041"/>
                </a:lnTo>
                <a:lnTo>
                  <a:pt x="0" y="3382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798496" y="2336001"/>
            <a:ext cx="5246370" cy="52463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4501" t="-15563" r="-1981" b="-2641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27060" y="3960272"/>
            <a:ext cx="7912595" cy="255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-Bold"/>
              </a:rPr>
              <a:t>My life's journey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13499" y="8852535"/>
            <a:ext cx="5118036" cy="40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By: Christian James G. Francisco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13499" y="8390255"/>
            <a:ext cx="3986767" cy="40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Date: 2024 March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519" y="8390255"/>
            <a:ext cx="3428162" cy="40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Subject: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519" y="8852535"/>
            <a:ext cx="3428162" cy="40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Ethics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27762" y="9258300"/>
            <a:ext cx="1060238" cy="1028700"/>
            <a:chOff x="0" y="0"/>
            <a:chExt cx="523379" cy="507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3379" cy="507811"/>
            </a:xfrm>
            <a:custGeom>
              <a:avLst/>
              <a:gdLst/>
              <a:ahLst/>
              <a:cxnLst/>
              <a:rect r="r" b="b" t="t" l="l"/>
              <a:pathLst>
                <a:path h="507811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034414" y="1923410"/>
            <a:ext cx="5713976" cy="7608892"/>
            <a:chOff x="0" y="0"/>
            <a:chExt cx="10373958" cy="138142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73957" cy="13814256"/>
            </a:xfrm>
            <a:custGeom>
              <a:avLst/>
              <a:gdLst/>
              <a:ahLst/>
              <a:cxnLst/>
              <a:rect r="r" b="b" t="t" l="l"/>
              <a:pathLst>
                <a:path h="13814256" w="10373957">
                  <a:moveTo>
                    <a:pt x="0" y="13114333"/>
                  </a:moveTo>
                  <a:lnTo>
                    <a:pt x="0" y="699922"/>
                  </a:lnTo>
                  <a:cubicBezTo>
                    <a:pt x="0" y="313123"/>
                    <a:pt x="352715" y="0"/>
                    <a:pt x="788421" y="0"/>
                  </a:cubicBezTo>
                  <a:lnTo>
                    <a:pt x="9585537" y="0"/>
                  </a:lnTo>
                  <a:cubicBezTo>
                    <a:pt x="10021243" y="0"/>
                    <a:pt x="10373957" y="314965"/>
                    <a:pt x="10373957" y="699922"/>
                  </a:cubicBezTo>
                  <a:lnTo>
                    <a:pt x="10373957" y="13114333"/>
                  </a:lnTo>
                  <a:cubicBezTo>
                    <a:pt x="10373957" y="13501132"/>
                    <a:pt x="10021243" y="13814256"/>
                    <a:pt x="9585537" y="13814256"/>
                  </a:cubicBezTo>
                  <a:lnTo>
                    <a:pt x="788421" y="13814256"/>
                  </a:lnTo>
                  <a:cubicBezTo>
                    <a:pt x="354789" y="13814256"/>
                    <a:pt x="0" y="13501132"/>
                    <a:pt x="0" y="13114333"/>
                  </a:cubicBezTo>
                  <a:close/>
                </a:path>
              </a:pathLst>
            </a:custGeom>
            <a:blipFill>
              <a:blip r:embed="rId4"/>
              <a:stretch>
                <a:fillRect l="0" t="-119" r="0" b="-119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58317" y="2752408"/>
            <a:ext cx="10342722" cy="730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2D2D2D"/>
                </a:solidFill>
                <a:latin typeface="DM Sans"/>
              </a:rPr>
              <a:t>In the six stages of moral development, I believe I am currently at Stage 3, Good Boy. As I matured, I’ve remained committed to the values my parents instilled in me to maintain the Good Boy image i have in them. I also study frequently to avoid failing grades because I'm afraid of disappointing my family, who supports my pursuit of graduating. Not only do I study hard to avoid failing, but I also do it because my family allocates their time, money, and effort for me to get to college. Not studying would be disrespectful to their efforts, so every time I get tired, I think of my family that supports me, and I do my best to not betray them. This sense of duty and gratitude propels me to study hard and graduate, not merely for myself but for them, a response to the opportunities afforded to me by their unwavering support.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8317" y="1465267"/>
            <a:ext cx="10342722" cy="82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</a:rPr>
              <a:t>3rd Stage: Good Boy/Good Girl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71077" y="9465628"/>
            <a:ext cx="77360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cap="flat" w="9525">
            <a:solidFill>
              <a:srgbClr val="2D2D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806984" y="4639363"/>
            <a:ext cx="8028708" cy="255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-Bold"/>
              </a:rPr>
              <a:t>Thank you</a:t>
            </a:r>
          </a:p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-Bold"/>
              </a:rPr>
              <a:t>for listening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13507075" y="5505392"/>
            <a:ext cx="6179809" cy="3382041"/>
          </a:xfrm>
          <a:custGeom>
            <a:avLst/>
            <a:gdLst/>
            <a:ahLst/>
            <a:cxnLst/>
            <a:rect r="r" b="b" t="t" l="l"/>
            <a:pathLst>
              <a:path h="3382041" w="6179809">
                <a:moveTo>
                  <a:pt x="0" y="0"/>
                </a:moveTo>
                <a:lnTo>
                  <a:pt x="6179809" y="0"/>
                </a:lnTo>
                <a:lnTo>
                  <a:pt x="6179809" y="3382041"/>
                </a:lnTo>
                <a:lnTo>
                  <a:pt x="0" y="3382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DAF-sGelU4o</dc:identifier>
  <dcterms:modified xsi:type="dcterms:W3CDTF">2011-08-01T06:04:30Z</dcterms:modified>
  <cp:revision>1</cp:revision>
  <dc:title>2022 May 15</dc:title>
</cp:coreProperties>
</file>