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9E6E3-5F3C-F8E0-8ACE-B3DF34C84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C5D4E6-099F-1B58-33D1-99AFBC3ED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1205B-639A-993A-C871-47A84D176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8710-BF80-4ABE-A390-B66F44D984F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D55D9-8D72-BD57-C053-A8E794DC4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8B343-6CA4-78D2-48C2-83E6E743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0DEA-645A-4563-B243-FFA34F5D6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84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FBFE-BEBD-A961-E0E0-F873A21D8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DD4220-F1C5-EA4F-E3E8-47497BBD8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7DA6B-32A8-1543-C9F9-F881C7326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8710-BF80-4ABE-A390-B66F44D984F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84361-ACDB-13A2-A5ED-360A62886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1262A-B523-B6D3-00F7-2E3030F7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0DEA-645A-4563-B243-FFA34F5D6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23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6704AF-6705-60F7-9109-1B897B31A3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74F720-D9E8-480A-6E68-5692E3351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16997-B974-36FC-DC71-AC7064669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8710-BF80-4ABE-A390-B66F44D984F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FE33D-A690-9A32-2A4E-B36B931D7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D90C1-BF1E-383C-3BC2-0217AC059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0DEA-645A-4563-B243-FFA34F5D6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7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7357-58C8-00DB-5054-53F12B119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3D407-DB73-5CC8-E580-688B0EFCD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C6216-F1F0-8A91-FD80-4AC232D63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8710-BF80-4ABE-A390-B66F44D984F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93F3D-417D-5CFC-76BE-682CFF7BB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E4D31-F990-C740-55F4-50DD89DC6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0DEA-645A-4563-B243-FFA34F5D6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52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6B75A-E72F-F083-FCCC-7807D2415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D0C1B-999D-C4AC-9410-94FC373EA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B850E-4FD6-0D79-9D65-7A0602127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8710-BF80-4ABE-A390-B66F44D984F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AA231-F7F1-4B14-637B-BC01034BB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0306A-7516-DD4E-6680-B769B189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0DEA-645A-4563-B243-FFA34F5D6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19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28999-4370-C58C-62B5-C2F03A395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60BDF-9030-CD94-E629-9B77DDD351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5CE29-2EF7-E881-19FC-9EB6535A2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E8148-11D5-35B5-B4D2-456A663BC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8710-BF80-4ABE-A390-B66F44D984F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1E814-C84D-FCAC-C51B-7BFB0B7FA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2D775-7C70-7D58-735E-24270AC1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0DEA-645A-4563-B243-FFA34F5D6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9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4498-F72E-2136-0A58-D25D4AACB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850FB-0AA1-B817-C03F-062A3412B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63588-525A-E1DE-7D61-62C72DA5C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30A170-1A50-97BF-B3D7-D2DA0FA03D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9B9B68-DC20-E6E6-DE7E-6FD84E7679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8092E-A674-6F2A-9732-D3DB1A6A9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8710-BF80-4ABE-A390-B66F44D984F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B0F530-590C-4622-9E2B-671C11D4A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722A1B-3B2F-E742-D122-FD41F3B98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0DEA-645A-4563-B243-FFA34F5D6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00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634D8-B9A7-9939-9CC6-7E84E9095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62A77-C781-F9E9-780D-FB1EB769F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8710-BF80-4ABE-A390-B66F44D984F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3FBEBC-B2BB-6A76-0502-EB676D08D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9668C5-226A-A05F-7B39-FDD210371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0DEA-645A-4563-B243-FFA34F5D6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2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3314C8-5E56-51B8-965B-BC4E3FB50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8710-BF80-4ABE-A390-B66F44D984F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B5999A-49D4-AA4A-F4E0-753B471CD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6B138-1D1A-1FEA-FD5C-D40FFC9EC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0DEA-645A-4563-B243-FFA34F5D6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2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1C34E-61F9-69FE-52AD-1A8C4492B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0335E-362D-507A-A201-2EE61AB49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9EF43-D6DA-D383-08D3-01988C103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5EE92-341A-7DC2-E2FA-AF6C5D9A0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8710-BF80-4ABE-A390-B66F44D984F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646770-91EB-5284-A64E-8D715C9A8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C7FE2-7938-0B94-42D5-DAB1D53DE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0DEA-645A-4563-B243-FFA34F5D6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99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F5172-7725-D133-DAF4-6F00F6E6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E6F9B2-0DEA-3841-7D59-BF06AF7989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D295A-7808-51DF-2371-3EA9C5DBF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220AB-2810-A134-C683-5B36C1972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8710-BF80-4ABE-A390-B66F44D984F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33252-26A5-7ACD-2623-597DB3151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B67CA-4B2D-09C5-23F8-4C9AF0E4D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0DEA-645A-4563-B243-FFA34F5D6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8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E5BFA1-55FD-0855-5233-88D0D07D0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8F0C7-979F-26FB-ABDF-7F4EC92E7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08707-161C-67BC-D900-E7F6034110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6A8710-BF80-4ABE-A390-B66F44D984F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09496-F54C-688E-C117-EDE14AF09A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C6A2B-871F-1FEA-7266-F2AFFDBE2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F80DEA-645A-4563-B243-FFA34F5D6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68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2" Type="http://schemas.openxmlformats.org/officeDocument/2006/relationships/hyperlink" Target="https://replit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3A73D-BA06-9763-E732-9664B87BBF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Programozás</a:t>
            </a:r>
            <a:r>
              <a:rPr lang="en-US" dirty="0"/>
              <a:t> </a:t>
            </a:r>
            <a:r>
              <a:rPr lang="en-US" dirty="0" err="1"/>
              <a:t>feladat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BF55D8-76AA-3F21-87F9-E6E9D96BB1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35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60A08-B223-EC3C-EDAE-AD4A3B148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feladat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69C86-DE56-1D98-0376-DF71F4E03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Válassz</a:t>
            </a:r>
            <a:r>
              <a:rPr lang="en-US" dirty="0"/>
              <a:t> ki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egyszer</a:t>
            </a:r>
            <a:r>
              <a:rPr lang="hu-HU" dirty="0"/>
              <a:t>ű</a:t>
            </a:r>
            <a:r>
              <a:rPr lang="en-US" dirty="0"/>
              <a:t> </a:t>
            </a:r>
            <a:r>
              <a:rPr lang="en-US" dirty="0" err="1"/>
              <a:t>feladatot</a:t>
            </a:r>
            <a:r>
              <a:rPr lang="en-US" dirty="0"/>
              <a:t>.</a:t>
            </a:r>
          </a:p>
          <a:p>
            <a:r>
              <a:rPr lang="en-US" dirty="0" err="1"/>
              <a:t>Valósítsd</a:t>
            </a:r>
            <a:r>
              <a:rPr lang="en-US" dirty="0"/>
              <a:t> meg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általad</a:t>
            </a:r>
            <a:r>
              <a:rPr lang="en-US" dirty="0"/>
              <a:t> </a:t>
            </a:r>
            <a:r>
              <a:rPr lang="en-US" dirty="0" err="1"/>
              <a:t>ismert</a:t>
            </a:r>
            <a:r>
              <a:rPr lang="en-US" dirty="0"/>
              <a:t> </a:t>
            </a:r>
            <a:r>
              <a:rPr lang="en-US" dirty="0" err="1"/>
              <a:t>nyelven</a:t>
            </a:r>
            <a:r>
              <a:rPr lang="en-US" dirty="0"/>
              <a:t>.</a:t>
            </a:r>
          </a:p>
          <a:p>
            <a:r>
              <a:rPr lang="en-US" dirty="0" err="1"/>
              <a:t>Válassz</a:t>
            </a:r>
            <a:r>
              <a:rPr lang="en-US" dirty="0"/>
              <a:t> </a:t>
            </a:r>
            <a:r>
              <a:rPr lang="en-US" dirty="0" err="1"/>
              <a:t>ey</a:t>
            </a:r>
            <a:r>
              <a:rPr lang="en-US" dirty="0"/>
              <a:t> </a:t>
            </a:r>
            <a:r>
              <a:rPr lang="en-US" dirty="0" err="1"/>
              <a:t>nyelvet</a:t>
            </a:r>
            <a:r>
              <a:rPr lang="en-US" dirty="0"/>
              <a:t>, </a:t>
            </a:r>
            <a:r>
              <a:rPr lang="en-US" dirty="0" err="1"/>
              <a:t>amit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ismersz</a:t>
            </a:r>
            <a:r>
              <a:rPr lang="en-US" dirty="0"/>
              <a:t>.</a:t>
            </a:r>
          </a:p>
          <a:p>
            <a:r>
              <a:rPr lang="en-US" dirty="0" err="1"/>
              <a:t>Valósítsd</a:t>
            </a:r>
            <a:r>
              <a:rPr lang="en-US" dirty="0"/>
              <a:t> meg </a:t>
            </a:r>
            <a:r>
              <a:rPr lang="en-US" dirty="0" err="1"/>
              <a:t>ugyanazt</a:t>
            </a:r>
            <a:r>
              <a:rPr lang="en-US" dirty="0"/>
              <a:t> a </a:t>
            </a:r>
            <a:r>
              <a:rPr lang="en-US" dirty="0" err="1"/>
              <a:t>feladatot</a:t>
            </a:r>
            <a:r>
              <a:rPr lang="en-US" dirty="0"/>
              <a:t> </a:t>
            </a:r>
            <a:r>
              <a:rPr lang="en-US" dirty="0" err="1"/>
              <a:t>azon</a:t>
            </a:r>
            <a:r>
              <a:rPr lang="en-US" dirty="0"/>
              <a:t> a </a:t>
            </a:r>
            <a:r>
              <a:rPr lang="en-US" dirty="0" err="1"/>
              <a:t>nyelven</a:t>
            </a:r>
            <a:r>
              <a:rPr lang="en-US" dirty="0"/>
              <a:t> is.</a:t>
            </a:r>
          </a:p>
        </p:txBody>
      </p:sp>
    </p:spTree>
    <p:extLst>
      <p:ext uri="{BB962C8B-B14F-4D97-AF65-F5344CB8AC3E}">
        <p14:creationId xmlns:p14="http://schemas.microsoft.com/office/powerpoint/2010/main" val="3744284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A0560-9D6C-EFFC-A465-46914962A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Ötlet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11E5D-5058-343D-D59E-05D38FAE4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Egyszerű feladat: az első 10 Fibonacci szám kiszámolása és kiírása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es-E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Programozási</a:t>
            </a:r>
            <a:r>
              <a:rPr lang="es-E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s-E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nyelv</a:t>
            </a:r>
            <a:r>
              <a:rPr lang="es-E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</a:t>
            </a:r>
            <a:r>
              <a:rPr lang="es-E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amit</a:t>
            </a:r>
            <a:r>
              <a:rPr lang="es-E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s-E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ismer</a:t>
            </a:r>
            <a:r>
              <a:rPr lang="es-E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 </a:t>
            </a:r>
            <a:r>
              <a:rPr lang="es-ES" b="0" i="0" dirty="0"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2"/>
              </a:rPr>
              <a:t>https://replit.com/</a:t>
            </a:r>
            <a:r>
              <a:rPr lang="es-E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(</a:t>
            </a:r>
            <a:r>
              <a:rPr lang="es-E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ez</a:t>
            </a:r>
            <a:r>
              <a:rPr lang="es-E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s-E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esetben</a:t>
            </a:r>
            <a:r>
              <a:rPr lang="es-E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s-E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nem</a:t>
            </a:r>
            <a:r>
              <a:rPr lang="es-E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s-E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kell</a:t>
            </a:r>
            <a:r>
              <a:rPr lang="es-E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s-E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telepíteni</a:t>
            </a:r>
            <a:r>
              <a:rPr lang="es-E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 ÉS </a:t>
            </a:r>
            <a:r>
              <a:rPr lang="es-E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amire</a:t>
            </a:r>
            <a:r>
              <a:rPr lang="es-E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van </a:t>
            </a:r>
            <a:r>
              <a:rPr lang="es-E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anyag</a:t>
            </a:r>
            <a:r>
              <a:rPr lang="es-E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 </a:t>
            </a:r>
            <a:r>
              <a:rPr lang="es-ES" b="0" i="0" dirty="0"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3"/>
              </a:rPr>
              <a:t>https://www.w3schools.com/</a:t>
            </a:r>
            <a:r>
              <a:rPr lang="es-E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s-E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oldalon</a:t>
            </a:r>
            <a:endParaRPr lang="es-E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884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49B80-9492-2271-5046-AD794058F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Formátum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73D9D-BF8A-81B7-EB73-5B5CF1AAF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Leírás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(docx, pdf)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készítése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feladat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és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megoldás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rövid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ismertetése</a:t>
            </a:r>
            <a:r>
              <a:rPr lang="en-US" dirty="0"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Mindkét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forrás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bemásolása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leírásba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+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csatolása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Eredmény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tömörített</a:t>
            </a:r>
            <a:r>
              <a:rPr lang="en-US" b="0" i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(zip, tar).</a:t>
            </a:r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420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116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Programozás feladat</vt:lpstr>
      <vt:lpstr>A feladat</vt:lpstr>
      <vt:lpstr>Ötlet</vt:lpstr>
      <vt:lpstr>Formátum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Programozás feladat</dc:title>
  <dc:creator>Domonkos Varga (Nokia)</dc:creator>
  <cp:lastModifiedBy>Domonkos Varga (Nokia)</cp:lastModifiedBy>
  <cp:revision>1</cp:revision>
  <dcterms:created xsi:type="dcterms:W3CDTF">2024-06-18T09:04:30Z</dcterms:created>
  <dcterms:modified xsi:type="dcterms:W3CDTF">2024-06-18T09:09:37Z</dcterms:modified>
</cp:coreProperties>
</file>