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2FAE-9796-8DE9-49DA-7074D08C2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DAB3E-4077-7FF7-9AB1-56D5AF824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70493-9AD2-8F21-4D2C-E5CD918E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1664-D6D9-3EF5-D5CE-EE8F4F2A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BE4D-09A9-72E6-881C-BA9584DE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B026-381C-2D36-0722-89B86B4E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728A2-BB63-9109-B777-8A36A90C9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9B71-611B-39EF-0410-86B3634E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88E8-B82D-8021-9178-58A05B5F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AAF8-A569-F9A6-CC28-6689EEF9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5C5AF-BD94-854C-63C8-AB553D54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3933E-AD9F-7CFF-322D-E89F45ABC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DA8E-9418-092B-8DCF-C6B9C210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3308-0AC1-A818-DEE0-7F80150A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245B-0278-E15B-F73B-BB650004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FEBA-6065-7B5D-F815-D60CAE4D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977-9AEB-0C64-B20A-B257E997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41A0-D4DB-1397-B6AD-1D6953A9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C0A9-C3F3-3C07-1BCB-6A9B600F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593A-BB2B-978F-7FAE-F0BFAEB1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5B47-8105-71B2-127A-DBDEAEDB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3FC0-2BF0-470E-535B-BDA7BA21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C21F-5E44-C2A3-27A6-B3563A89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AA3B-7537-B0F5-AC9D-73974448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F01C-8A29-9862-C934-AA51A3D7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8DD1-3B80-1CE5-8881-9C3FC71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F043-0386-D65B-91C4-5EA0FBB45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DD26-0F98-657D-BC64-08ACF3F39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F5B6-EC8B-F3E7-0A82-56FC444B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859E-2E7C-9E17-DEB7-D8523271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8B9E-87A5-40A8-57C4-B2D0AB08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7CD-5102-23FB-232A-AF88215C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A415-8EFC-1B66-94F3-C1553FE6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A4D7C-99B8-0DBF-F4B2-665148AC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835D-8C5A-B547-ECAA-6D6F38782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6FBA7-3D50-7283-9097-4A6439FC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3EC6E-824F-B678-EE99-6B5D88B6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DAF4F-E528-12CA-8608-9160CCD6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9FD3C-2984-6066-48FC-62AAB5D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8D99-6FEA-6435-0EDC-34BEAFC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310B0-13A6-D59F-69AC-2BC8CEA8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8065A-3458-FFFD-2A24-0D06C308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6440C-C635-2CFF-C94A-AE986585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3A3DE-611C-FC75-16DD-668A90AD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11885-163E-4C04-C7F2-588B37B7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438E1-DDAB-2731-CC81-39057A1F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AB9C-4E51-7087-D537-01040F67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BE3-5EED-D776-11BC-F6017E80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10FB3-DD7F-B3A9-2B54-5D3BD6C4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4332-90BF-7845-A958-0DFA77A4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C036C-C725-8356-C216-7ADB1F80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3B58-8AF7-CF57-971E-BD947407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E65-A495-5C0D-68D9-251500D1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CB279-D6AA-22B3-0144-62AC8549F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E310-3283-BB09-DBB7-4777BAF5D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9586A-79B4-A3F7-2563-5DCB2D23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6D838-38AA-8BE9-1D79-2D97227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69EEA-3502-38D1-2F26-91067BF3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A3C5C-E341-829E-3088-56E3356E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9A3C9-D22B-C350-9DCE-0970E507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EC6A-CEDA-13B2-062B-A1BA8DFB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E1A64-4CA9-4F89-BE3F-2DB9522B67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5B8C-59FE-9310-FB5A-377DDDC3C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6400-ACDA-F516-CCBE-00B49A0C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E8EBB-3CB8-4FAB-ABD4-E6D02710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81A9-AD42-388B-6E0D-B00815014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Integrált</a:t>
            </a:r>
            <a:r>
              <a:rPr lang="en-US" dirty="0"/>
              <a:t> </a:t>
            </a:r>
            <a:r>
              <a:rPr lang="en-US" dirty="0" err="1"/>
              <a:t>fejlesztőkörnyezet</a:t>
            </a:r>
            <a:r>
              <a:rPr lang="en-US" dirty="0"/>
              <a:t>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846A8-B0C0-D41E-8626-E6E27660C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3C9B-0E0D-A2DF-48D3-B5AEACCE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CA5F-D078-AB43-1904-F63A6CAB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offline </a:t>
            </a:r>
            <a:r>
              <a:rPr lang="en-US" dirty="0" err="1"/>
              <a:t>és</a:t>
            </a:r>
            <a:r>
              <a:rPr lang="en-US" dirty="0"/>
              <a:t> 1 online </a:t>
            </a:r>
            <a:r>
              <a:rPr lang="en-US" dirty="0" err="1"/>
              <a:t>fejlesztőkörnyezet</a:t>
            </a:r>
            <a:r>
              <a:rPr lang="en-US" dirty="0"/>
              <a:t> </a:t>
            </a:r>
            <a:r>
              <a:rPr lang="en-US" dirty="0" err="1"/>
              <a:t>kialakítása</a:t>
            </a:r>
            <a:r>
              <a:rPr lang="en-US" dirty="0"/>
              <a:t>.</a:t>
            </a:r>
          </a:p>
          <a:p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.</a:t>
            </a:r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megvalósítása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futtatása</a:t>
            </a:r>
            <a:r>
              <a:rPr lang="en-US" dirty="0"/>
              <a:t> mind a 4 </a:t>
            </a:r>
            <a:r>
              <a:rPr lang="en-US" dirty="0" err="1"/>
              <a:t>esetben</a:t>
            </a:r>
            <a:r>
              <a:rPr lang="en-US" dirty="0"/>
              <a:t>.</a:t>
            </a:r>
          </a:p>
          <a:p>
            <a:r>
              <a:rPr lang="en-US" dirty="0" err="1"/>
              <a:t>Debuggolás</a:t>
            </a:r>
            <a:r>
              <a:rPr lang="en-US" dirty="0"/>
              <a:t> a 3 offline </a:t>
            </a:r>
            <a:r>
              <a:rPr lang="en-US" dirty="0" err="1"/>
              <a:t>környezetben</a:t>
            </a:r>
            <a:r>
              <a:rPr lang="en-US" dirty="0"/>
              <a:t>.</a:t>
            </a:r>
          </a:p>
          <a:p>
            <a:r>
              <a:rPr lang="en-US" dirty="0" err="1"/>
              <a:t>Megosztás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online </a:t>
            </a:r>
            <a:r>
              <a:rPr lang="en-US" dirty="0" err="1"/>
              <a:t>környezetben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41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E030-1FF5-14E0-5BD1-C5CB52A8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Ötlet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9800-7EEE-C03F-C786-A74F8EC3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Függvény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n-</a:t>
            </a:r>
            <a:r>
              <a:rPr lang="en-US" dirty="0" err="1"/>
              <a:t>edik</a:t>
            </a:r>
            <a:r>
              <a:rPr lang="en-US" dirty="0"/>
              <a:t> Fibonacci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kiszámolása</a:t>
            </a:r>
            <a:r>
              <a:rPr lang="en-US" dirty="0"/>
              <a:t>.</a:t>
            </a:r>
          </a:p>
          <a:p>
            <a:r>
              <a:rPr lang="en-US" dirty="0" err="1"/>
              <a:t>Főprogram</a:t>
            </a:r>
            <a:r>
              <a:rPr lang="en-US" dirty="0"/>
              <a:t>: a 10. Fibonacci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kiírása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85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059B-742D-DC8C-9E5D-2D0E323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Formátum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01D3-36F0-E23D-62F5-6EEAF954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Leírás</a:t>
            </a:r>
            <a:r>
              <a:rPr lang="en-US" dirty="0"/>
              <a:t> (pdf, docx) </a:t>
            </a:r>
            <a:r>
              <a:rPr lang="en-US" dirty="0" err="1"/>
              <a:t>készítése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ismertetése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16EE2A063B4A823120B71992BAD6" ma:contentTypeVersion="15" ma:contentTypeDescription="Create a new document." ma:contentTypeScope="" ma:versionID="1122e8076bf89ae2a11fbd0ff69d1337">
  <xsd:schema xmlns:xsd="http://www.w3.org/2001/XMLSchema" xmlns:xs="http://www.w3.org/2001/XMLSchema" xmlns:p="http://schemas.microsoft.com/office/2006/metadata/properties" xmlns:ns3="04ce5678-b120-40df-b932-fcf9c88aa532" xmlns:ns4="b8782649-0b17-4053-b5d2-1564ca13ab90" targetNamespace="http://schemas.microsoft.com/office/2006/metadata/properties" ma:root="true" ma:fieldsID="438602b8491091bf9f8c23b1aa4c2180" ns3:_="" ns4:_="">
    <xsd:import namespace="04ce5678-b120-40df-b932-fcf9c88aa532"/>
    <xsd:import namespace="b8782649-0b17-4053-b5d2-1564ca13ab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e5678-b120-40df-b932-fcf9c88aa5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82649-0b17-4053-b5d2-1564ca13a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782649-0b17-4053-b5d2-1564ca13ab90" xsi:nil="true"/>
  </documentManagement>
</p:properties>
</file>

<file path=customXml/itemProps1.xml><?xml version="1.0" encoding="utf-8"?>
<ds:datastoreItem xmlns:ds="http://schemas.openxmlformats.org/officeDocument/2006/customXml" ds:itemID="{C6202116-0D69-4D2D-9216-5D201C3B2F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ce5678-b120-40df-b932-fcf9c88aa532"/>
    <ds:schemaRef ds:uri="b8782649-0b17-4053-b5d2-1564ca13ab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6D7BA-03AC-406F-9C85-0E55A91110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CDC52-78B2-4759-BF51-7894748A0DA0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8782649-0b17-4053-b5d2-1564ca13ab90"/>
    <ds:schemaRef ds:uri="http://purl.org/dc/elements/1.1/"/>
    <ds:schemaRef ds:uri="04ce5678-b120-40df-b932-fcf9c88aa5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Integrált fejlesztőkörnyezet feladat</vt:lpstr>
      <vt:lpstr>Feladat</vt:lpstr>
      <vt:lpstr>Ötlet</vt:lpstr>
      <vt:lpstr>Formátum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Integrált fejlesztőkörnyezet feladat</dc:title>
  <dc:creator>Domonkos Varga (Nokia)</dc:creator>
  <cp:lastModifiedBy>Domonkos Varga (Nokia)</cp:lastModifiedBy>
  <cp:revision>1</cp:revision>
  <dcterms:created xsi:type="dcterms:W3CDTF">2024-06-18T10:17:22Z</dcterms:created>
  <dcterms:modified xsi:type="dcterms:W3CDTF">2024-06-18T10:28:36Z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0x0101006E1716EE2A063B4A823120B71992BAD6</vt:lpwstr>
  </property>
</Properties>
</file>