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FC-DE6A-5854-FFD5-DB6B68FC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5C82A-2A01-D447-5780-42E282BD8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3C46-1F0E-DE59-3112-50734B13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C286-F0EA-3F20-B38C-C46697A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131F-915A-AC59-50B1-AD8B006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DBAD-53A6-9C8A-50F2-4682634B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C09CB-3401-FAB4-607A-E56F40FD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261-6C73-8AAD-2507-5663BC1C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1D1A-CBED-80D7-34E0-C4F60E42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F713-258A-6E40-64B5-74C06DD1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4F65D-9A87-C117-4E5E-989AD2922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2A77-68FA-DE89-4FD9-88C685F0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D496-1193-2DAA-8C89-0EFD39FB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B053-0BF0-0816-7D2D-35006C8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CA12-D797-2A3B-5ED4-3FA0BAA6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876B-9A7B-BFA7-8DA7-91BE8D0D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7568-A133-BAC1-9195-1B5CC27F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8FFF-E740-8DA8-4F09-E7E85BAA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7BF2-E6AE-137A-DEC6-047099BE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0C4A-1B35-01DE-2DB5-FB0DF8BA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458-7AE4-FB67-691A-D7812B74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4214-2C87-7E41-6CAD-78F47285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B9DB-A896-E2FB-3C68-608489FA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5B3F-6009-BB82-28F4-CFA9A2F4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E782-560D-3E1C-10D8-40587B37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E30-6F76-5471-64C1-D7C39724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0081-00BE-8E63-5F07-EB9B57C1D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67BC-8FF7-93A4-6C64-145140E7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97C3-EDA2-B82F-5732-F57A95D0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3815-B4FB-D3DC-111C-3A679BC3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D73D0-6028-CBB1-7DA9-EA4CC08D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C89B-E7D6-2CD5-BCBD-0E963ABD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C5F5-82B4-4A4A-26D9-C17F7F36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DD48-FD84-EC68-20E9-6E36EC5A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FEF12-F1EB-1604-661F-7004FAF9F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44907-1E23-2DC4-08F6-F69C775D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1E3D0-8915-5A98-B474-C512B89B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B054-7CC6-146D-1FFF-CC5B63F4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C2C0C-75C2-E6DD-68B7-F8F868B7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C923-8606-F7DD-5F48-9775DDA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44701-7051-8E36-67A0-EB007D3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B3AFF-34CB-9A23-4A82-7FCA4A13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0A53-E18F-A68A-5806-A32E63A5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11A94-F524-8860-1918-EE8C1D72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06901-86AA-3DA9-5665-8B3AFEC2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931E-D37C-B22C-86F2-9018477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F58C-C3FE-AF63-C64D-94AFB4F9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3AEC-3CD1-0615-501B-B7D0E4B7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B5601-9BA3-3C8A-B5B6-0AC160CF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91F6-DCE3-10E7-FDBE-017FB6FD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418D-B4E8-EFC4-A7A0-A587C6D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3B9F-7CD6-085A-16E0-FE6E90B4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8B5B-2865-379C-88B4-66CE4A6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7ED2E-C47C-429E-0F7E-BBF3AC8D9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25F93-D491-CB15-BF21-A7D51B39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CE2EE-30BE-A51F-D1BC-088C1501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B559-1E99-CA9D-5D62-DB3531D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92B6-2E74-1D69-D6DD-3644B7B1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B5F4D-A878-D35F-8E21-436167F2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74D7-821D-5957-F7E3-5B28CE95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2152-B56F-F9DC-F0FD-07204899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B6AFC-8542-4668-9CBD-891AB65AB25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2586-F22B-D124-3E8F-E9AEB2F88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F9BD-B43E-166D-7317-E57CC0859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14F0F-297D-41E6-A991-5A5F69AEA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" TargetMode="External"/><Relationship Id="rId3" Type="http://schemas.openxmlformats.org/officeDocument/2006/relationships/hyperlink" Target="https://www.tutorialspoint.com/" TargetMode="External"/><Relationship Id="rId7" Type="http://schemas.openxmlformats.org/officeDocument/2006/relationships/hyperlink" Target="https://rosettacode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11" Type="http://schemas.openxmlformats.org/officeDocument/2006/relationships/hyperlink" Target="https://mkyong.com/" TargetMode="External"/><Relationship Id="rId5" Type="http://schemas.openxmlformats.org/officeDocument/2006/relationships/hyperlink" Target="https://www.geeksforgeeks.org/" TargetMode="External"/><Relationship Id="rId10" Type="http://schemas.openxmlformats.org/officeDocument/2006/relationships/hyperlink" Target="https://www.javatpoint.com/" TargetMode="External"/><Relationship Id="rId4" Type="http://schemas.openxmlformats.org/officeDocument/2006/relationships/hyperlink" Target="https://dzone.com/" TargetMode="External"/><Relationship Id="rId9" Type="http://schemas.openxmlformats.org/officeDocument/2006/relationships/hyperlink" Target="https://www.baeldung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euler.net/" TargetMode="External"/><Relationship Id="rId4" Type="http://schemas.openxmlformats.org/officeDocument/2006/relationships/hyperlink" Target="https://codeforce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rd.goog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E4BD-A34D-C47D-0066-D095D011A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629CC-3E1C-6F7E-1DB1-88C7F64DC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77228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3341-3BD9-D390-C54F-0D23B700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6451-3673-20CA-4F54-CE937629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Valószínűleg a legyakrabban használt szoftver típus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Általánosan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elterjedt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Google Chrome, Microsoft Edge, Firefox, Opera, Safari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Linuxon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Lynx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okoseszközökön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saját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böngészője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Opera Mini</a:t>
            </a: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6EBA-B14D-C295-7DBD-9C6FAAA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endParaRPr lang="en-US" dirty="0"/>
          </a:p>
        </p:txBody>
      </p:sp>
      <p:pic>
        <p:nvPicPr>
          <p:cNvPr id="4" name="Picture 3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52671B2F-FFA0-687E-48D6-6EAFFBE0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07" y="1789044"/>
            <a:ext cx="6521785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A267-0543-37FC-C2A9-2C96960E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Kapcsolattartó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1AEA-CC2F-9FB7-EB50-4D99F9EC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Általános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Közvetlen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chat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Csoportos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chat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szobák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Hanghívás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Videóhívás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Fájlmegosztás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Skype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volt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első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; ld. "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szkájpolni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szavunk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Zoom (a COVID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első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hétvégéjén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volt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csoportos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hívásra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Teams (a Microsoft Office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Slack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fizetős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nagyon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letisztult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;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használat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megéri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Discord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elsősorban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gémer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világban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terjedt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Google Meet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teljesen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online,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böngészőből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https://meet.google.com)</a:t>
            </a: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0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833-B137-495F-6AF2-BE16B890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Kapcsolattartó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dirty="0"/>
          </a:p>
        </p:txBody>
      </p:sp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DA6C5318-DFF2-BFC0-7008-D01F7B0C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77" y="1330060"/>
            <a:ext cx="7252073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98EC-ECC4-6321-CF98-2CB1D942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Képfeldolgozó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EF5F-881C-5D83-3A44-1670398B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Adobe Photoshop (ill.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Adobe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ökoszisztéma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termékei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Corel Draw (ill. a Corel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ökoszisztéma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termékei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Gimp: a Photoshop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alternatívája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InkScape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 Corel Draw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alternatívája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FastStone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Image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Viewer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ingyenes alkalmazás egyszerű képmanipulációra (családi fotók feldolgozására tökéletes)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Lightshot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Gyazo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animált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GIF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beépített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képfeldolgozó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alkalmazásai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hu-HU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E0B-0D57-177E-5601-A814BA50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Videószerkesztés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DA9F-8223-9A0A-C48A-E5C934E6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felvétel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felvétel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vágás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módosítása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ráhelyezése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adott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elhomályosítása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kiegészítése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hozzáadása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OBS Studio: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felvétel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készítéséhez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 Vinci Resolve: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feldolgozásához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0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B390-0DD0-1CF1-7994-7C7E5954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webes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tudásbázis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C22B-9E02-7D02-F0AF-E430A44C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https://stackoverflow.com (</a:t>
            </a:r>
            <a:r>
              <a:rPr lang="es-ES" dirty="0" err="1"/>
              <a:t>segítség</a:t>
            </a:r>
            <a:r>
              <a:rPr lang="es-ES" dirty="0"/>
              <a:t> </a:t>
            </a:r>
            <a:r>
              <a:rPr lang="es-ES" dirty="0" err="1"/>
              <a:t>kérés</a:t>
            </a:r>
            <a:r>
              <a:rPr lang="es-ES" dirty="0"/>
              <a:t>)</a:t>
            </a:r>
          </a:p>
          <a:p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</a:t>
            </a:r>
            <a:endParaRPr lang="en-US" dirty="0"/>
          </a:p>
          <a:p>
            <a:r>
              <a:rPr lang="en-US" dirty="0">
                <a:hlinkClick r:id="rId4"/>
              </a:rPr>
              <a:t>https://dzone.com/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</a:t>
            </a:r>
            <a:endParaRPr lang="en-US" dirty="0"/>
          </a:p>
          <a:p>
            <a:r>
              <a:rPr lang="en-US" dirty="0">
                <a:hlinkClick r:id="rId6"/>
              </a:rPr>
              <a:t>https://towardsdatascience.com/</a:t>
            </a:r>
            <a:endParaRPr lang="en-US" dirty="0"/>
          </a:p>
          <a:p>
            <a:r>
              <a:rPr lang="en-US" dirty="0">
                <a:hlinkClick r:id="rId7"/>
              </a:rPr>
              <a:t>https://rosettacode.org/</a:t>
            </a:r>
            <a:r>
              <a:rPr lang="en-US" dirty="0"/>
              <a:t> (</a:t>
            </a:r>
            <a:r>
              <a:rPr lang="en-US" dirty="0" err="1"/>
              <a:t>típusfeladatok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száz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nyelven</a:t>
            </a:r>
            <a:r>
              <a:rPr lang="en-US" dirty="0"/>
              <a:t> </a:t>
            </a:r>
            <a:r>
              <a:rPr lang="en-US" dirty="0" err="1"/>
              <a:t>megvalósítva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https://realpython.com/</a:t>
            </a:r>
            <a:r>
              <a:rPr lang="en-US" dirty="0"/>
              <a:t> (Python)</a:t>
            </a:r>
          </a:p>
          <a:p>
            <a:r>
              <a:rPr lang="en-US" dirty="0">
                <a:hlinkClick r:id="rId9"/>
              </a:rPr>
              <a:t>https://www.baeldung.com/</a:t>
            </a:r>
            <a:r>
              <a:rPr lang="en-US" dirty="0"/>
              <a:t> (Java)</a:t>
            </a:r>
          </a:p>
          <a:p>
            <a:r>
              <a:rPr lang="en-US" dirty="0">
                <a:hlinkClick r:id="rId10"/>
              </a:rPr>
              <a:t>https://www.javatpoint.com/</a:t>
            </a:r>
            <a:r>
              <a:rPr lang="en-US" dirty="0"/>
              <a:t> (Java)</a:t>
            </a:r>
          </a:p>
          <a:p>
            <a:r>
              <a:rPr lang="en-US" dirty="0">
                <a:hlinkClick r:id="rId11"/>
              </a:rPr>
              <a:t>https://mkyong.com/</a:t>
            </a:r>
            <a:r>
              <a:rPr lang="en-US" dirty="0"/>
              <a:t> (Java)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2CD-0461-8B7F-5EFF-92CA1D22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Feladatmegoldók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DD53-3D31-3679-A6E8-85381850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</a:t>
            </a:r>
            <a:r>
              <a:rPr lang="en-US" dirty="0"/>
              <a:t> (online </a:t>
            </a:r>
            <a:r>
              <a:rPr lang="en-US" dirty="0" err="1"/>
              <a:t>kiértékeléssel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https://www.codewars.com/</a:t>
            </a:r>
            <a:r>
              <a:rPr lang="en-US" dirty="0"/>
              <a:t> (online </a:t>
            </a:r>
            <a:r>
              <a:rPr lang="en-US" dirty="0" err="1"/>
              <a:t>kiértékeléssel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https://codeforces.com/</a:t>
            </a:r>
            <a:r>
              <a:rPr lang="en-US" dirty="0"/>
              <a:t> (online </a:t>
            </a:r>
            <a:r>
              <a:rPr lang="en-US" dirty="0" err="1"/>
              <a:t>kiértékeléssel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https://projecteuler.net/</a:t>
            </a:r>
            <a:r>
              <a:rPr lang="en-US" dirty="0"/>
              <a:t> (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matek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, </a:t>
            </a:r>
            <a:r>
              <a:rPr lang="en-US" dirty="0" err="1"/>
              <a:t>melyeket</a:t>
            </a:r>
            <a:r>
              <a:rPr lang="en-US" dirty="0"/>
              <a:t> </a:t>
            </a:r>
            <a:r>
              <a:rPr lang="en-US" dirty="0" err="1"/>
              <a:t>leprogramozva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megvalósítani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3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78F1-955F-B519-3ED7-11E48C71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0A92-F509-E41D-F0DC-4AE5E172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Nyelvi</a:t>
            </a:r>
            <a:r>
              <a:rPr lang="en-US" dirty="0"/>
              <a:t> </a:t>
            </a:r>
            <a:r>
              <a:rPr lang="en-US" dirty="0" err="1"/>
              <a:t>modellek</a:t>
            </a:r>
            <a:endParaRPr lang="en-US" dirty="0"/>
          </a:p>
          <a:p>
            <a:pPr lvl="1"/>
            <a:r>
              <a:rPr lang="en-US" dirty="0"/>
              <a:t>ChatGPT: https://chat.openai.com/ </a:t>
            </a:r>
          </a:p>
          <a:p>
            <a:pPr lvl="1"/>
            <a:r>
              <a:rPr lang="en-US" dirty="0"/>
              <a:t>Google Bard: </a:t>
            </a:r>
            <a:r>
              <a:rPr lang="en-US" dirty="0">
                <a:hlinkClick r:id="rId2"/>
              </a:rPr>
              <a:t>https://bard.google.com/</a:t>
            </a:r>
            <a:endParaRPr lang="en-US" dirty="0"/>
          </a:p>
          <a:p>
            <a:pPr lvl="1"/>
            <a:r>
              <a:rPr lang="pt-BR" dirty="0" err="1"/>
              <a:t>Perplexity</a:t>
            </a:r>
            <a:r>
              <a:rPr lang="pt-BR" dirty="0"/>
              <a:t>: https://www.perplexity.ai/</a:t>
            </a:r>
            <a:endParaRPr lang="en-US" dirty="0"/>
          </a:p>
          <a:p>
            <a:r>
              <a:rPr lang="en-US" dirty="0" err="1"/>
              <a:t>Szoftverfejlesztés</a:t>
            </a:r>
            <a:endParaRPr lang="en-US" dirty="0"/>
          </a:p>
          <a:p>
            <a:pPr lvl="1"/>
            <a:r>
              <a:rPr lang="it-IT" dirty="0"/>
              <a:t>Codi: https://app.askcodi.com/</a:t>
            </a:r>
            <a:endParaRPr lang="en-US" dirty="0"/>
          </a:p>
          <a:p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generáló</a:t>
            </a:r>
            <a:endParaRPr lang="en-US" dirty="0"/>
          </a:p>
          <a:p>
            <a:pPr lvl="1"/>
            <a:r>
              <a:rPr lang="it-IT" dirty="0"/>
              <a:t>DALL-E: https://www.bing.com/images/create/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E5C-8609-ABD0-0E04-474938A8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9916-1512-FA5C-089A-9E350481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Számítástudomány</a:t>
            </a:r>
            <a:endParaRPr lang="en-US" dirty="0"/>
          </a:p>
          <a:p>
            <a:pPr lvl="1"/>
            <a:r>
              <a:rPr lang="en-US" dirty="0" err="1"/>
              <a:t>Algoritmusok</a:t>
            </a:r>
            <a:endParaRPr lang="en-US" dirty="0"/>
          </a:p>
          <a:p>
            <a:pPr lvl="1"/>
            <a:r>
              <a:rPr lang="en-US" dirty="0" err="1"/>
              <a:t>Adatszerkezetek</a:t>
            </a:r>
            <a:endParaRPr lang="en-US" dirty="0"/>
          </a:p>
          <a:p>
            <a:pPr lvl="1"/>
            <a:r>
              <a:rPr lang="en-US" dirty="0" err="1"/>
              <a:t>Komplexitásvizsgálat</a:t>
            </a:r>
            <a:endParaRPr lang="en-US" dirty="0"/>
          </a:p>
          <a:p>
            <a:pPr lvl="1"/>
            <a:r>
              <a:rPr lang="en-US" dirty="0" err="1"/>
              <a:t>Operációkutatás</a:t>
            </a:r>
            <a:endParaRPr lang="en-US" dirty="0"/>
          </a:p>
          <a:p>
            <a:pPr lvl="1"/>
            <a:r>
              <a:rPr lang="en-US" dirty="0" err="1"/>
              <a:t>Kiszámíthatóság</a:t>
            </a:r>
            <a:endParaRPr lang="en-US" dirty="0"/>
          </a:p>
          <a:p>
            <a:pPr lvl="1"/>
            <a:r>
              <a:rPr lang="en-US" dirty="0" err="1"/>
              <a:t>Formális</a:t>
            </a:r>
            <a:r>
              <a:rPr lang="en-US" dirty="0"/>
              <a:t> </a:t>
            </a:r>
            <a:r>
              <a:rPr lang="en-US" dirty="0" err="1"/>
              <a:t>nyelvek</a:t>
            </a:r>
            <a:endParaRPr lang="en-US" dirty="0"/>
          </a:p>
          <a:p>
            <a:pPr lvl="1"/>
            <a:r>
              <a:rPr lang="en-US" dirty="0" err="1"/>
              <a:t>Technikák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kultúrtörténete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6CD2-678F-7D01-1E30-9C6D503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Áttekintés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A01F-892F-3975-BAB4-35FBE603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terület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Hasonlóan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oktatásügyhöz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egészségügyhöz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szoftverfejlesztés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részterülete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informatikának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szoftverfejlesztőnek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érdemes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ismernie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egyéb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területeit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Ötletelés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informatikának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milyen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területét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ismeri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?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(STOP)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Felépítés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alapismeretek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Irodai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táblázatkezelők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prezentációs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Böngészők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Kapcsolattartó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videófeldolgozók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webes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5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7FBD-A9F4-ABC1-D43E-34B7D659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1F70-77B4-BD4E-C145-00815BD1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Matematikai</a:t>
            </a:r>
            <a:r>
              <a:rPr lang="en-US" dirty="0"/>
              <a:t> </a:t>
            </a:r>
            <a:r>
              <a:rPr lang="en-US" dirty="0" err="1"/>
              <a:t>alapok</a:t>
            </a:r>
            <a:endParaRPr lang="en-US" dirty="0"/>
          </a:p>
          <a:p>
            <a:pPr lvl="1"/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 err="1"/>
              <a:t>Halmazelmélet</a:t>
            </a:r>
            <a:endParaRPr lang="en-US" dirty="0"/>
          </a:p>
          <a:p>
            <a:pPr lvl="1"/>
            <a:r>
              <a:rPr lang="en-US" dirty="0" err="1"/>
              <a:t>Számrendszerek</a:t>
            </a:r>
            <a:endParaRPr lang="en-US" dirty="0"/>
          </a:p>
          <a:p>
            <a:pPr lvl="1"/>
            <a:r>
              <a:rPr lang="en-US" dirty="0" err="1"/>
              <a:t>Absztrakt</a:t>
            </a:r>
            <a:r>
              <a:rPr lang="en-US" dirty="0"/>
              <a:t> algebra</a:t>
            </a:r>
          </a:p>
          <a:p>
            <a:pPr lvl="1"/>
            <a:r>
              <a:rPr lang="en-US" dirty="0" err="1"/>
              <a:t>Lineáris</a:t>
            </a:r>
            <a:r>
              <a:rPr lang="en-US" dirty="0"/>
              <a:t> algebra</a:t>
            </a:r>
          </a:p>
          <a:p>
            <a:pPr lvl="1"/>
            <a:r>
              <a:rPr lang="en-US" dirty="0" err="1"/>
              <a:t>Számelmélet</a:t>
            </a:r>
            <a:endParaRPr lang="en-US" dirty="0"/>
          </a:p>
          <a:p>
            <a:pPr lvl="1"/>
            <a:r>
              <a:rPr lang="en-US" dirty="0" err="1"/>
              <a:t>Gráfelmélet</a:t>
            </a:r>
            <a:endParaRPr lang="en-US" dirty="0"/>
          </a:p>
          <a:p>
            <a:pPr lvl="1"/>
            <a:r>
              <a:rPr lang="en-US" dirty="0" err="1"/>
              <a:t>Kombinatorika</a:t>
            </a:r>
            <a:endParaRPr lang="en-US" dirty="0"/>
          </a:p>
          <a:p>
            <a:pPr lvl="1"/>
            <a:r>
              <a:rPr lang="en-US" dirty="0" err="1"/>
              <a:t>Statisztika</a:t>
            </a:r>
            <a:endParaRPr lang="en-US" dirty="0"/>
          </a:p>
          <a:p>
            <a:pPr lvl="1"/>
            <a:r>
              <a:rPr lang="en-US" dirty="0" err="1"/>
              <a:t>Kalkulus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49AAD-B12C-FE40-17AA-4435BAFE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288190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54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CF75-E9EB-0410-3FD8-7803BDE1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alapismeretek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2114-7192-9731-81FB-FADBC3A3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alapkomponensek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CPU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mikroprocesszor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hajtódnak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végre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utasítások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Memória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általuk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használt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adatok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vannak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itt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Háttértár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adatok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tartós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tárolására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Alaplap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mindezeket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alábbiakat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összekapcsolja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Bemeneti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Billentyűzet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egér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érintőpárna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(touchpad)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Mikrofon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fényképezőgép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lapolvasó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(scanner)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Mikrovezérlők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érzékelő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részben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telefonban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megtalálható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Kimeneti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Képernyő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Nyomtató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hangszóró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800F-FB37-C00F-6DC0-B61CBC73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komponensei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2182-C13C-84E5-2A1C-24D392E3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Ami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előző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oldalon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szerepel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BIOS (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Basic Input Output System)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részei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közötti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interfész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Bizonyos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esetekben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fényképezőgép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 neve firmware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Operációs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alapprogramja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Közvetlenül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kezeli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hardvert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Egységes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környezetet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biztosít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futó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alkalmazásoknak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BD9F-245B-9671-58C1-FA41988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számítógép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komponensei</a:t>
            </a:r>
            <a:endParaRPr lang="en-US" dirty="0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A0485FEF-F21D-634C-C53F-EB0A7CFA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67" y="1690688"/>
            <a:ext cx="5502951" cy="4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950D-5E97-FC5C-45AC-BE9E36BA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E86F-C607-758C-E563-DA971909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Betűk, számok, írásjelek, új sor, tabulátor stb.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Karakterkódolás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bizonyos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kódolásban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Unicode)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emojik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ide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tartoznak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Formázás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 szintű formázás: betűméret, font, vastag, dőlt, aláhúzott, alsó/felső index stb.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Paragrafus szintű formázás: sorköz, paragrafusok közötti távolság, behúzás mértéke stb.; ide tartozik a felsorolás és számozás formája is</a:t>
            </a: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Oldal szintű formázás: pl. margó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Dokumentum szintű formázás: fejléc, lábléc, oldalszám stb.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komponensek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Extra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Helyesírás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ellenőrzés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szerkesztés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elősegítése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megjegyzések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kezelése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B2F5-F6B5-CCD3-0D84-A0730A8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20CA-5192-E30A-DA32-21B51A2C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Formázatlan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operációs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rendszer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alap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Notepad (Windows),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Gedit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(Linux, Gnome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felület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Notepad++, Sublime,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ConTEXT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Karakteres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(Linux): Nano,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Mcedit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Vim, Emacs, ...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Formázott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szövegszerkesztők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fajta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WYSIWYG (What You See Is What You Get)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Markup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Legelterjedtebb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legnagyobb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tudású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Microsoft Word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alternatívák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LibreOffice, OpenOffice.org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Online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lehetőségek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Google Docs (https://docs.google.com/), Microsoft Office (https://www.office.com/launch/word);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szerkesztéssel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CED8-0A1E-2A3F-DACF-78B4FBB5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Táblázatkezelők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704B-6DC5-F498-F0BE-7FCBBB89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Cellákra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osztott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lap;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több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lap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füles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elrendezéssel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Műveleteket és függvényeket is tudunk használni egy-egy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</a:t>
            </a:r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ellaérték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kiszámolásához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Diagramok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Egyszerű statisztikai tesztek végrehajtása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Saját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függvény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írása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Excel: VBA (Visual Basic for Applications))</a:t>
            </a: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Kiterjesztések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(pl. Excel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esetén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Power Pivot)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Microsoft Excel: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legjobb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ebben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témában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diagramok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tovább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gondolása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PowerBI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korábban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említett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ingyenes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Office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alkalmazásoknak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van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táblázatkezelőjük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Online: Google Spreadsheets (</a:t>
            </a:r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https://docs.google.com/spreadsheets/</a:t>
            </a:r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Excel (https://www.office.com/launch/excel), </a:t>
            </a:r>
            <a:r>
              <a:rPr lang="nl-NL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közös</a:t>
            </a:r>
            <a:r>
              <a:rPr lang="nl-NL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nl-NL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szerkesztéssel</a:t>
            </a:r>
            <a:endParaRPr lang="nl-NL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569-D7B7-4A46-7D87-828E6151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Prezentációs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7F43-653E-7CDE-E9D1-CD443C9B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prezentációs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eszközök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szolgáltatásai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Diák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létrehozása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Szöveg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kép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táblázat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stb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eszúrása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Az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elemek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animálása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megjelenítés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módosítás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eltüntetés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Szoftverek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Microsoft PowerPoint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Prezi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Online: Google Slides (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https://docs.google.com/presentation/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Microsoft PowerPoint (https://www.office.com/launch/powerpoint)</a:t>
            </a:r>
          </a:p>
          <a:p>
            <a:pPr lvl="1"/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1081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Informatika</vt:lpstr>
      <vt:lpstr>Áttekintés</vt:lpstr>
      <vt:lpstr>Hardver alapismeretek</vt:lpstr>
      <vt:lpstr>A számítógép komponensei</vt:lpstr>
      <vt:lpstr>A számítógép komponensei</vt:lpstr>
      <vt:lpstr>A szövegszerkesztők szolgáltatásai</vt:lpstr>
      <vt:lpstr>Szövegszerkesztők</vt:lpstr>
      <vt:lpstr>Táblázatkezelők</vt:lpstr>
      <vt:lpstr>Prezentációs eszközök</vt:lpstr>
      <vt:lpstr>Böngészők</vt:lpstr>
      <vt:lpstr>Böngészők</vt:lpstr>
      <vt:lpstr>Kapcsolattartó eszközök</vt:lpstr>
      <vt:lpstr>Kapcsolattartó eszközök</vt:lpstr>
      <vt:lpstr>Képfeldolgozó alkalmazások</vt:lpstr>
      <vt:lpstr>Videószerkesztés</vt:lpstr>
      <vt:lpstr>Hasznos webes alkalmazások: tudásbázis</vt:lpstr>
      <vt:lpstr>Feladatmegoldók</vt:lpstr>
      <vt:lpstr>AI</vt:lpstr>
      <vt:lpstr>Amiről nem volt szó…</vt:lpstr>
      <vt:lpstr>Amiről nem volt szó…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dc:creator>Domonkos Varga (Nokia)</dc:creator>
  <cp:lastModifiedBy>Domonkos Varga (Nokia)</cp:lastModifiedBy>
  <cp:revision>19</cp:revision>
  <dcterms:created xsi:type="dcterms:W3CDTF">2024-06-18T11:05:08Z</dcterms:created>
  <dcterms:modified xsi:type="dcterms:W3CDTF">2024-06-18T13:02:36Z</dcterms:modified>
</cp:coreProperties>
</file>