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43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47FBB-E597-8708-8568-48098A983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8DC016-0B91-3191-AFD7-56ACEBE334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7277D-38BA-A672-BE06-75CE29666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7C25-899A-491E-8217-E4F7D6A63CDD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EF0E3-FB17-CB95-B85E-BE17B2537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E4F9E-C41B-25C8-5A66-29C24790F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2B65-E783-4E95-A1FF-260B0CE26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733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36F1B-460C-ADE4-057D-0F83A75E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9D671A-C6D2-DD34-089A-6822A22C5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070C2-6B5B-F29F-7205-CADF07E06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7C25-899A-491E-8217-E4F7D6A63CDD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F42A8-7FC0-9411-8021-82CBF28F0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B2B00-36A2-3D44-2C3F-6421B24B8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2B65-E783-4E95-A1FF-260B0CE26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7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C96F9A-71BD-4470-D678-58B4B9CFAD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E798C4-BA9A-7513-4A1E-BE811BF39A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EF84E-BB20-6C86-4DF7-24ABCF196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7C25-899A-491E-8217-E4F7D6A63CDD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7DB9D-A2EA-D15D-BB68-58E4925B7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428A3-307E-B4DB-733E-7FCC66D00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2B65-E783-4E95-A1FF-260B0CE26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67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1F300-C8C6-E3D2-DB0D-519B5779B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5C805-1F16-AA73-2AFD-A79E4106E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DF106-6A3B-3797-A4C1-AA5586F9B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7C25-899A-491E-8217-E4F7D6A63CDD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CE4C7-437A-9BE3-2418-1E2E569D2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4A431-8033-190D-6CB2-59F59B933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2B65-E783-4E95-A1FF-260B0CE26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726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72BA3-FA80-D092-73F5-29F1C997A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834BDA-0F51-01C1-2FF4-77C6534C5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D2090-18B4-0A63-5594-C46F23B02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7C25-899A-491E-8217-E4F7D6A63CDD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9361B-C5C3-9FC3-DDE2-B64FF2E2F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6DDD6-2D17-C774-B09A-4FCE48CE2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2B65-E783-4E95-A1FF-260B0CE26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55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6BD55-ABE3-5D28-6E5C-A355085E1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C77BB-2884-0C74-EB48-7CBFE19E59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1A7339-2174-B94C-4AB7-ACCA80FCF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7A6C09-9EB6-1C3C-2E11-B77E4A8CC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7C25-899A-491E-8217-E4F7D6A63CDD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E1EF0-9B6E-683E-6439-9A9AE7C15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E4BEEB-5F0D-85C3-FA6F-EE6BF1A8F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2B65-E783-4E95-A1FF-260B0CE26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064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28445-E679-7E91-C097-2F7658635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AEECB-9147-D505-06FB-50DABC940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FC18D-ADEB-9EB1-97E0-9CED88D36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2CB5D2-227B-1D46-0814-7C57CA535E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EAC732-050F-146C-7FEE-3814A12EF6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A48034-0ED3-2B3B-D4A4-B3D88FE6F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7C25-899A-491E-8217-E4F7D6A63CDD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B29C22-1201-B2CA-B2B7-A8F5DF4A6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B0E01E-3BEF-F102-4E7C-48247E3EA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2B65-E783-4E95-A1FF-260B0CE26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714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046BC-457C-2AC0-F2AF-F3584CCFD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729AB3-036F-AD7B-0F5E-F4D72FBB9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7C25-899A-491E-8217-E4F7D6A63CDD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363AFF-A025-7038-55BD-080C8B2C8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A2A44A-5B9C-5AE6-6B61-449F9D446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2B65-E783-4E95-A1FF-260B0CE26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58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E7A07C-374F-3EAF-E5CC-78543EA08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7C25-899A-491E-8217-E4F7D6A63CDD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CBB5A3-D37F-6EC4-9AF3-4EE288E7E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959204-00E9-F9F5-450A-C35D891D4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2B65-E783-4E95-A1FF-260B0CE26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980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B9FDA-B61D-07C5-CBF3-BA87CC817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52EC9-32E5-D7CB-E62C-D55E37807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DD40B4-1415-F44B-D92B-47F35A64E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4F665F-BD15-57F1-8196-97487BE78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7C25-899A-491E-8217-E4F7D6A63CDD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8AECCB-C4C4-39FD-76A5-219B2D8B6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45EE20-913F-7F24-5560-40485365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2B65-E783-4E95-A1FF-260B0CE26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797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E6097-D8E6-4CA5-C40E-A041F776D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6DF5F2-F8EE-5256-4501-192C6587E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7F1608-6009-903E-59C7-4BB0B6D83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B1D9E-98E2-5E8F-CAA6-61CC23C7A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7C25-899A-491E-8217-E4F7D6A63CDD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7EFEE5-F660-19FE-2B01-985AC3F0C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3B6C2A-ECE4-D6AF-97C1-C877FA7EE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2B65-E783-4E95-A1FF-260B0CE26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37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194D7D-45CF-BC73-2897-7C173F5EA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C53B1-7194-3A42-E5DB-1CC9CF5AA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465C6-861B-BEB9-3796-C0E52C9C34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447C25-899A-491E-8217-E4F7D6A63CDD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3D208-5341-C028-23A3-6533A35858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4BD93-DE71-B786-C77C-1F4F6B399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352B65-E783-4E95-A1FF-260B0CE26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73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737DE-428B-99FF-5934-D8DBD1CAD5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Kódminőség</a:t>
            </a:r>
            <a:r>
              <a:rPr lang="en-US" dirty="0"/>
              <a:t> </a:t>
            </a:r>
            <a:r>
              <a:rPr lang="en-US" dirty="0" err="1"/>
              <a:t>feladat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F91DCD-741C-EF96-BA0E-DD340C090E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674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6411E-D01B-1841-C527-2F91B8757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feladat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36DF4-222A-397A-D59D-5187A21D1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Legalább</a:t>
            </a:r>
            <a:r>
              <a:rPr lang="en-US" dirty="0"/>
              <a:t> 3 </a:t>
            </a:r>
            <a:r>
              <a:rPr lang="en-US" dirty="0" err="1"/>
              <a:t>statikus</a:t>
            </a:r>
            <a:r>
              <a:rPr lang="en-US" dirty="0"/>
              <a:t> </a:t>
            </a:r>
            <a:r>
              <a:rPr lang="en-US" dirty="0" err="1"/>
              <a:t>kódelemző</a:t>
            </a:r>
            <a:r>
              <a:rPr lang="en-US" dirty="0"/>
              <a:t> </a:t>
            </a:r>
            <a:r>
              <a:rPr lang="en-US" dirty="0" err="1"/>
              <a:t>eszköz</a:t>
            </a:r>
            <a:r>
              <a:rPr lang="en-US" dirty="0"/>
              <a:t> </a:t>
            </a:r>
            <a:r>
              <a:rPr lang="en-US" dirty="0" err="1"/>
              <a:t>használata</a:t>
            </a:r>
            <a:endParaRPr lang="en-US" dirty="0"/>
          </a:p>
          <a:p>
            <a:pPr lvl="1"/>
            <a:r>
              <a:rPr lang="en-US" dirty="0"/>
              <a:t>Ne </a:t>
            </a:r>
            <a:r>
              <a:rPr lang="en-US" dirty="0" err="1"/>
              <a:t>csak</a:t>
            </a:r>
            <a:r>
              <a:rPr lang="en-US" dirty="0"/>
              <a:t> IDE</a:t>
            </a:r>
          </a:p>
          <a:p>
            <a:pPr lvl="1"/>
            <a:r>
              <a:rPr lang="en-US" dirty="0"/>
              <a:t>De </a:t>
            </a:r>
            <a:r>
              <a:rPr lang="en-US" dirty="0" err="1"/>
              <a:t>lehet</a:t>
            </a:r>
            <a:r>
              <a:rPr lang="en-US" dirty="0"/>
              <a:t> IDE </a:t>
            </a:r>
            <a:r>
              <a:rPr lang="en-US" dirty="0" err="1"/>
              <a:t>beépülő</a:t>
            </a:r>
            <a:endParaRPr lang="en-US" dirty="0"/>
          </a:p>
          <a:p>
            <a:pPr lvl="1"/>
            <a:r>
              <a:rPr lang="en-US" dirty="0" err="1"/>
              <a:t>Önálló</a:t>
            </a:r>
            <a:r>
              <a:rPr lang="en-US" dirty="0"/>
              <a:t> </a:t>
            </a:r>
            <a:r>
              <a:rPr lang="en-US" dirty="0" err="1"/>
              <a:t>alkalmazás</a:t>
            </a:r>
            <a:r>
              <a:rPr lang="en-US" dirty="0"/>
              <a:t> is</a:t>
            </a:r>
          </a:p>
          <a:p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szándékosan</a:t>
            </a:r>
            <a:r>
              <a:rPr lang="en-US" dirty="0"/>
              <a:t> </a:t>
            </a:r>
            <a:r>
              <a:rPr lang="en-US" dirty="0" err="1"/>
              <a:t>elrontott</a:t>
            </a:r>
            <a:r>
              <a:rPr lang="en-US" dirty="0"/>
              <a:t> </a:t>
            </a:r>
            <a:r>
              <a:rPr lang="en-US" dirty="0" err="1"/>
              <a:t>kód</a:t>
            </a:r>
            <a:endParaRPr lang="en-US" dirty="0"/>
          </a:p>
          <a:p>
            <a:pPr lvl="1"/>
            <a:r>
              <a:rPr lang="en-US" dirty="0" err="1"/>
              <a:t>Javítás</a:t>
            </a:r>
            <a:r>
              <a:rPr lang="en-US" dirty="0"/>
              <a:t> a 3 </a:t>
            </a:r>
            <a:r>
              <a:rPr lang="en-US" dirty="0" err="1"/>
              <a:t>kódelemzővel</a:t>
            </a:r>
            <a:endParaRPr lang="en-US" dirty="0"/>
          </a:p>
          <a:p>
            <a:pPr lvl="1"/>
            <a:r>
              <a:rPr lang="en-US" dirty="0"/>
              <a:t>Ne </a:t>
            </a:r>
            <a:r>
              <a:rPr lang="en-US" dirty="0" err="1"/>
              <a:t>legyen</a:t>
            </a:r>
            <a:r>
              <a:rPr lang="en-US" dirty="0"/>
              <a:t> </a:t>
            </a:r>
            <a:r>
              <a:rPr lang="en-US" dirty="0" err="1"/>
              <a:t>túl</a:t>
            </a:r>
            <a:r>
              <a:rPr lang="en-US" dirty="0"/>
              <a:t> </a:t>
            </a:r>
            <a:r>
              <a:rPr lang="en-US" dirty="0" err="1"/>
              <a:t>hosszú</a:t>
            </a:r>
            <a:endParaRPr lang="en-US" dirty="0"/>
          </a:p>
          <a:p>
            <a:r>
              <a:rPr lang="en-US" dirty="0" err="1"/>
              <a:t>Formátum</a:t>
            </a:r>
            <a:endParaRPr lang="en-US" dirty="0"/>
          </a:p>
          <a:p>
            <a:pPr lvl="1"/>
            <a:r>
              <a:rPr lang="en-US" dirty="0" err="1"/>
              <a:t>Leírás</a:t>
            </a:r>
            <a:r>
              <a:rPr lang="en-US" dirty="0"/>
              <a:t> (docx, pdf) </a:t>
            </a:r>
            <a:r>
              <a:rPr lang="en-US" dirty="0" err="1"/>
              <a:t>készítése</a:t>
            </a:r>
            <a:endParaRPr lang="en-US" dirty="0"/>
          </a:p>
          <a:p>
            <a:pPr lvl="1"/>
            <a:r>
              <a:rPr lang="en-US" dirty="0"/>
              <a:t>A 3 </a:t>
            </a:r>
            <a:r>
              <a:rPr lang="en-US" dirty="0" err="1"/>
              <a:t>kódelemző</a:t>
            </a:r>
            <a:r>
              <a:rPr lang="en-US" dirty="0"/>
              <a:t> </a:t>
            </a:r>
            <a:r>
              <a:rPr lang="en-US" dirty="0" err="1"/>
              <a:t>ismertetése</a:t>
            </a:r>
            <a:endParaRPr lang="en-US" dirty="0"/>
          </a:p>
          <a:p>
            <a:pPr lvl="1"/>
            <a:r>
              <a:rPr lang="en-US" dirty="0" err="1"/>
              <a:t>Köztes</a:t>
            </a:r>
            <a:r>
              <a:rPr lang="en-US" dirty="0"/>
              <a:t> </a:t>
            </a:r>
            <a:r>
              <a:rPr lang="en-US" dirty="0" err="1"/>
              <a:t>eredmények</a:t>
            </a:r>
            <a:endParaRPr lang="en-US" dirty="0"/>
          </a:p>
          <a:p>
            <a:pPr lvl="1"/>
            <a:r>
              <a:rPr lang="en-US" dirty="0" err="1"/>
              <a:t>Képernyőképekkel</a:t>
            </a:r>
            <a:r>
              <a:rPr lang="en-US" dirty="0"/>
              <a:t> </a:t>
            </a:r>
            <a:r>
              <a:rPr lang="en-US" dirty="0" err="1"/>
              <a:t>illusztrált</a:t>
            </a:r>
            <a:r>
              <a:rPr lang="en-US" dirty="0"/>
              <a:t> </a:t>
            </a:r>
            <a:r>
              <a:rPr lang="en-US" dirty="0" err="1"/>
              <a:t>folyamat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004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49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Kódminőség feladat</vt:lpstr>
      <vt:lpstr>A feladat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Domonkos Varga (Nokia)</dc:creator>
  <cp:lastModifiedBy>Domonkos Varga (Nokia)</cp:lastModifiedBy>
  <cp:revision>1</cp:revision>
  <dcterms:created xsi:type="dcterms:W3CDTF">2024-07-25T12:58:38Z</dcterms:created>
  <dcterms:modified xsi:type="dcterms:W3CDTF">2024-07-25T13:05:58Z</dcterms:modified>
</cp:coreProperties>
</file>