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E6E3-5F3C-F8E0-8ACE-B3DF34C8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5D4E6-099F-1B58-33D1-99AFBC3E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205B-639A-993A-C871-47A84D17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55D9-8D72-BD57-C053-A8E794D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B343-6CA4-78D2-48C2-83E6E743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FBFE-BEBD-A961-E0E0-F873A21D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D4220-F1C5-EA4F-E3E8-47497BBD8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DA6B-32A8-1543-C9F9-F881C732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84361-ACDB-13A2-A5ED-360A6288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1262A-B523-B6D3-00F7-2E3030F7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704AF-6705-60F7-9109-1B897B31A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F720-D9E8-480A-6E68-5692E335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6997-B974-36FC-DC71-AC706466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E33D-A690-9A32-2A4E-B36B931D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90C1-BF1E-383C-3BC2-0217AC05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7357-58C8-00DB-5054-53F12B11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D407-DB73-5CC8-E580-688B0EFC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6216-F1F0-8A91-FD80-4AC232D6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3F3D-417D-5CFC-76BE-682CFF7B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E4D31-F990-C740-55F4-50DD89DC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B75A-E72F-F083-FCCC-7807D241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D0C1B-999D-C4AC-9410-94FC373E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850E-4FD6-0D79-9D65-7A060212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A231-F7F1-4B14-637B-BC0103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0306A-7516-DD4E-6680-B769B189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8999-4370-C58C-62B5-C2F03A39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BDF-9030-CD94-E629-9B77DDD35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5CE29-2EF7-E881-19FC-9EB6535A2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8148-11D5-35B5-B4D2-456A663B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E814-C84D-FCAC-C51B-7BFB0B7F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2D775-7C70-7D58-735E-24270AC1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9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4498-F72E-2136-0A58-D25D4AAC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50FB-0AA1-B817-C03F-062A3412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3588-525A-E1DE-7D61-62C72DA5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0A170-1A50-97BF-B3D7-D2DA0FA03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B9B68-DC20-E6E6-DE7E-6FD84E767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092E-A674-6F2A-9732-D3DB1A6A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0F530-590C-4622-9E2B-671C11D4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A1B-3B2F-E742-D122-FD41F3B9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34D8-B9A7-9939-9CC6-7E84E909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62A77-C781-F9E9-780D-FB1EB769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FBEBC-B2BB-6A76-0502-EB676D08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668C5-226A-A05F-7B39-FDD21037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314C8-5E56-51B8-965B-BC4E3FB5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5999A-49D4-AA4A-F4E0-753B471C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6B138-1D1A-1FEA-FD5C-D40FFC9E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C34E-61F9-69FE-52AD-1A8C4492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335E-362D-507A-A201-2EE61AB4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EF43-D6DA-D383-08D3-01988C10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5EE92-341A-7DC2-E2FA-AF6C5D9A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46770-91EB-5284-A64E-8D715C9A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C7FE2-7938-0B94-42D5-DAB1D53D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5172-7725-D133-DAF4-6F00F6E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6F9B2-0DEA-3841-7D59-BF06AF79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D295A-7808-51DF-2371-3EA9C5DB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20AB-2810-A134-C683-5B36C197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3252-26A5-7ACD-2623-597DB315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B67CA-4B2D-09C5-23F8-4C9AF0E4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5BFA1-55FD-0855-5233-88D0D07D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F0C7-979F-26FB-ABDF-7F4EC92E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8707-161C-67BC-D900-E7F60341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9496-F54C-688E-C117-EDE14AF09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C6A2B-871F-1FEA-7266-F2AFFDBE2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A73D-BA06-9763-E732-9664B87BB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Programozás</a:t>
            </a:r>
            <a:r>
              <a:rPr lang="en-US" dirty="0"/>
              <a:t>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55D8-76AA-3F21-87F9-E6E9D96BB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0A08-B223-EC3C-EDAE-AD4A3B14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9C86-DE56-1D98-0376-DF71F4E0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Fejlesztés</a:t>
            </a:r>
            <a:r>
              <a:rPr lang="en-US" dirty="0"/>
              <a:t> ChatGPT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AI)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  <a:p>
            <a:r>
              <a:rPr lang="en-US" dirty="0" err="1"/>
              <a:t>Találj</a:t>
            </a:r>
            <a:r>
              <a:rPr lang="en-US" dirty="0"/>
              <a:t> ki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felülettel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 </a:t>
            </a:r>
            <a:r>
              <a:rPr lang="en-US" dirty="0" err="1"/>
              <a:t>alkalmazást</a:t>
            </a:r>
            <a:r>
              <a:rPr lang="en-US" dirty="0"/>
              <a:t>, pl. </a:t>
            </a:r>
            <a:r>
              <a:rPr lang="en-US" dirty="0" err="1"/>
              <a:t>számológép</a:t>
            </a:r>
            <a:r>
              <a:rPr lang="en-US" dirty="0"/>
              <a:t>!</a:t>
            </a:r>
          </a:p>
          <a:p>
            <a:r>
              <a:rPr lang="en-US" dirty="0" err="1"/>
              <a:t>Fogalmazz</a:t>
            </a:r>
            <a:r>
              <a:rPr lang="en-US" dirty="0"/>
              <a:t> meg </a:t>
            </a:r>
            <a:r>
              <a:rPr lang="en-US" dirty="0" err="1"/>
              <a:t>egy</a:t>
            </a:r>
            <a:r>
              <a:rPr lang="en-US" dirty="0"/>
              <a:t> ChatGPT </a:t>
            </a:r>
            <a:r>
              <a:rPr lang="en-US" dirty="0" err="1"/>
              <a:t>promptot</a:t>
            </a:r>
            <a:r>
              <a:rPr lang="en-US" dirty="0"/>
              <a:t> </a:t>
            </a:r>
            <a:r>
              <a:rPr lang="en-US" dirty="0" err="1"/>
              <a:t>angol</a:t>
            </a:r>
            <a:r>
              <a:rPr lang="en-US" dirty="0"/>
              <a:t> </a:t>
            </a:r>
            <a:r>
              <a:rPr lang="en-US" dirty="0" err="1"/>
              <a:t>nyelven</a:t>
            </a:r>
            <a:r>
              <a:rPr lang="en-US" dirty="0"/>
              <a:t>!</a:t>
            </a:r>
          </a:p>
          <a:p>
            <a:r>
              <a:rPr lang="en-US" dirty="0" err="1"/>
              <a:t>Próbáld</a:t>
            </a:r>
            <a:r>
              <a:rPr lang="en-US" dirty="0"/>
              <a:t> ki a </a:t>
            </a:r>
            <a:r>
              <a:rPr lang="en-US" dirty="0" err="1"/>
              <a:t>javaslatát</a:t>
            </a:r>
            <a:r>
              <a:rPr lang="en-US" dirty="0"/>
              <a:t>!</a:t>
            </a:r>
          </a:p>
          <a:p>
            <a:r>
              <a:rPr lang="en-US" dirty="0" err="1"/>
              <a:t>Finomhangold</a:t>
            </a:r>
            <a:r>
              <a:rPr lang="en-US" dirty="0"/>
              <a:t> (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többször</a:t>
            </a:r>
            <a:r>
              <a:rPr lang="en-US" dirty="0"/>
              <a:t> is) a </a:t>
            </a:r>
            <a:r>
              <a:rPr lang="en-US" dirty="0" err="1"/>
              <a:t>kérést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42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9B80-9492-2271-5046-AD794058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Formátum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3D9D-BF8A-81B7-EB73-5B5CF1AA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Leírás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(docx, pdf)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feladat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rövid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összefoglalása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promptok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ChatGPT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válaszok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megadása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Képernyőképekkel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illusztrált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folyamat.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Programozás feladat</vt:lpstr>
      <vt:lpstr>A feladat</vt:lpstr>
      <vt:lpstr>Formátum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feladat</dc:title>
  <dc:creator>Domonkos Varga (Nokia)</dc:creator>
  <cp:lastModifiedBy>Domonkos Varga (Nokia)</cp:lastModifiedBy>
  <cp:revision>2</cp:revision>
  <dcterms:created xsi:type="dcterms:W3CDTF">2024-06-18T09:04:30Z</dcterms:created>
  <dcterms:modified xsi:type="dcterms:W3CDTF">2024-06-18T09:26:53Z</dcterms:modified>
</cp:coreProperties>
</file>