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FD44-5C72-7B5F-B425-98FE130E0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86D3B-9374-3D2C-7991-9B7D09034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3E7FC-A45B-36C5-597D-00DBC5BD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FF50-8C38-4A2A-B9E1-814866FA7C5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D536D-EFF2-995A-D6D9-B1360A40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9F98-B403-C8A7-44C4-39FE4547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518-0EAB-49DF-A7A3-7D8E5971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1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1482-5267-AD0E-9330-34AA0B8D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A480E-9F1A-D74C-F19E-259C34D76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9A459-E8B1-CBC3-D1FB-3B534AF9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FF50-8C38-4A2A-B9E1-814866FA7C5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10BC4-CC8B-C7D9-9DA2-1D1281D1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0163-0D17-FCB2-89A2-C01B6BE7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518-0EAB-49DF-A7A3-7D8E5971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7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C339F-C9F2-FBB7-A9C2-0FC8C19F6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7805B-932C-9424-B926-46277A782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50B4A-B6D8-554A-D838-E3302D4D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FF50-8C38-4A2A-B9E1-814866FA7C5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AA933-1F56-F591-1105-0B186044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52F8E-DB6E-B292-0F16-22C6E3A5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518-0EAB-49DF-A7A3-7D8E5971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8E3-03AE-CB29-8879-A1E82BC9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B732-FACD-89B9-CF02-74BD30A85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D39B4-5AA5-8F9F-566B-E174F44D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FF50-8C38-4A2A-B9E1-814866FA7C5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85886-09A1-C9A5-C61B-14150BD3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7A3A-9140-4261-E8DD-A05A78D9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518-0EAB-49DF-A7A3-7D8E5971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2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7D21-884C-F45F-7270-A25FE371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31063-B5FF-1738-50B6-D6197C8D5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FD23A-88AD-03C9-D058-0BB3AC8C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FF50-8C38-4A2A-B9E1-814866FA7C5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0A083-548C-67E4-73F3-3730D4A7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2970D-EA2A-B257-7869-A38E4C12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518-0EAB-49DF-A7A3-7D8E5971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6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85E5-899F-3E5A-F74A-424A5DBA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E484-B290-717B-2D89-E06E71FBE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BD957-D54F-0DBC-A1F3-212AEABC0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5BC25-FCF5-8402-B2A1-07390413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FF50-8C38-4A2A-B9E1-814866FA7C5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5C5FA-DCF6-A195-4DE3-B06DCB3C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C8695-C356-DB3F-8038-D5059F13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518-0EAB-49DF-A7A3-7D8E5971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2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51A6-1A21-AEB7-8165-925E5CA3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A4BCF-E119-87CC-A1A7-D31B5C4A9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50BA3-808C-DF15-517A-22FE7B837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993E2-88CB-2E9C-C028-41945F48B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1D23B-420D-231E-D65B-FD154F557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97CCE-5BDC-D5A8-21F5-8FA8BDF4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FF50-8C38-4A2A-B9E1-814866FA7C5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8FD7EF-487B-5E11-4567-760D490D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3519C-15C6-5ED6-62F6-A3B8C6D9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518-0EAB-49DF-A7A3-7D8E5971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3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F821-1039-A0A3-BD0E-38B008B4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39F15-19FC-8A13-918B-2EB88896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FF50-8C38-4A2A-B9E1-814866FA7C5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6DFF1-20D5-A710-9899-B8F2BDAC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7C0D9-B2F4-C4F2-FD16-C98C8006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518-0EAB-49DF-A7A3-7D8E5971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1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4745E-6A5F-5C6B-8E8B-156845C0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FF50-8C38-4A2A-B9E1-814866FA7C5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458B2-D4FA-BD09-337F-061FEB67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70426-C01D-0CA1-6BFE-99BC2212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518-0EAB-49DF-A7A3-7D8E5971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8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7890-DBEF-8DDE-809C-18C94F03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A435B-85DF-7B68-41EB-D54336F0F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5CF08-191A-E6FD-DB99-09AA39B4E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19C1C-CF05-058F-00CF-225C8FDA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FF50-8C38-4A2A-B9E1-814866FA7C5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8062D-E259-1DB7-EF14-EB804E2F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A8038-98AC-7B3C-0CE9-F040E80A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518-0EAB-49DF-A7A3-7D8E5971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3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0DAD-E14F-76D7-AE6A-BEAC71DD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F19A1-BDC5-A3FD-6BEA-C38376532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6BB12-BFEE-D87A-CF35-74D80EC51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81632-1FC0-93D7-8224-58CFE569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FF50-8C38-4A2A-B9E1-814866FA7C5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BE690-60DB-1927-1B0D-C12FE473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633D4-EA13-00CF-D4A3-5EDC0BDC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518-0EAB-49DF-A7A3-7D8E5971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9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DE494-E741-815E-627C-E841FA78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25C7C-FC29-52B4-B711-49969EBCB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E1E7C-1AD6-C4B3-15EA-CB84AB897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E4FF50-8C38-4A2A-B9E1-814866FA7C5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AE679-1EA0-DDE5-F26D-0D69378BC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FD129-53DC-B659-A010-CC1167246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B02518-0EAB-49DF-A7A3-7D8E5971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0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6D33-D1CF-E63B-B95D-4A6FA112B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Szoftverfejlesztési</a:t>
            </a:r>
            <a:r>
              <a:rPr lang="en-US" dirty="0"/>
              <a:t> </a:t>
            </a:r>
            <a:r>
              <a:rPr lang="en-US" dirty="0" err="1"/>
              <a:t>módszer</a:t>
            </a:r>
            <a:r>
              <a:rPr lang="en-US" dirty="0"/>
              <a:t> </a:t>
            </a:r>
            <a:r>
              <a:rPr lang="en-US" dirty="0" err="1"/>
              <a:t>feladat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C9325-7D87-F995-E313-18AD571E4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ED99-2230-6526-71E9-A346113A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feladat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86512-A5E8-CC9B-E7FE-178850919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Valamilyen</a:t>
            </a:r>
            <a:r>
              <a:rPr lang="en-US" dirty="0"/>
              <a:t> </a:t>
            </a:r>
            <a:r>
              <a:rPr lang="en-US" dirty="0" err="1"/>
              <a:t>szoftverfejlesztési</a:t>
            </a:r>
            <a:r>
              <a:rPr lang="en-US" dirty="0"/>
              <a:t> </a:t>
            </a:r>
            <a:r>
              <a:rPr lang="en-US" dirty="0" err="1"/>
              <a:t>módszer</a:t>
            </a:r>
            <a:r>
              <a:rPr lang="en-US" dirty="0"/>
              <a:t> </a:t>
            </a:r>
            <a:r>
              <a:rPr lang="en-US" dirty="0" err="1"/>
              <a:t>illusztrálása</a:t>
            </a:r>
            <a:r>
              <a:rPr lang="en-US" dirty="0"/>
              <a:t>.</a:t>
            </a:r>
          </a:p>
          <a:p>
            <a:r>
              <a:rPr lang="en-US" dirty="0" err="1"/>
              <a:t>Ötletek</a:t>
            </a:r>
            <a:endParaRPr lang="en-US" dirty="0"/>
          </a:p>
          <a:p>
            <a:pPr lvl="1"/>
            <a:r>
              <a:rPr lang="en-US" dirty="0" err="1"/>
              <a:t>Megvalósítás</a:t>
            </a:r>
            <a:r>
              <a:rPr lang="en-US" dirty="0"/>
              <a:t> </a:t>
            </a:r>
            <a:r>
              <a:rPr lang="en-US" dirty="0" err="1"/>
              <a:t>szimulálása</a:t>
            </a:r>
            <a:r>
              <a:rPr lang="en-US" dirty="0"/>
              <a:t> waterfall model </a:t>
            </a:r>
            <a:r>
              <a:rPr lang="en-US" dirty="0" err="1"/>
              <a:t>segítségével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Kanban </a:t>
            </a:r>
            <a:r>
              <a:rPr lang="en-US" dirty="0" err="1"/>
              <a:t>alkalmazása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Valamilyen</a:t>
            </a:r>
            <a:r>
              <a:rPr lang="en-US" dirty="0"/>
              <a:t> </a:t>
            </a:r>
            <a:r>
              <a:rPr lang="en-US" dirty="0" err="1"/>
              <a:t>extrem</a:t>
            </a:r>
            <a:r>
              <a:rPr lang="en-US" dirty="0"/>
              <a:t> programming </a:t>
            </a:r>
            <a:r>
              <a:rPr lang="en-US" dirty="0" err="1"/>
              <a:t>praktika</a:t>
            </a:r>
            <a:r>
              <a:rPr lang="en-US" dirty="0"/>
              <a:t> </a:t>
            </a:r>
            <a:r>
              <a:rPr lang="en-US" dirty="0" err="1"/>
              <a:t>bemutatása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Valamilyen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részletezett</a:t>
            </a:r>
            <a:r>
              <a:rPr lang="en-US" dirty="0"/>
              <a:t> </a:t>
            </a:r>
            <a:r>
              <a:rPr lang="en-US" dirty="0" err="1"/>
              <a:t>módszerről</a:t>
            </a:r>
            <a:r>
              <a:rPr lang="en-US" dirty="0"/>
              <a:t> </a:t>
            </a:r>
            <a:r>
              <a:rPr lang="en-US" dirty="0" err="1"/>
              <a:t>leírás</a:t>
            </a:r>
            <a:r>
              <a:rPr lang="en-US" dirty="0"/>
              <a:t> </a:t>
            </a:r>
            <a:r>
              <a:rPr lang="en-US" dirty="0" err="1"/>
              <a:t>készítése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243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F1C1-2EDD-92D0-E497-F6059172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feladat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11E41-FC24-1621-3090-80550ABF9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Formátum</a:t>
            </a:r>
            <a:endParaRPr lang="en-US" dirty="0"/>
          </a:p>
          <a:p>
            <a:pPr lvl="1"/>
            <a:r>
              <a:rPr lang="en-US" dirty="0" err="1"/>
              <a:t>Leírás</a:t>
            </a:r>
            <a:r>
              <a:rPr lang="en-US" dirty="0"/>
              <a:t> (docx, pdf) </a:t>
            </a:r>
            <a:r>
              <a:rPr lang="en-US" dirty="0" err="1"/>
              <a:t>készítése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feladat</a:t>
            </a:r>
            <a:r>
              <a:rPr lang="en-US" dirty="0"/>
              <a:t> </a:t>
            </a:r>
            <a:r>
              <a:rPr lang="en-US" dirty="0" err="1"/>
              <a:t>rövid</a:t>
            </a:r>
            <a:r>
              <a:rPr lang="en-US" dirty="0"/>
              <a:t> </a:t>
            </a:r>
            <a:r>
              <a:rPr lang="en-US" dirty="0" err="1"/>
              <a:t>összefoglalása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folyamat</a:t>
            </a:r>
            <a:r>
              <a:rPr lang="en-US" dirty="0"/>
              <a:t> </a:t>
            </a:r>
            <a:r>
              <a:rPr lang="en-US" dirty="0" err="1"/>
              <a:t>összefoglalása</a:t>
            </a:r>
            <a:endParaRPr lang="en-US" dirty="0"/>
          </a:p>
          <a:p>
            <a:pPr lvl="1"/>
            <a:r>
              <a:rPr lang="en-US" dirty="0"/>
              <a:t>URL (ha van)</a:t>
            </a:r>
          </a:p>
          <a:p>
            <a:pPr lvl="1"/>
            <a:r>
              <a:rPr lang="en-US" dirty="0" err="1"/>
              <a:t>Képernyőképekkel</a:t>
            </a:r>
            <a:r>
              <a:rPr lang="en-US" dirty="0"/>
              <a:t> </a:t>
            </a:r>
            <a:r>
              <a:rPr lang="en-US" dirty="0" err="1"/>
              <a:t>illusztrált</a:t>
            </a:r>
            <a:r>
              <a:rPr lang="en-US" dirty="0"/>
              <a:t> </a:t>
            </a:r>
            <a:r>
              <a:rPr lang="en-US"/>
              <a:t>folyamat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8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Szoftverfejlesztési módszer feladat</vt:lpstr>
      <vt:lpstr>A feladat</vt:lpstr>
      <vt:lpstr>A feladat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Domonkos Varga (Nokia)</dc:creator>
  <cp:lastModifiedBy>Domonkos Varga (Nokia)</cp:lastModifiedBy>
  <cp:revision>2</cp:revision>
  <dcterms:created xsi:type="dcterms:W3CDTF">2024-07-25T13:10:38Z</dcterms:created>
  <dcterms:modified xsi:type="dcterms:W3CDTF">2024-07-25T13:17:54Z</dcterms:modified>
</cp:coreProperties>
</file>