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 Kenney" userId="28069741fe3c72ec" providerId="LiveId" clId="{E161C63F-4D91-4BD7-9FEB-0DD4AA38FCEE}"/>
    <pc:docChg chg="delSld">
      <pc:chgData name="Summer Kenney" userId="28069741fe3c72ec" providerId="LiveId" clId="{E161C63F-4D91-4BD7-9FEB-0DD4AA38FCEE}" dt="2022-06-27T22:31:08.812" v="0" actId="2696"/>
      <pc:docMkLst>
        <pc:docMk/>
      </pc:docMkLst>
      <pc:sldChg chg="del">
        <pc:chgData name="Summer Kenney" userId="28069741fe3c72ec" providerId="LiveId" clId="{E161C63F-4D91-4BD7-9FEB-0DD4AA38FCEE}" dt="2022-06-27T22:31:08.812" v="0" actId="2696"/>
        <pc:sldMkLst>
          <pc:docMk/>
          <pc:sldMk cId="333496785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4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D40E4BF-9C2A-0E12-0C4F-C32BDB97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89B51-1185-BA5F-BC67-834AFB4E1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Texas Traffic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2013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33791-652A-8B7C-019E-3E51AAAE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 from 2013 data on traffic accidents in Texas. </a:t>
            </a:r>
          </a:p>
          <a:p>
            <a:r>
              <a:rPr lang="en-US" dirty="0">
                <a:solidFill>
                  <a:srgbClr val="FFFFFF"/>
                </a:solidFill>
              </a:rPr>
              <a:t>Focus on days and times of highest incidence. </a:t>
            </a:r>
          </a:p>
        </p:txBody>
      </p:sp>
      <p:cxnSp>
        <p:nvCxnSpPr>
          <p:cNvPr id="26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2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5ACC-5A99-0BAD-46F5-C2FA7AF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Day and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C0885-F361-CB3D-0500-EE0EF234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31" y="1666310"/>
            <a:ext cx="10011932" cy="4157587"/>
          </a:xfrm>
        </p:spPr>
      </p:pic>
    </p:spTree>
    <p:extLst>
      <p:ext uri="{BB962C8B-B14F-4D97-AF65-F5344CB8AC3E}">
        <p14:creationId xmlns:p14="http://schemas.microsoft.com/office/powerpoint/2010/main" val="249806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F11B-6C93-22BF-BC22-B238008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into Day and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69E3-63F6-E1BC-A4A5-4FA403E5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89" y="1770965"/>
            <a:ext cx="5638978" cy="464919"/>
          </a:xfrm>
        </p:spPr>
        <p:txBody>
          <a:bodyPr>
            <a:normAutofit fontScale="92500" lnSpcReduction="2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Top 5 most dangerous traffic times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7971-C008-13E6-21AF-CC441F65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1" descr="Table&#10;&#10;Description automatically generated">
            <a:extLst>
              <a:ext uri="{FF2B5EF4-FFF2-40B4-BE49-F238E27FC236}">
                <a16:creationId xmlns:a16="http://schemas.microsoft.com/office/drawing/2014/main" id="{44B2F1AD-1B2D-CCF7-007A-4724DB49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2242706"/>
            <a:ext cx="3651152" cy="26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82173D-4A80-4BF3-F92E-D4E4059D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83B98-0717-3A61-EFD4-035AF9CD5D5A}"/>
              </a:ext>
            </a:extLst>
          </p:cNvPr>
          <p:cNvSpPr txBox="1"/>
          <p:nvPr/>
        </p:nvSpPr>
        <p:spPr>
          <a:xfrm>
            <a:off x="622852" y="4622116"/>
            <a:ext cx="343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five times account for 2% of the total accidents for 2013.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2EB4B-CA54-B3CF-052D-9A22FA5469E2}"/>
              </a:ext>
            </a:extLst>
          </p:cNvPr>
          <p:cNvSpPr txBox="1"/>
          <p:nvPr/>
        </p:nvSpPr>
        <p:spPr>
          <a:xfrm>
            <a:off x="5257889" y="1878345"/>
            <a:ext cx="5453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17% of all accidents for 2013 occurred between 5-7pm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18% of all accidents for 2013 occurred on a FRIDAY which is the highest incident day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12% of accidents occur on MONDAY which is the lowest incidence day.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9B2C-34E5-E539-2E6D-55FA0B1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Accidents in Texas (2013)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04FD-E653-5E06-6BE4-D85EDCBA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9489000" cy="133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were </a:t>
            </a:r>
            <a:r>
              <a:rPr lang="en-US" sz="2800" dirty="0"/>
              <a:t>108,705,304</a:t>
            </a:r>
            <a:r>
              <a:rPr lang="en-US" dirty="0"/>
              <a:t> total car accidents recorded in 2013 for the State of Texas.</a:t>
            </a:r>
          </a:p>
          <a:p>
            <a:endParaRPr lang="en-US" dirty="0"/>
          </a:p>
        </p:txBody>
      </p:sp>
      <p:pic>
        <p:nvPicPr>
          <p:cNvPr id="5" name="Picture 4" descr="Empty highway with light poles on the sides">
            <a:extLst>
              <a:ext uri="{FF2B5EF4-FFF2-40B4-BE49-F238E27FC236}">
                <a16:creationId xmlns:a16="http://schemas.microsoft.com/office/drawing/2014/main" id="{5130BF4E-28DE-853A-F131-60E5D959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82" y="3374042"/>
            <a:ext cx="4601588" cy="24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9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D69D-A7B4-706B-5C50-A58B6EF3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Accidents by Highway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A6629-36A2-FA4C-556E-7BA628916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8" y="2204188"/>
            <a:ext cx="9488488" cy="1937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815F5-925D-CFBA-2474-48901FE9B50F}"/>
              </a:ext>
            </a:extLst>
          </p:cNvPr>
          <p:cNvSpPr txBox="1"/>
          <p:nvPr/>
        </p:nvSpPr>
        <p:spPr>
          <a:xfrm>
            <a:off x="841248" y="4271554"/>
            <a:ext cx="958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Highway with the highest number of accidents was Highway E with 1,663,893 accidents in 2013.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F14-141E-B86D-AA83-73EE4FFD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Accident Deaths by Highway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78995-6120-7677-C006-86956C386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84" y="1690552"/>
            <a:ext cx="5619744" cy="3748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3D93A-FA14-6B70-4E6B-F649EA5C6DCC}"/>
              </a:ext>
            </a:extLst>
          </p:cNvPr>
          <p:cNvSpPr txBox="1"/>
          <p:nvPr/>
        </p:nvSpPr>
        <p:spPr>
          <a:xfrm>
            <a:off x="6910251" y="1878345"/>
            <a:ext cx="3512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deaths occurred on Texas Highways in 2013. </a:t>
            </a:r>
          </a:p>
          <a:p>
            <a:endParaRPr lang="en-US" dirty="0"/>
          </a:p>
          <a:p>
            <a:r>
              <a:rPr lang="en-US" dirty="0"/>
              <a:t>4 deaths occurred on Highway 20 </a:t>
            </a:r>
          </a:p>
          <a:p>
            <a:endParaRPr lang="en-US" dirty="0"/>
          </a:p>
          <a:p>
            <a:r>
              <a:rPr lang="en-US" dirty="0"/>
              <a:t>2 deaths occurred on Highways 608, 30 and 59 </a:t>
            </a:r>
          </a:p>
          <a:p>
            <a:endParaRPr lang="en-US" dirty="0"/>
          </a:p>
          <a:p>
            <a:r>
              <a:rPr lang="en-US" dirty="0"/>
              <a:t>1 death occurred on each other  Highways pictured </a:t>
            </a:r>
          </a:p>
        </p:txBody>
      </p:sp>
    </p:spTree>
    <p:extLst>
      <p:ext uri="{BB962C8B-B14F-4D97-AF65-F5344CB8AC3E}">
        <p14:creationId xmlns:p14="http://schemas.microsoft.com/office/powerpoint/2010/main" val="37971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B6FB-D1C6-646C-F0AE-ACDFB6F8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Accidents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CAF0-4CE9-6053-F7D5-1CE9435D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7" y="1658983"/>
            <a:ext cx="5521234" cy="418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Cities with 1 thousand accidents or less</a:t>
            </a:r>
          </a:p>
          <a:p>
            <a:pPr marL="0" indent="0">
              <a:buNone/>
            </a:pPr>
            <a:r>
              <a:rPr lang="en-US" dirty="0"/>
              <a:t>City number 1634 had the least number of accidents with 36.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13E2D-0BEC-C49C-9FA7-CAE01ADE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4" y="2960745"/>
            <a:ext cx="5421086" cy="2882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787289-4297-5765-B346-0F4109853085}"/>
              </a:ext>
            </a:extLst>
          </p:cNvPr>
          <p:cNvSpPr txBox="1"/>
          <p:nvPr/>
        </p:nvSpPr>
        <p:spPr>
          <a:xfrm>
            <a:off x="6096000" y="1658983"/>
            <a:ext cx="423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Cities with 1 million accidents or more</a:t>
            </a:r>
          </a:p>
          <a:p>
            <a:endParaRPr lang="en-US" dirty="0"/>
          </a:p>
          <a:p>
            <a:r>
              <a:rPr lang="en-US" dirty="0"/>
              <a:t>City number 379 had the most accidents with 15,658,952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0FC7F-91FB-80EA-0262-E4E53DA01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5" y="3024749"/>
            <a:ext cx="4129744" cy="27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EB01-2428-69A4-F0BB-192B9CF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Car Accident Deaths by City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1F1DC-1055-5387-E2FF-6CC39D10C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39" y="2213065"/>
            <a:ext cx="7530652" cy="3748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24D91-2DBA-462C-9CEF-6A49B49AAC15}"/>
              </a:ext>
            </a:extLst>
          </p:cNvPr>
          <p:cNvSpPr txBox="1"/>
          <p:nvPr/>
        </p:nvSpPr>
        <p:spPr>
          <a:xfrm>
            <a:off x="8425543" y="1878345"/>
            <a:ext cx="190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number 107 had the most deaths at 4. </a:t>
            </a:r>
          </a:p>
        </p:txBody>
      </p:sp>
    </p:spTree>
    <p:extLst>
      <p:ext uri="{BB962C8B-B14F-4D97-AF65-F5344CB8AC3E}">
        <p14:creationId xmlns:p14="http://schemas.microsoft.com/office/powerpoint/2010/main" val="12000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D4F2-FBFC-B93C-B16D-FC31499F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Accidents by Day of the Week</a:t>
            </a:r>
            <a:br>
              <a:rPr lang="en-US" dirty="0"/>
            </a:br>
            <a:r>
              <a:rPr lang="en-US" dirty="0"/>
              <a:t>Graph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F4402-1E72-F5A5-8043-BD0E577F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037" y="2095500"/>
            <a:ext cx="9001163" cy="3748088"/>
          </a:xfrm>
        </p:spPr>
      </p:pic>
    </p:spTree>
    <p:extLst>
      <p:ext uri="{BB962C8B-B14F-4D97-AF65-F5344CB8AC3E}">
        <p14:creationId xmlns:p14="http://schemas.microsoft.com/office/powerpoint/2010/main" val="285809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B0B6-F4CF-DFF2-A733-4EB030C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Accidents by Day of the Week</a:t>
            </a:r>
            <a:br>
              <a:rPr lang="en-US" dirty="0"/>
            </a:br>
            <a:r>
              <a:rPr lang="en-US" dirty="0"/>
              <a:t>Graph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CD596-6803-09A8-C65E-8D721EC4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8" y="1878345"/>
            <a:ext cx="5590902" cy="3309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279E4-0AC0-1E5F-815E-D87F3B4CF774}"/>
              </a:ext>
            </a:extLst>
          </p:cNvPr>
          <p:cNvSpPr txBox="1"/>
          <p:nvPr/>
        </p:nvSpPr>
        <p:spPr>
          <a:xfrm>
            <a:off x="6432150" y="1604645"/>
            <a:ext cx="4365910" cy="385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Rankings of the Days of the Week by Accidents (highest to lowest)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Friday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2.Wednesday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3.Tuesday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4.Thursday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5.Saturday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6.Monday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7.Sunday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5CE-1501-4CBE-CF8D-23F7CC1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Time of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31103-5856-CC05-9B96-65548FAFD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73" y="1785925"/>
            <a:ext cx="9995350" cy="4213571"/>
          </a:xfrm>
        </p:spPr>
      </p:pic>
    </p:spTree>
    <p:extLst>
      <p:ext uri="{BB962C8B-B14F-4D97-AF65-F5344CB8AC3E}">
        <p14:creationId xmlns:p14="http://schemas.microsoft.com/office/powerpoint/2010/main" val="2606741919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22333C"/>
      </a:dk2>
      <a:lt2>
        <a:srgbClr val="E8E8E2"/>
      </a:lt2>
      <a:accent1>
        <a:srgbClr val="544DC3"/>
      </a:accent1>
      <a:accent2>
        <a:srgbClr val="3B65B1"/>
      </a:accent2>
      <a:accent3>
        <a:srgbClr val="4DA8C3"/>
      </a:accent3>
      <a:accent4>
        <a:srgbClr val="3BB19B"/>
      </a:accent4>
      <a:accent5>
        <a:srgbClr val="48B874"/>
      </a:accent5>
      <a:accent6>
        <a:srgbClr val="3EB13B"/>
      </a:accent6>
      <a:hlink>
        <a:srgbClr val="3195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Elephant</vt:lpstr>
      <vt:lpstr>Univers Condensed</vt:lpstr>
      <vt:lpstr>MimeoVTI</vt:lpstr>
      <vt:lpstr>Texas Traffic 2013 </vt:lpstr>
      <vt:lpstr>Car Accidents in Texas (2013)</vt:lpstr>
      <vt:lpstr>Number of Accidents by Highway</vt:lpstr>
      <vt:lpstr>Car Accident Deaths by Highway</vt:lpstr>
      <vt:lpstr>Accidents by City</vt:lpstr>
      <vt:lpstr>Number of Car Accident Deaths by City </vt:lpstr>
      <vt:lpstr>Car Accidents by Day of the Week Graph 1</vt:lpstr>
      <vt:lpstr>Car Accidents by Day of the Week Graph 2</vt:lpstr>
      <vt:lpstr>Accidents by Time of Day</vt:lpstr>
      <vt:lpstr>Accidents by Day and Time</vt:lpstr>
      <vt:lpstr>Insights into Day and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Traffic 2013</dc:title>
  <dc:creator>Summer Kenney</dc:creator>
  <cp:lastModifiedBy>Summer Kenney</cp:lastModifiedBy>
  <cp:revision>2</cp:revision>
  <dcterms:created xsi:type="dcterms:W3CDTF">2022-05-04T15:20:50Z</dcterms:created>
  <dcterms:modified xsi:type="dcterms:W3CDTF">2022-06-27T22:31:10Z</dcterms:modified>
</cp:coreProperties>
</file>