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2B780-BD26-4EC3-B3F7-595CB258DF14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274AB7EE-386C-4BC3-8ED9-DEA89D75D51C}">
      <dgm:prSet phldrT="[Текст]"/>
      <dgm:spPr/>
      <dgm:t>
        <a:bodyPr/>
        <a:lstStyle/>
        <a:p>
          <a:r>
            <a:rPr lang="en-US" dirty="0" err="1" smtClean="0"/>
            <a:t>AbstractGameEngine</a:t>
          </a:r>
          <a:endParaRPr lang="en-US" dirty="0"/>
        </a:p>
      </dgm:t>
    </dgm:pt>
    <dgm:pt modelId="{0C667055-4C64-43DE-8AB6-5BB9889D518D}" type="parTrans" cxnId="{DF5A2696-3E48-4ACB-8A85-42D20E60FD07}">
      <dgm:prSet/>
      <dgm:spPr/>
    </dgm:pt>
    <dgm:pt modelId="{CB7B62E3-AB50-493A-A70D-00611A17AB30}" type="sibTrans" cxnId="{DF5A2696-3E48-4ACB-8A85-42D20E60FD07}">
      <dgm:prSet/>
      <dgm:spPr/>
    </dgm:pt>
    <dgm:pt modelId="{B3837D04-DEA2-425B-9D11-A9426F2DEE84}">
      <dgm:prSet phldrT="[Текст]"/>
      <dgm:spPr/>
      <dgm:t>
        <a:bodyPr/>
        <a:lstStyle/>
        <a:p>
          <a:r>
            <a:rPr lang="en-US" dirty="0" err="1" smtClean="0"/>
            <a:t>GameEngine</a:t>
          </a:r>
          <a:endParaRPr lang="en-US" dirty="0"/>
        </a:p>
      </dgm:t>
    </dgm:pt>
    <dgm:pt modelId="{F40E1183-1137-47B7-B872-2F5B32E6E12A}" type="parTrans" cxnId="{03EA1870-89AB-4DDC-9F3B-787890579058}">
      <dgm:prSet/>
      <dgm:spPr/>
    </dgm:pt>
    <dgm:pt modelId="{F8987C2F-AEEB-4E46-8AE0-05A1D523C2EC}" type="sibTrans" cxnId="{03EA1870-89AB-4DDC-9F3B-787890579058}">
      <dgm:prSet/>
      <dgm:spPr/>
    </dgm:pt>
    <dgm:pt modelId="{6BA2BBD1-29F6-497A-ABD8-FB3795C57A85}">
      <dgm:prSet phldrT="[Текст]"/>
      <dgm:spPr/>
      <dgm:t>
        <a:bodyPr/>
        <a:lstStyle/>
        <a:p>
          <a:r>
            <a:rPr lang="en-US" dirty="0" err="1" smtClean="0"/>
            <a:t>UserInterface</a:t>
          </a:r>
          <a:endParaRPr lang="en-US" dirty="0"/>
        </a:p>
      </dgm:t>
    </dgm:pt>
    <dgm:pt modelId="{CD31C5AA-5EDC-4F20-BA0E-576FBD3F5A2C}" type="parTrans" cxnId="{716D9F23-9511-459A-B93A-376D1FCFFAAB}">
      <dgm:prSet/>
      <dgm:spPr/>
    </dgm:pt>
    <dgm:pt modelId="{1F0E0315-7343-46EF-8FB1-E5E186F8ADCD}" type="sibTrans" cxnId="{716D9F23-9511-459A-B93A-376D1FCFFAAB}">
      <dgm:prSet/>
      <dgm:spPr/>
    </dgm:pt>
    <dgm:pt modelId="{D7E6CE8D-5EFD-4371-8F66-DF0A1B7CE245}">
      <dgm:prSet phldrT="[Текст]"/>
      <dgm:spPr/>
      <dgm:t>
        <a:bodyPr/>
        <a:lstStyle/>
        <a:p>
          <a:r>
            <a:rPr lang="en-US" dirty="0" err="1" smtClean="0"/>
            <a:t>SummerGame</a:t>
          </a:r>
          <a:endParaRPr lang="en-US" dirty="0"/>
        </a:p>
      </dgm:t>
    </dgm:pt>
    <dgm:pt modelId="{901F20B6-CFB7-4B17-BC31-EA9C260659A8}" type="parTrans" cxnId="{8C128EFC-A782-46F5-AEEB-8F781C9F90B3}">
      <dgm:prSet/>
      <dgm:spPr/>
    </dgm:pt>
    <dgm:pt modelId="{FDBE35A4-2A56-43BF-B9DB-1ABA82527658}" type="sibTrans" cxnId="{8C128EFC-A782-46F5-AEEB-8F781C9F90B3}">
      <dgm:prSet/>
      <dgm:spPr/>
    </dgm:pt>
    <dgm:pt modelId="{81E0183B-E080-4767-9641-0484F9A75B82}" type="pres">
      <dgm:prSet presAssocID="{6642B780-BD26-4EC3-B3F7-595CB258DF14}" presName="compositeShape" presStyleCnt="0">
        <dgm:presLayoutVars>
          <dgm:dir/>
          <dgm:resizeHandles/>
        </dgm:presLayoutVars>
      </dgm:prSet>
      <dgm:spPr/>
    </dgm:pt>
    <dgm:pt modelId="{83A7CDAF-6D7B-479D-BC1F-872C83415AB3}" type="pres">
      <dgm:prSet presAssocID="{6642B780-BD26-4EC3-B3F7-595CB258DF14}" presName="pyramid" presStyleLbl="node1" presStyleIdx="0" presStyleCn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</dgm:pt>
    <dgm:pt modelId="{546FF11C-D741-40AF-9681-C6B8A32EF2DF}" type="pres">
      <dgm:prSet presAssocID="{6642B780-BD26-4EC3-B3F7-595CB258DF14}" presName="theList" presStyleCnt="0"/>
      <dgm:spPr/>
    </dgm:pt>
    <dgm:pt modelId="{1E7FC2C9-8674-44D0-818F-E1580FB7B0B5}" type="pres">
      <dgm:prSet presAssocID="{274AB7EE-386C-4BC3-8ED9-DEA89D75D51C}" presName="aNode" presStyleLbl="fgAcc1" presStyleIdx="0" presStyleCnt="4">
        <dgm:presLayoutVars>
          <dgm:bulletEnabled val="1"/>
        </dgm:presLayoutVars>
      </dgm:prSet>
      <dgm:spPr/>
    </dgm:pt>
    <dgm:pt modelId="{044FB469-18A3-44AF-8C83-EC09677E656E}" type="pres">
      <dgm:prSet presAssocID="{274AB7EE-386C-4BC3-8ED9-DEA89D75D51C}" presName="aSpace" presStyleCnt="0"/>
      <dgm:spPr/>
    </dgm:pt>
    <dgm:pt modelId="{030BDD8C-799C-4EFC-9D1E-C2C40AFF06EB}" type="pres">
      <dgm:prSet presAssocID="{B3837D04-DEA2-425B-9D11-A9426F2DEE84}" presName="aNode" presStyleLbl="fgAcc1" presStyleIdx="1" presStyleCnt="4">
        <dgm:presLayoutVars>
          <dgm:bulletEnabled val="1"/>
        </dgm:presLayoutVars>
      </dgm:prSet>
      <dgm:spPr/>
    </dgm:pt>
    <dgm:pt modelId="{8B259C6C-3D48-42A6-BDD5-38AB0FEA55B6}" type="pres">
      <dgm:prSet presAssocID="{B3837D04-DEA2-425B-9D11-A9426F2DEE84}" presName="aSpace" presStyleCnt="0"/>
      <dgm:spPr/>
    </dgm:pt>
    <dgm:pt modelId="{DA3E973E-695D-4713-B6A3-BC8FEC3BB208}" type="pres">
      <dgm:prSet presAssocID="{6BA2BBD1-29F6-497A-ABD8-FB3795C57A85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A1018-4899-4339-B57F-21ABF622DAF6}" type="pres">
      <dgm:prSet presAssocID="{6BA2BBD1-29F6-497A-ABD8-FB3795C57A85}" presName="aSpace" presStyleCnt="0"/>
      <dgm:spPr/>
    </dgm:pt>
    <dgm:pt modelId="{9312228F-174E-4AE8-94B9-01A1E398A668}" type="pres">
      <dgm:prSet presAssocID="{D7E6CE8D-5EFD-4371-8F66-DF0A1B7CE245}" presName="aNode" presStyleLbl="fgAcc1" presStyleIdx="3" presStyleCnt="4">
        <dgm:presLayoutVars>
          <dgm:bulletEnabled val="1"/>
        </dgm:presLayoutVars>
      </dgm:prSet>
      <dgm:spPr/>
    </dgm:pt>
    <dgm:pt modelId="{6DBBD575-0A31-4458-B66F-B15B0BB70F96}" type="pres">
      <dgm:prSet presAssocID="{D7E6CE8D-5EFD-4371-8F66-DF0A1B7CE245}" presName="aSpace" presStyleCnt="0"/>
      <dgm:spPr/>
    </dgm:pt>
  </dgm:ptLst>
  <dgm:cxnLst>
    <dgm:cxn modelId="{03EA1870-89AB-4DDC-9F3B-787890579058}" srcId="{6642B780-BD26-4EC3-B3F7-595CB258DF14}" destId="{B3837D04-DEA2-425B-9D11-A9426F2DEE84}" srcOrd="1" destOrd="0" parTransId="{F40E1183-1137-47B7-B872-2F5B32E6E12A}" sibTransId="{F8987C2F-AEEB-4E46-8AE0-05A1D523C2EC}"/>
    <dgm:cxn modelId="{C1B473BC-FC3D-4F64-A89B-9C411BEDBC19}" type="presOf" srcId="{D7E6CE8D-5EFD-4371-8F66-DF0A1B7CE245}" destId="{9312228F-174E-4AE8-94B9-01A1E398A668}" srcOrd="0" destOrd="0" presId="urn:microsoft.com/office/officeart/2005/8/layout/pyramid2"/>
    <dgm:cxn modelId="{DF5A2696-3E48-4ACB-8A85-42D20E60FD07}" srcId="{6642B780-BD26-4EC3-B3F7-595CB258DF14}" destId="{274AB7EE-386C-4BC3-8ED9-DEA89D75D51C}" srcOrd="0" destOrd="0" parTransId="{0C667055-4C64-43DE-8AB6-5BB9889D518D}" sibTransId="{CB7B62E3-AB50-493A-A70D-00611A17AB30}"/>
    <dgm:cxn modelId="{716D9F23-9511-459A-B93A-376D1FCFFAAB}" srcId="{6642B780-BD26-4EC3-B3F7-595CB258DF14}" destId="{6BA2BBD1-29F6-497A-ABD8-FB3795C57A85}" srcOrd="2" destOrd="0" parTransId="{CD31C5AA-5EDC-4F20-BA0E-576FBD3F5A2C}" sibTransId="{1F0E0315-7343-46EF-8FB1-E5E186F8ADCD}"/>
    <dgm:cxn modelId="{48B7FD4F-1B01-4735-BC51-31D6A3312096}" type="presOf" srcId="{B3837D04-DEA2-425B-9D11-A9426F2DEE84}" destId="{030BDD8C-799C-4EFC-9D1E-C2C40AFF06EB}" srcOrd="0" destOrd="0" presId="urn:microsoft.com/office/officeart/2005/8/layout/pyramid2"/>
    <dgm:cxn modelId="{9773D74E-883C-4477-9B49-A4A239A8972D}" type="presOf" srcId="{6BA2BBD1-29F6-497A-ABD8-FB3795C57A85}" destId="{DA3E973E-695D-4713-B6A3-BC8FEC3BB208}" srcOrd="0" destOrd="0" presId="urn:microsoft.com/office/officeart/2005/8/layout/pyramid2"/>
    <dgm:cxn modelId="{7E64B4EB-1BFA-4497-A201-91EB8E741234}" type="presOf" srcId="{274AB7EE-386C-4BC3-8ED9-DEA89D75D51C}" destId="{1E7FC2C9-8674-44D0-818F-E1580FB7B0B5}" srcOrd="0" destOrd="0" presId="urn:microsoft.com/office/officeart/2005/8/layout/pyramid2"/>
    <dgm:cxn modelId="{AF09B7B8-0930-4F59-B965-82373A93DA53}" type="presOf" srcId="{6642B780-BD26-4EC3-B3F7-595CB258DF14}" destId="{81E0183B-E080-4767-9641-0484F9A75B82}" srcOrd="0" destOrd="0" presId="urn:microsoft.com/office/officeart/2005/8/layout/pyramid2"/>
    <dgm:cxn modelId="{8C128EFC-A782-46F5-AEEB-8F781C9F90B3}" srcId="{6642B780-BD26-4EC3-B3F7-595CB258DF14}" destId="{D7E6CE8D-5EFD-4371-8F66-DF0A1B7CE245}" srcOrd="3" destOrd="0" parTransId="{901F20B6-CFB7-4B17-BC31-EA9C260659A8}" sibTransId="{FDBE35A4-2A56-43BF-B9DB-1ABA82527658}"/>
    <dgm:cxn modelId="{FCB1E111-D165-4DC4-AB6A-F753BE084EF2}" type="presParOf" srcId="{81E0183B-E080-4767-9641-0484F9A75B82}" destId="{83A7CDAF-6D7B-479D-BC1F-872C83415AB3}" srcOrd="0" destOrd="0" presId="urn:microsoft.com/office/officeart/2005/8/layout/pyramid2"/>
    <dgm:cxn modelId="{78129DAE-9FF5-47AB-B418-4DB60BCAB273}" type="presParOf" srcId="{81E0183B-E080-4767-9641-0484F9A75B82}" destId="{546FF11C-D741-40AF-9681-C6B8A32EF2DF}" srcOrd="1" destOrd="0" presId="urn:microsoft.com/office/officeart/2005/8/layout/pyramid2"/>
    <dgm:cxn modelId="{4EAE65C6-D414-4C15-AB25-1D62AB703C68}" type="presParOf" srcId="{546FF11C-D741-40AF-9681-C6B8A32EF2DF}" destId="{1E7FC2C9-8674-44D0-818F-E1580FB7B0B5}" srcOrd="0" destOrd="0" presId="urn:microsoft.com/office/officeart/2005/8/layout/pyramid2"/>
    <dgm:cxn modelId="{6AF403E0-263C-4DC4-BD2F-0BD272CFDA72}" type="presParOf" srcId="{546FF11C-D741-40AF-9681-C6B8A32EF2DF}" destId="{044FB469-18A3-44AF-8C83-EC09677E656E}" srcOrd="1" destOrd="0" presId="urn:microsoft.com/office/officeart/2005/8/layout/pyramid2"/>
    <dgm:cxn modelId="{2ECF84E8-5D60-467A-A601-5A19C9EDC35F}" type="presParOf" srcId="{546FF11C-D741-40AF-9681-C6B8A32EF2DF}" destId="{030BDD8C-799C-4EFC-9D1E-C2C40AFF06EB}" srcOrd="2" destOrd="0" presId="urn:microsoft.com/office/officeart/2005/8/layout/pyramid2"/>
    <dgm:cxn modelId="{3D6CCB6F-235F-44BE-A332-9B5FA99BFFCE}" type="presParOf" srcId="{546FF11C-D741-40AF-9681-C6B8A32EF2DF}" destId="{8B259C6C-3D48-42A6-BDD5-38AB0FEA55B6}" srcOrd="3" destOrd="0" presId="urn:microsoft.com/office/officeart/2005/8/layout/pyramid2"/>
    <dgm:cxn modelId="{19AE8C32-BA8D-472B-8E89-DDF9DA35EEB5}" type="presParOf" srcId="{546FF11C-D741-40AF-9681-C6B8A32EF2DF}" destId="{DA3E973E-695D-4713-B6A3-BC8FEC3BB208}" srcOrd="4" destOrd="0" presId="urn:microsoft.com/office/officeart/2005/8/layout/pyramid2"/>
    <dgm:cxn modelId="{7AA73A60-D8A6-4C89-8D32-84C7B6F3EA7D}" type="presParOf" srcId="{546FF11C-D741-40AF-9681-C6B8A32EF2DF}" destId="{A98A1018-4899-4339-B57F-21ABF622DAF6}" srcOrd="5" destOrd="0" presId="urn:microsoft.com/office/officeart/2005/8/layout/pyramid2"/>
    <dgm:cxn modelId="{A5D9C1B2-A35D-45F3-BF1E-DAD40D07952C}" type="presParOf" srcId="{546FF11C-D741-40AF-9681-C6B8A32EF2DF}" destId="{9312228F-174E-4AE8-94B9-01A1E398A668}" srcOrd="6" destOrd="0" presId="urn:microsoft.com/office/officeart/2005/8/layout/pyramid2"/>
    <dgm:cxn modelId="{9AA31B52-056F-426C-BBDD-DABEBB53AA13}" type="presParOf" srcId="{546FF11C-D741-40AF-9681-C6B8A32EF2DF}" destId="{6DBBD575-0A31-4458-B66F-B15B0BB70F96}" srcOrd="7" destOrd="0" presId="urn:microsoft.com/office/officeart/2005/8/layout/pyramid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E09005-0888-4468-90DC-0FC7C1D68C2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C19EF6-3FD4-4D4C-A336-AEFDC599FB53}">
      <dgm:prSet phldrT="[Текст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2000" dirty="0" smtClean="0"/>
            <a:t>Формирование Анимации и ее воспроизведение</a:t>
          </a:r>
          <a:endParaRPr lang="en-US" sz="2000" dirty="0"/>
        </a:p>
      </dgm:t>
    </dgm:pt>
    <dgm:pt modelId="{B8B56008-ACDF-4A01-B873-47629426B883}" type="sibTrans" cxnId="{83C54032-FEE7-4146-A8B0-528E1DDB9A75}">
      <dgm:prSet/>
      <dgm:spPr/>
      <dgm:t>
        <a:bodyPr/>
        <a:lstStyle/>
        <a:p>
          <a:endParaRPr lang="en-US"/>
        </a:p>
      </dgm:t>
    </dgm:pt>
    <dgm:pt modelId="{EE82FB49-1836-4BD7-854F-C5238D7F3631}" type="parTrans" cxnId="{83C54032-FEE7-4146-A8B0-528E1DDB9A75}">
      <dgm:prSet/>
      <dgm:spPr/>
      <dgm:t>
        <a:bodyPr/>
        <a:lstStyle/>
        <a:p>
          <a:endParaRPr lang="en-US"/>
        </a:p>
      </dgm:t>
    </dgm:pt>
    <dgm:pt modelId="{3947FCEE-70C0-40F2-A014-620184FEDB29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600" dirty="0" smtClean="0"/>
            <a:t>Выполнение приказа на стороне логики</a:t>
          </a:r>
          <a:endParaRPr lang="en-US" sz="1600" dirty="0"/>
        </a:p>
      </dgm:t>
    </dgm:pt>
    <dgm:pt modelId="{E171B7F0-285F-4BB3-A126-2E127452E0EC}" type="sibTrans" cxnId="{1C3877BC-93EB-4AFF-BDEA-71468E9EEFD6}">
      <dgm:prSet/>
      <dgm:spPr/>
      <dgm:t>
        <a:bodyPr/>
        <a:lstStyle/>
        <a:p>
          <a:endParaRPr lang="en-US"/>
        </a:p>
      </dgm:t>
    </dgm:pt>
    <dgm:pt modelId="{1BE5BAC1-7EF8-4310-B722-BBDB53E09D6E}" type="parTrans" cxnId="{1C3877BC-93EB-4AFF-BDEA-71468E9EEFD6}">
      <dgm:prSet/>
      <dgm:spPr/>
      <dgm:t>
        <a:bodyPr/>
        <a:lstStyle/>
        <a:p>
          <a:endParaRPr lang="en-US"/>
        </a:p>
      </dgm:t>
    </dgm:pt>
    <dgm:pt modelId="{EFFC8A88-1518-41F6-AD53-F9CA11D9057C}">
      <dgm:prSet phldrT="[Текст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400" dirty="0" smtClean="0"/>
            <a:t>Связь с логической частью</a:t>
          </a:r>
          <a:endParaRPr lang="en-US" sz="1400" dirty="0"/>
        </a:p>
      </dgm:t>
    </dgm:pt>
    <dgm:pt modelId="{7DA5770B-67F0-43DD-AEEC-3AD6E538E698}" type="sibTrans" cxnId="{8D4577DD-9999-49D0-B35A-621BC95388C8}">
      <dgm:prSet/>
      <dgm:spPr/>
      <dgm:t>
        <a:bodyPr/>
        <a:lstStyle/>
        <a:p>
          <a:endParaRPr lang="en-US"/>
        </a:p>
      </dgm:t>
    </dgm:pt>
    <dgm:pt modelId="{4E7BB9B2-71BB-4ABE-A026-2B4B8E3DFC63}" type="parTrans" cxnId="{8D4577DD-9999-49D0-B35A-621BC95388C8}">
      <dgm:prSet/>
      <dgm:spPr/>
      <dgm:t>
        <a:bodyPr/>
        <a:lstStyle/>
        <a:p>
          <a:endParaRPr lang="en-US"/>
        </a:p>
      </dgm:t>
    </dgm:pt>
    <dgm:pt modelId="{192EF87E-3702-4223-B389-DEC8C3E22A73}">
      <dgm:prSet phldrT="[Текст]" custT="1"/>
      <dgm:spPr/>
      <dgm:t>
        <a:bodyPr/>
        <a:lstStyle/>
        <a:p>
          <a:r>
            <a:rPr lang="ru-RU" sz="1600" dirty="0" smtClean="0"/>
            <a:t>Действие интерфейса</a:t>
          </a:r>
          <a:endParaRPr lang="en-US" sz="1600" dirty="0"/>
        </a:p>
      </dgm:t>
    </dgm:pt>
    <dgm:pt modelId="{A0D0E049-C872-49EB-89B6-A76DA2D6B2B3}" type="sibTrans" cxnId="{AA459D6D-E8C0-4305-9957-3D639E65EA6E}">
      <dgm:prSet/>
      <dgm:spPr/>
      <dgm:t>
        <a:bodyPr/>
        <a:lstStyle/>
        <a:p>
          <a:endParaRPr lang="en-US"/>
        </a:p>
      </dgm:t>
    </dgm:pt>
    <dgm:pt modelId="{FE7E1D18-E34C-4F71-9D54-1BA347B89646}" type="parTrans" cxnId="{AA459D6D-E8C0-4305-9957-3D639E65EA6E}">
      <dgm:prSet/>
      <dgm:spPr/>
      <dgm:t>
        <a:bodyPr/>
        <a:lstStyle/>
        <a:p>
          <a:endParaRPr lang="en-US"/>
        </a:p>
      </dgm:t>
    </dgm:pt>
    <dgm:pt modelId="{8949E692-6154-425A-9B73-CACE57427FD7}" type="pres">
      <dgm:prSet presAssocID="{2DE09005-0888-4468-90DC-0FC7C1D68C2B}" presName="Name0" presStyleCnt="0">
        <dgm:presLayoutVars>
          <dgm:dir/>
          <dgm:animLvl val="lvl"/>
          <dgm:resizeHandles val="exact"/>
        </dgm:presLayoutVars>
      </dgm:prSet>
      <dgm:spPr/>
    </dgm:pt>
    <dgm:pt modelId="{7C4D7435-5761-46FD-ABDA-317F2E73869F}" type="pres">
      <dgm:prSet presAssocID="{192EF87E-3702-4223-B389-DEC8C3E22A73}" presName="parTxOnly" presStyleLbl="node1" presStyleIdx="0" presStyleCnt="4" custScaleX="147003" custScaleY="175432" custLinFactX="24119" custLinFactY="-14839" custLinFactNeighborX="10000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B5E23B-B45C-4630-93CC-92622FC86CAF}" type="pres">
      <dgm:prSet presAssocID="{A0D0E049-C872-49EB-89B6-A76DA2D6B2B3}" presName="parTxOnlySpace" presStyleCnt="0"/>
      <dgm:spPr/>
    </dgm:pt>
    <dgm:pt modelId="{B493B52C-B2B4-4766-8683-636F20C33D2C}" type="pres">
      <dgm:prSet presAssocID="{EFFC8A88-1518-41F6-AD53-F9CA11D9057C}" presName="parTxOnly" presStyleLbl="node1" presStyleIdx="1" presStyleCnt="4" custScaleX="126156" custScaleY="147870" custLinFactX="26705" custLinFactY="-14839" custLinFactNeighborX="10000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CAA48-627D-49CB-BF95-71B22F1ECAB1}" type="pres">
      <dgm:prSet presAssocID="{7DA5770B-67F0-43DD-AEEC-3AD6E538E698}" presName="parTxOnlySpace" presStyleCnt="0"/>
      <dgm:spPr/>
    </dgm:pt>
    <dgm:pt modelId="{FE8592D1-B02A-430D-8843-4CCFDA651C65}" type="pres">
      <dgm:prSet presAssocID="{3947FCEE-70C0-40F2-A014-620184FEDB29}" presName="parTxOnly" presStyleLbl="node1" presStyleIdx="2" presStyleCnt="4" custScaleX="157503" custScaleY="175432" custLinFactX="26705" custLinFactY="-14839" custLinFactNeighborX="10000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C75DB-7B81-4776-AECE-93E62623CEF6}" type="pres">
      <dgm:prSet presAssocID="{E171B7F0-285F-4BB3-A126-2E127452E0EC}" presName="parTxOnlySpace" presStyleCnt="0"/>
      <dgm:spPr/>
    </dgm:pt>
    <dgm:pt modelId="{CF5671B5-731D-4B09-A356-5868E2E1D7B6}" type="pres">
      <dgm:prSet presAssocID="{72C19EF6-3FD4-4D4C-A336-AEFDC599FB53}" presName="parTxOnly" presStyleLbl="node1" presStyleIdx="3" presStyleCnt="4" custScaleX="212073" custScaleY="265147" custLinFactX="-224171" custLinFactY="70192" custLinFactNeighborX="-3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C7454A-2DA1-4C93-B722-54424BAF5EBF}" type="presOf" srcId="{72C19EF6-3FD4-4D4C-A336-AEFDC599FB53}" destId="{CF5671B5-731D-4B09-A356-5868E2E1D7B6}" srcOrd="0" destOrd="0" presId="urn:microsoft.com/office/officeart/2005/8/layout/chevron1"/>
    <dgm:cxn modelId="{8EC14BD1-9AC3-4451-9FE7-FAEE1459BC88}" type="presOf" srcId="{192EF87E-3702-4223-B389-DEC8C3E22A73}" destId="{7C4D7435-5761-46FD-ABDA-317F2E73869F}" srcOrd="0" destOrd="0" presId="urn:microsoft.com/office/officeart/2005/8/layout/chevron1"/>
    <dgm:cxn modelId="{83C54032-FEE7-4146-A8B0-528E1DDB9A75}" srcId="{2DE09005-0888-4468-90DC-0FC7C1D68C2B}" destId="{72C19EF6-3FD4-4D4C-A336-AEFDC599FB53}" srcOrd="3" destOrd="0" parTransId="{EE82FB49-1836-4BD7-854F-C5238D7F3631}" sibTransId="{B8B56008-ACDF-4A01-B873-47629426B883}"/>
    <dgm:cxn modelId="{1C3877BC-93EB-4AFF-BDEA-71468E9EEFD6}" srcId="{2DE09005-0888-4468-90DC-0FC7C1D68C2B}" destId="{3947FCEE-70C0-40F2-A014-620184FEDB29}" srcOrd="2" destOrd="0" parTransId="{1BE5BAC1-7EF8-4310-B722-BBDB53E09D6E}" sibTransId="{E171B7F0-285F-4BB3-A126-2E127452E0EC}"/>
    <dgm:cxn modelId="{0227AB54-CD75-4D79-881C-6240927BE3CD}" type="presOf" srcId="{2DE09005-0888-4468-90DC-0FC7C1D68C2B}" destId="{8949E692-6154-425A-9B73-CACE57427FD7}" srcOrd="0" destOrd="0" presId="urn:microsoft.com/office/officeart/2005/8/layout/chevron1"/>
    <dgm:cxn modelId="{8D4577DD-9999-49D0-B35A-621BC95388C8}" srcId="{2DE09005-0888-4468-90DC-0FC7C1D68C2B}" destId="{EFFC8A88-1518-41F6-AD53-F9CA11D9057C}" srcOrd="1" destOrd="0" parTransId="{4E7BB9B2-71BB-4ABE-A026-2B4B8E3DFC63}" sibTransId="{7DA5770B-67F0-43DD-AEEC-3AD6E538E698}"/>
    <dgm:cxn modelId="{AA459D6D-E8C0-4305-9957-3D639E65EA6E}" srcId="{2DE09005-0888-4468-90DC-0FC7C1D68C2B}" destId="{192EF87E-3702-4223-B389-DEC8C3E22A73}" srcOrd="0" destOrd="0" parTransId="{FE7E1D18-E34C-4F71-9D54-1BA347B89646}" sibTransId="{A0D0E049-C872-49EB-89B6-A76DA2D6B2B3}"/>
    <dgm:cxn modelId="{A89AA204-F8E2-4EF9-B59A-ADE885A12F6D}" type="presOf" srcId="{EFFC8A88-1518-41F6-AD53-F9CA11D9057C}" destId="{B493B52C-B2B4-4766-8683-636F20C33D2C}" srcOrd="0" destOrd="0" presId="urn:microsoft.com/office/officeart/2005/8/layout/chevron1"/>
    <dgm:cxn modelId="{D7BF6A2E-C4F6-48B4-B480-3EEFE4512E1B}" type="presOf" srcId="{3947FCEE-70C0-40F2-A014-620184FEDB29}" destId="{FE8592D1-B02A-430D-8843-4CCFDA651C65}" srcOrd="0" destOrd="0" presId="urn:microsoft.com/office/officeart/2005/8/layout/chevron1"/>
    <dgm:cxn modelId="{A149DA65-B5B8-4671-A4F5-3B229FE43488}" type="presParOf" srcId="{8949E692-6154-425A-9B73-CACE57427FD7}" destId="{7C4D7435-5761-46FD-ABDA-317F2E73869F}" srcOrd="0" destOrd="0" presId="urn:microsoft.com/office/officeart/2005/8/layout/chevron1"/>
    <dgm:cxn modelId="{0AD64494-DDE8-4BF0-9844-B98972FD2515}" type="presParOf" srcId="{8949E692-6154-425A-9B73-CACE57427FD7}" destId="{86B5E23B-B45C-4630-93CC-92622FC86CAF}" srcOrd="1" destOrd="0" presId="urn:microsoft.com/office/officeart/2005/8/layout/chevron1"/>
    <dgm:cxn modelId="{35C765BB-7ADC-471F-9FED-9672B124A817}" type="presParOf" srcId="{8949E692-6154-425A-9B73-CACE57427FD7}" destId="{B493B52C-B2B4-4766-8683-636F20C33D2C}" srcOrd="2" destOrd="0" presId="urn:microsoft.com/office/officeart/2005/8/layout/chevron1"/>
    <dgm:cxn modelId="{4D666D51-9FED-4D4F-97F5-AC94678DE361}" type="presParOf" srcId="{8949E692-6154-425A-9B73-CACE57427FD7}" destId="{E01CAA48-627D-49CB-BF95-71B22F1ECAB1}" srcOrd="3" destOrd="0" presId="urn:microsoft.com/office/officeart/2005/8/layout/chevron1"/>
    <dgm:cxn modelId="{1E36D283-4770-4E6D-8AB5-F084786AA760}" type="presParOf" srcId="{8949E692-6154-425A-9B73-CACE57427FD7}" destId="{FE8592D1-B02A-430D-8843-4CCFDA651C65}" srcOrd="4" destOrd="0" presId="urn:microsoft.com/office/officeart/2005/8/layout/chevron1"/>
    <dgm:cxn modelId="{ADFB858B-C092-41E1-A9B6-12FF977F7BD5}" type="presParOf" srcId="{8949E692-6154-425A-9B73-CACE57427FD7}" destId="{401C75DB-7B81-4776-AECE-93E62623CEF6}" srcOrd="5" destOrd="0" presId="urn:microsoft.com/office/officeart/2005/8/layout/chevron1"/>
    <dgm:cxn modelId="{F33F65C9-EF75-455B-BB35-8C04029A9036}" type="presParOf" srcId="{8949E692-6154-425A-9B73-CACE57427FD7}" destId="{CF5671B5-731D-4B09-A356-5868E2E1D7B6}" srcOrd="6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C0B1-1B5A-472C-96B4-BEC6208463A7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D0C6-0378-477E-AE36-098B79773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C0B1-1B5A-472C-96B4-BEC6208463A7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D0C6-0378-477E-AE36-098B79773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C0B1-1B5A-472C-96B4-BEC6208463A7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D0C6-0378-477E-AE36-098B79773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C0B1-1B5A-472C-96B4-BEC6208463A7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D0C6-0378-477E-AE36-098B79773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C0B1-1B5A-472C-96B4-BEC6208463A7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D0C6-0378-477E-AE36-098B79773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C0B1-1B5A-472C-96B4-BEC6208463A7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D0C6-0378-477E-AE36-098B79773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C0B1-1B5A-472C-96B4-BEC6208463A7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D0C6-0378-477E-AE36-098B79773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C0B1-1B5A-472C-96B4-BEC6208463A7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D0C6-0378-477E-AE36-098B79773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C0B1-1B5A-472C-96B4-BEC6208463A7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D0C6-0378-477E-AE36-098B79773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C0B1-1B5A-472C-96B4-BEC6208463A7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D0C6-0378-477E-AE36-098B79773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C0B1-1B5A-472C-96B4-BEC6208463A7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D0C6-0378-477E-AE36-098B79773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5C0B1-1B5A-472C-96B4-BEC6208463A7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DD0C6-0378-477E-AE36-098B797731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err="1" smtClean="0"/>
              <a:t>SummerGame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Описание основных проектов решения </a:t>
            </a:r>
            <a:r>
              <a:rPr lang="en-US" dirty="0" err="1" smtClean="0"/>
              <a:t>SummerGame</a:t>
            </a:r>
            <a:r>
              <a:rPr lang="en-US" dirty="0" smtClean="0"/>
              <a:t>, </a:t>
            </a:r>
            <a:r>
              <a:rPr lang="ru-RU" dirty="0" smtClean="0"/>
              <a:t>составляющих архитектуру.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Проекты решения </a:t>
            </a:r>
            <a:r>
              <a:rPr lang="en-US" dirty="0" err="1" smtClean="0"/>
              <a:t>SummerGame</a:t>
            </a:r>
            <a:endParaRPr lang="en-US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AbstractGameEngine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Одна из первых версий </a:t>
            </a:r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4" name="Содержимое 3" descr="SummerGameUM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38" y="1447800"/>
            <a:ext cx="8910962" cy="55626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AbstractGameEngine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Диаграмма классов</a:t>
            </a:r>
            <a:endParaRPr lang="en-US" dirty="0"/>
          </a:p>
        </p:txBody>
      </p:sp>
      <p:pic>
        <p:nvPicPr>
          <p:cNvPr id="4" name="Содержимое 3" descr="AbstractGameEngineClass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371600"/>
            <a:ext cx="8493117" cy="5342599"/>
          </a:xfrm>
        </p:spPr>
      </p:pic>
      <p:sp useBgFill="1">
        <p:nvSpPr>
          <p:cNvPr id="5" name="Прямоугольник 4"/>
          <p:cNvSpPr/>
          <p:nvPr/>
        </p:nvSpPr>
        <p:spPr>
          <a:xfrm>
            <a:off x="5867400" y="1371600"/>
            <a:ext cx="1600200" cy="1371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Отдача приказа</a:t>
            </a:r>
            <a:endParaRPr lang="en-US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-533400" y="0"/>
          <a:ext cx="12420600" cy="731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</Words>
  <Application>Microsoft Office PowerPoint</Application>
  <PresentationFormat>Экран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Архитектура SummerGame</vt:lpstr>
      <vt:lpstr>Проекты решения SummerGame</vt:lpstr>
      <vt:lpstr>AbstractGameEngine Одна из первых версий UML</vt:lpstr>
      <vt:lpstr>AbstractGameEngine Диаграмма классов</vt:lpstr>
      <vt:lpstr>Отдача приказа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SummerGame</dc:title>
  <dc:creator>Yegor Dia</dc:creator>
  <cp:lastModifiedBy>Yegor Dia</cp:lastModifiedBy>
  <cp:revision>4</cp:revision>
  <dcterms:created xsi:type="dcterms:W3CDTF">2013-09-05T19:26:01Z</dcterms:created>
  <dcterms:modified xsi:type="dcterms:W3CDTF">2013-09-05T19:58:08Z</dcterms:modified>
</cp:coreProperties>
</file>