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78" r:id="rId6"/>
    <p:sldId id="268" r:id="rId7"/>
    <p:sldId id="260" r:id="rId8"/>
    <p:sldId id="274" r:id="rId9"/>
    <p:sldId id="262" r:id="rId10"/>
    <p:sldId id="263" r:id="rId11"/>
    <p:sldId id="264" r:id="rId12"/>
    <p:sldId id="265" r:id="rId13"/>
    <p:sldId id="267" r:id="rId14"/>
    <p:sldId id="269" r:id="rId15"/>
    <p:sldId id="271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112" y="-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2F3F-19AA-49BD-89BE-6934163C010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6138-3435-43A7-9933-A8E30FFD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w3jLJU7DT5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in" TargetMode="External"/><Relationship Id="rId3" Type="http://schemas.openxmlformats.org/officeDocument/2006/relationships/hyperlink" Target="https://guides.github.com/activities/hello-worl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ithub Octo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8" y="2316163"/>
            <a:ext cx="2889382" cy="23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4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= initialize</a:t>
            </a:r>
          </a:p>
          <a:p>
            <a:r>
              <a:rPr lang="en-US" dirty="0" smtClean="0"/>
              <a:t>Sets up all the tools </a:t>
            </a:r>
            <a:r>
              <a:rPr lang="en-US" dirty="0" err="1" smtClean="0"/>
              <a:t>Git</a:t>
            </a:r>
            <a:r>
              <a:rPr lang="en-US" dirty="0" smtClean="0"/>
              <a:t> needs to begin tracking changes made in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4" name="Content Placeholder 3" descr="Screen Shot 2018-07-13 at 6.19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7" b="79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10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Shows the contents of the working directory and the staging area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filename</a:t>
            </a:r>
          </a:p>
          <a:p>
            <a:pPr lvl="1"/>
            <a:r>
              <a:rPr lang="en-US" dirty="0"/>
              <a:t>Adds the </a:t>
            </a:r>
            <a:r>
              <a:rPr lang="en-US" dirty="0" smtClean="0"/>
              <a:t>files form the working directory to the staging area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</a:t>
            </a:r>
          </a:p>
          <a:p>
            <a:pPr lvl="1"/>
            <a:r>
              <a:rPr lang="en-US" dirty="0" smtClean="0"/>
              <a:t>Shows the difference between the working directory and the staging area.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Permanently stores changes from the staging areas into the repository</a:t>
            </a:r>
            <a:endParaRPr lang="en-US" dirty="0"/>
          </a:p>
          <a:p>
            <a:pPr lvl="1"/>
            <a:r>
              <a:rPr lang="en-US" dirty="0" smtClean="0"/>
              <a:t>“-m” is an argument to add a note as to what has changed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/>
            <a:r>
              <a:rPr lang="en-US" dirty="0" smtClean="0"/>
              <a:t>Show a list of all previous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show HEAD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 err="1" smtClean="0"/>
              <a:t>eveything</a:t>
            </a:r>
            <a:r>
              <a:rPr lang="en-US" dirty="0" smtClean="0"/>
              <a:t> the </a:t>
            </a:r>
            <a:r>
              <a:rPr lang="en-US" dirty="0" err="1" smtClean="0"/>
              <a:t>git</a:t>
            </a:r>
            <a:r>
              <a:rPr lang="en-US" dirty="0" smtClean="0"/>
              <a:t> log command displays for the HEAD commit, plus all the file changes that were committed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HEAD filename</a:t>
            </a:r>
          </a:p>
          <a:p>
            <a:pPr lvl="1"/>
            <a:r>
              <a:rPr lang="en-US" dirty="0" smtClean="0"/>
              <a:t>Will restore the file in your working directory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filename1 filename2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HEAD filename</a:t>
            </a:r>
          </a:p>
          <a:p>
            <a:pPr lvl="1"/>
            <a:r>
              <a:rPr lang="en-US" dirty="0" smtClean="0"/>
              <a:t>Resets the file in the staging area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SHA</a:t>
            </a:r>
          </a:p>
          <a:p>
            <a:pPr lvl="1"/>
            <a:r>
              <a:rPr lang="en-US" dirty="0" smtClean="0"/>
              <a:t>Resets to a previous commit in your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159105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review</a:t>
            </a:r>
            <a:endParaRPr lang="en-US" dirty="0"/>
          </a:p>
        </p:txBody>
      </p:sp>
      <p:pic>
        <p:nvPicPr>
          <p:cNvPr id="6" name="Picture 5" descr="Screen Shot 2018-07-13 at 7.05.1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6" b="7756"/>
          <a:stretch/>
        </p:blipFill>
        <p:spPr>
          <a:xfrm>
            <a:off x="2083946" y="1637980"/>
            <a:ext cx="7976412" cy="52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4" name="Picture 3" descr="Screen Shot 2018-07-13 at 7.43.5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8"/>
          <a:stretch/>
        </p:blipFill>
        <p:spPr>
          <a:xfrm>
            <a:off x="1969118" y="1720285"/>
            <a:ext cx="8668474" cy="4920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6321" y="4965142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commit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14971" y="5427016"/>
            <a:ext cx="725665" cy="4123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6326" y="5331984"/>
            <a:ext cx="1843178" cy="5569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3279" y="5170969"/>
            <a:ext cx="3076139" cy="66843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04752" y="5414461"/>
            <a:ext cx="152400" cy="32597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0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877635"/>
            <a:ext cx="10767646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5141F"/>
                </a:solidFill>
                <a:effectLst/>
              </a:rPr>
              <a:t> branch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</a:rPr>
              <a:t>: Lists all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8"/>
                </a:solidFill>
                <a:effectLst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</a:rPr>
              <a:t> project's branches.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5141F"/>
                </a:solidFill>
                <a:effectLst/>
              </a:rPr>
              <a:t> branch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branch_name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</a:rPr>
              <a:t>: Creates a new branch.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5141F"/>
                </a:solidFill>
                <a:effectLst/>
              </a:rPr>
              <a:t> checkout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branch_name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</a:rPr>
              <a:t>: Used to switch from one branch to another.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5141F"/>
                </a:solidFill>
                <a:effectLst/>
              </a:rPr>
              <a:t> merge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branch_name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</a:rPr>
              <a:t>: Used to join file changes from one branch to another.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5141F"/>
                </a:solidFill>
                <a:effectLst/>
              </a:rPr>
              <a:t> branch -d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5141F"/>
                </a:solidFill>
                <a:effectLst/>
              </a:rPr>
              <a:t>branch_name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</a:rPr>
              <a:t>: Deletes the branch specified.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5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 smtClean="0">
                <a:solidFill>
                  <a:srgbClr val="15141F"/>
                </a:solidFill>
              </a:rPr>
              <a:t>git</a:t>
            </a:r>
            <a:r>
              <a:rPr lang="en-US" altLang="en-US" dirty="0" smtClean="0">
                <a:solidFill>
                  <a:srgbClr val="15141F"/>
                </a:solidFill>
              </a:rPr>
              <a:t> </a:t>
            </a:r>
            <a:r>
              <a:rPr lang="en-US" altLang="en-US" dirty="0">
                <a:solidFill>
                  <a:srgbClr val="15141F"/>
                </a:solidFill>
              </a:rPr>
              <a:t>clone</a:t>
            </a:r>
            <a:r>
              <a:rPr lang="en-US" altLang="en-US" dirty="0">
                <a:solidFill>
                  <a:srgbClr val="484848"/>
                </a:solidFill>
              </a:rPr>
              <a:t>: Creates a local copy of a remote.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rgbClr val="15141F"/>
                </a:solidFill>
              </a:rPr>
              <a:t>git</a:t>
            </a:r>
            <a:r>
              <a:rPr lang="en-US" altLang="en-US" dirty="0">
                <a:solidFill>
                  <a:srgbClr val="15141F"/>
                </a:solidFill>
              </a:rPr>
              <a:t> remote -v</a:t>
            </a:r>
            <a:r>
              <a:rPr lang="en-US" altLang="en-US" dirty="0">
                <a:solidFill>
                  <a:srgbClr val="484848"/>
                </a:solidFill>
              </a:rPr>
              <a:t>: Lists a </a:t>
            </a:r>
            <a:r>
              <a:rPr lang="en-US" altLang="en-US" dirty="0" err="1">
                <a:solidFill>
                  <a:srgbClr val="484848"/>
                </a:solidFill>
              </a:rPr>
              <a:t>Git</a:t>
            </a:r>
            <a:r>
              <a:rPr lang="en-US" altLang="en-US" dirty="0">
                <a:solidFill>
                  <a:srgbClr val="484848"/>
                </a:solidFill>
              </a:rPr>
              <a:t> project's remotes.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rgbClr val="15141F"/>
                </a:solidFill>
              </a:rPr>
              <a:t>git</a:t>
            </a:r>
            <a:r>
              <a:rPr lang="en-US" altLang="en-US" dirty="0">
                <a:solidFill>
                  <a:srgbClr val="15141F"/>
                </a:solidFill>
              </a:rPr>
              <a:t> fetch</a:t>
            </a:r>
            <a:r>
              <a:rPr lang="en-US" altLang="en-US" dirty="0">
                <a:solidFill>
                  <a:srgbClr val="484848"/>
                </a:solidFill>
              </a:rPr>
              <a:t>: Fetches work from the remote into the local copy.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rgbClr val="15141F"/>
                </a:solidFill>
              </a:rPr>
              <a:t>git</a:t>
            </a:r>
            <a:r>
              <a:rPr lang="en-US" altLang="en-US" dirty="0">
                <a:solidFill>
                  <a:srgbClr val="15141F"/>
                </a:solidFill>
              </a:rPr>
              <a:t> merge origin/master</a:t>
            </a:r>
            <a:r>
              <a:rPr lang="en-US" altLang="en-US" dirty="0">
                <a:solidFill>
                  <a:srgbClr val="484848"/>
                </a:solidFill>
              </a:rPr>
              <a:t>: Merges </a:t>
            </a:r>
            <a:r>
              <a:rPr lang="en-US" altLang="en-US" dirty="0">
                <a:solidFill>
                  <a:srgbClr val="15141F"/>
                </a:solidFill>
              </a:rPr>
              <a:t>origin/master</a:t>
            </a:r>
            <a:r>
              <a:rPr lang="en-US" altLang="en-US" dirty="0">
                <a:solidFill>
                  <a:srgbClr val="484848"/>
                </a:solidFill>
              </a:rPr>
              <a:t> into your local branch.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rgbClr val="15141F"/>
                </a:solidFill>
              </a:rPr>
              <a:t>git</a:t>
            </a:r>
            <a:r>
              <a:rPr lang="en-US" altLang="en-US" dirty="0">
                <a:solidFill>
                  <a:srgbClr val="15141F"/>
                </a:solidFill>
              </a:rPr>
              <a:t> push origin &lt;</a:t>
            </a:r>
            <a:r>
              <a:rPr lang="en-US" altLang="en-US" dirty="0" err="1">
                <a:solidFill>
                  <a:srgbClr val="15141F"/>
                </a:solidFill>
              </a:rPr>
              <a:t>branch_name</a:t>
            </a:r>
            <a:r>
              <a:rPr lang="en-US" altLang="en-US" dirty="0">
                <a:solidFill>
                  <a:srgbClr val="15141F"/>
                </a:solidFill>
              </a:rPr>
              <a:t>&gt;</a:t>
            </a:r>
            <a:r>
              <a:rPr lang="en-US" altLang="en-US" dirty="0">
                <a:solidFill>
                  <a:srgbClr val="484848"/>
                </a:solidFill>
              </a:rPr>
              <a:t>: Pushes a local branch to the </a:t>
            </a:r>
            <a:r>
              <a:rPr lang="en-US" altLang="en-US" dirty="0">
                <a:solidFill>
                  <a:srgbClr val="15141F"/>
                </a:solidFill>
              </a:rPr>
              <a:t>origin</a:t>
            </a:r>
            <a:r>
              <a:rPr lang="en-US" altLang="en-US" dirty="0">
                <a:solidFill>
                  <a:srgbClr val="484848"/>
                </a:solidFill>
              </a:rPr>
              <a:t> 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a file accidently?</a:t>
            </a:r>
          </a:p>
          <a:p>
            <a:r>
              <a:rPr lang="en-US" dirty="0" smtClean="0"/>
              <a:t>Wished you had a backup of the program or document that you are working on?</a:t>
            </a:r>
          </a:p>
          <a:p>
            <a:r>
              <a:rPr lang="en-US" dirty="0" smtClean="0"/>
              <a:t>Wished that your project partner can also access your files without you sending a copy with email, text or photo?</a:t>
            </a:r>
          </a:p>
          <a:p>
            <a:r>
              <a:rPr lang="en-US" dirty="0" smtClean="0"/>
              <a:t>Wished that you didn’t overwrite your partners hard work?</a:t>
            </a:r>
          </a:p>
          <a:p>
            <a:r>
              <a:rPr lang="en-US" dirty="0" smtClean="0"/>
              <a:t>Thought that there must be a better way to work on team projects without having to meet after school or during the weekend?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0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website and cloud-based service that helps developers store and manage their </a:t>
            </a:r>
            <a:r>
              <a:rPr lang="en-US" dirty="0" smtClean="0"/>
              <a:t>code or projects, </a:t>
            </a:r>
            <a:r>
              <a:rPr lang="en-US" dirty="0"/>
              <a:t>as well as track and control changes to </a:t>
            </a:r>
            <a:r>
              <a:rPr lang="en-US" dirty="0" smtClean="0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 don’t </a:t>
            </a:r>
            <a:r>
              <a:rPr lang="en-US" b="1" dirty="0" err="1" smtClean="0"/>
              <a:t>Git</a:t>
            </a:r>
            <a:r>
              <a:rPr lang="en-US" b="1" dirty="0" smtClean="0"/>
              <a:t> it. What is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collaborative tool</a:t>
            </a:r>
          </a:p>
          <a:p>
            <a:r>
              <a:rPr lang="en-US" dirty="0" smtClean="0"/>
              <a:t>A better way of working together on joint projects</a:t>
            </a:r>
          </a:p>
          <a:p>
            <a:r>
              <a:rPr lang="en-US" dirty="0" smtClean="0">
                <a:hlinkClick r:id="rId2"/>
              </a:rPr>
              <a:t>What is GitHub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1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in it for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great way to collaborate and share information</a:t>
            </a:r>
          </a:p>
          <a:p>
            <a:r>
              <a:rPr lang="en-US" dirty="0" smtClean="0"/>
              <a:t>Add your GitHub link to your resume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30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include a </a:t>
            </a:r>
            <a:r>
              <a:rPr lang="en-US" dirty="0" err="1" smtClean="0"/>
              <a:t>GitHub</a:t>
            </a:r>
            <a:r>
              <a:rPr lang="en-US" dirty="0" smtClean="0"/>
              <a:t> project on a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one project to show</a:t>
            </a:r>
          </a:p>
          <a:p>
            <a:r>
              <a:rPr lang="en-US" dirty="0" smtClean="0"/>
              <a:t>Include a README</a:t>
            </a:r>
          </a:p>
          <a:p>
            <a:pPr lvl="1"/>
            <a:r>
              <a:rPr lang="en-US" dirty="0" smtClean="0"/>
              <a:t>Describe what the application does and tell the reader how to install and execute it</a:t>
            </a:r>
            <a:endParaRPr lang="en-US" dirty="0"/>
          </a:p>
          <a:p>
            <a:r>
              <a:rPr lang="en-US" dirty="0" smtClean="0"/>
              <a:t>Make your code clean and easy to read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59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 With GitHub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To </a:t>
            </a:r>
            <a:r>
              <a:rPr lang="en-US" dirty="0"/>
              <a:t>get started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Sign </a:t>
            </a:r>
            <a:r>
              <a:rPr lang="en-US" dirty="0">
                <a:hlinkClick r:id="rId2"/>
              </a:rPr>
              <a:t>up</a:t>
            </a:r>
            <a:r>
              <a:rPr lang="en-US" dirty="0"/>
              <a:t> for a free GitHub </a:t>
            </a:r>
            <a:r>
              <a:rPr lang="en-US" dirty="0" smtClean="0"/>
              <a:t>account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Follow the </a:t>
            </a:r>
            <a:r>
              <a:rPr lang="en-US" dirty="0">
                <a:hlinkClick r:id="rId3"/>
              </a:rPr>
              <a:t>GitHub Hello World guide</a:t>
            </a:r>
            <a:r>
              <a:rPr lang="en-US" dirty="0"/>
              <a:t> to understand the most popular actions you’ll likely want to 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3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726747"/>
            <a:ext cx="10515600" cy="4247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A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remote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 is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 repository that lives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outside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 your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 project folder. Remotes can live on the web, on a shared network or even in a separate folder on your local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84848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The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Git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 Collaborative Workflow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 are steps that enable smooth project development when multiple collaborators are working on the same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Git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1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Line:</a:t>
            </a:r>
          </a:p>
          <a:p>
            <a:r>
              <a:rPr lang="en-US" dirty="0" smtClean="0"/>
              <a:t>Repository: A directory or storage space where your projects live.</a:t>
            </a:r>
          </a:p>
          <a:p>
            <a:r>
              <a:rPr lang="en-US" dirty="0" smtClean="0"/>
              <a:t>Version Control: A snapshot of a point in time of your project</a:t>
            </a:r>
          </a:p>
          <a:p>
            <a:r>
              <a:rPr lang="en-US" dirty="0" smtClean="0"/>
              <a:t>Commit: Takes a snapshot of your project when you commit. “Saving” the project</a:t>
            </a:r>
          </a:p>
          <a:p>
            <a:r>
              <a:rPr lang="en-US" dirty="0" smtClean="0"/>
              <a:t>Branch: “Branching off” makes a copy of the full version of your team’s project so that you can work on it independently. When you are ready, you can “merge” that branch back with the “master”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2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582</Words>
  <Application>Microsoft Macintosh PowerPoint</Application>
  <PresentationFormat>Custom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What is Github?</vt:lpstr>
      <vt:lpstr>Have you ever…</vt:lpstr>
      <vt:lpstr>A Solution: GitHub</vt:lpstr>
      <vt:lpstr>I don’t Git it. What is GitHub?</vt:lpstr>
      <vt:lpstr>So what’s in it for me?</vt:lpstr>
      <vt:lpstr>How to include a GitHub project on a resume</vt:lpstr>
      <vt:lpstr>How To Get Started With GitHub </vt:lpstr>
      <vt:lpstr>PowerPoint Presentation</vt:lpstr>
      <vt:lpstr>Git Vocabulary</vt:lpstr>
      <vt:lpstr>Git init</vt:lpstr>
      <vt:lpstr>Git Workflow</vt:lpstr>
      <vt:lpstr>Basic Commands </vt:lpstr>
      <vt:lpstr>PowerPoint Presentation</vt:lpstr>
      <vt:lpstr>git reset review</vt:lpstr>
      <vt:lpstr>git branch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Github?</dc:title>
  <dc:creator>Virginia To</dc:creator>
  <cp:lastModifiedBy>Virginia To</cp:lastModifiedBy>
  <cp:revision>25</cp:revision>
  <dcterms:created xsi:type="dcterms:W3CDTF">2018-07-11T19:47:22Z</dcterms:created>
  <dcterms:modified xsi:type="dcterms:W3CDTF">2018-07-26T00:49:44Z</dcterms:modified>
</cp:coreProperties>
</file>