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/>
    <p:restoredTop sz="94676"/>
  </p:normalViewPr>
  <p:slideViewPr>
    <p:cSldViewPr snapToGrid="0" snapToObjects="1">
      <p:cViewPr varScale="1">
        <p:scale>
          <a:sx n="87" d="100"/>
          <a:sy n="87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6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8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2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5DE9-5767-1144-96A0-57526BF82D4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E9A5-A3C8-0D46-9657-01352CD2E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543" y="1919088"/>
            <a:ext cx="1185305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smtClean="0"/>
              <a:t>Source Data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5693" y="556555"/>
            <a:ext cx="1740310" cy="55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Download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2863" y="443516"/>
            <a:ext cx="1372118" cy="78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Downloaded Raw Data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11841" y="443516"/>
            <a:ext cx="2192592" cy="784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Minimal Tidy Up Transform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57903" y="442866"/>
            <a:ext cx="1782356" cy="82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Series of Small .csv/excel files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0"/>
            <a:endCxn id="6" idx="4"/>
          </p:cNvCxnSpPr>
          <p:nvPr/>
        </p:nvCxnSpPr>
        <p:spPr>
          <a:xfrm flipV="1">
            <a:off x="823196" y="1115053"/>
            <a:ext cx="592652" cy="8040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1"/>
          </p:cNvCxnSpPr>
          <p:nvPr/>
        </p:nvCxnSpPr>
        <p:spPr>
          <a:xfrm>
            <a:off x="2286003" y="835804"/>
            <a:ext cx="5768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2"/>
          </p:cNvCxnSpPr>
          <p:nvPr/>
        </p:nvCxnSpPr>
        <p:spPr>
          <a:xfrm>
            <a:off x="4234981" y="835804"/>
            <a:ext cx="57686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9" idx="1"/>
          </p:cNvCxnSpPr>
          <p:nvPr/>
        </p:nvCxnSpPr>
        <p:spPr>
          <a:xfrm>
            <a:off x="7004433" y="835805"/>
            <a:ext cx="853470" cy="175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114131" y="508432"/>
            <a:ext cx="1748548" cy="689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and Combine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097227" y="3244636"/>
            <a:ext cx="1782356" cy="58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pPr algn="ctr"/>
            <a:r>
              <a:rPr lang="en-US" dirty="0" smtClean="0"/>
              <a:t>Data Lake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0182159" y="4575688"/>
            <a:ext cx="1612492" cy="538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</a:p>
        </p:txBody>
      </p:sp>
      <p:sp>
        <p:nvSpPr>
          <p:cNvPr id="29" name="Oval 28"/>
          <p:cNvSpPr/>
          <p:nvPr/>
        </p:nvSpPr>
        <p:spPr>
          <a:xfrm>
            <a:off x="7674302" y="4452833"/>
            <a:ext cx="1695417" cy="784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QC and Validation</a:t>
            </a:r>
            <a:endParaRPr lang="en-US" dirty="0"/>
          </a:p>
        </p:txBody>
      </p:sp>
      <p:sp>
        <p:nvSpPr>
          <p:cNvPr id="39" name="Frame 38"/>
          <p:cNvSpPr/>
          <p:nvPr/>
        </p:nvSpPr>
        <p:spPr>
          <a:xfrm>
            <a:off x="186818" y="194312"/>
            <a:ext cx="7197213" cy="1342103"/>
          </a:xfrm>
          <a:prstGeom prst="frame">
            <a:avLst>
              <a:gd name="adj1" fmla="val 2583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114131" y="5856518"/>
            <a:ext cx="1748548" cy="82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pPr algn="ctr"/>
            <a:r>
              <a:rPr lang="en-US" dirty="0" smtClean="0"/>
              <a:t>Data Refinery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555685" y="4559233"/>
            <a:ext cx="999862" cy="571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QC Report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9" idx="3"/>
            <a:endCxn id="26" idx="2"/>
          </p:cNvCxnSpPr>
          <p:nvPr/>
        </p:nvCxnSpPr>
        <p:spPr>
          <a:xfrm flipV="1">
            <a:off x="9640259" y="853314"/>
            <a:ext cx="4738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4"/>
            <a:endCxn id="27" idx="0"/>
          </p:cNvCxnSpPr>
          <p:nvPr/>
        </p:nvCxnSpPr>
        <p:spPr>
          <a:xfrm>
            <a:off x="10988405" y="1198195"/>
            <a:ext cx="0" cy="20464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113649" y="3199879"/>
            <a:ext cx="1883933" cy="69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Repair Source Data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7" idx="2"/>
            <a:endCxn id="28" idx="0"/>
          </p:cNvCxnSpPr>
          <p:nvPr/>
        </p:nvCxnSpPr>
        <p:spPr>
          <a:xfrm>
            <a:off x="10988405" y="3831487"/>
            <a:ext cx="0" cy="7442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8" idx="4"/>
            <a:endCxn id="40" idx="0"/>
          </p:cNvCxnSpPr>
          <p:nvPr/>
        </p:nvCxnSpPr>
        <p:spPr>
          <a:xfrm>
            <a:off x="10988405" y="5114556"/>
            <a:ext cx="0" cy="7419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700077" y="3193828"/>
            <a:ext cx="1652657" cy="69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Data Lake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011547" y="1839283"/>
            <a:ext cx="1475068" cy="69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 files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2843457" y="2076456"/>
            <a:ext cx="1883933" cy="69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Targeted downloads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7683908" y="5997532"/>
            <a:ext cx="1612492" cy="538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033862" y="5856518"/>
            <a:ext cx="1748548" cy="82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pPr algn="ctr"/>
            <a:r>
              <a:rPr lang="en-US" dirty="0" smtClean="0"/>
              <a:t>Data Marts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40" idx="1"/>
            <a:endCxn id="82" idx="6"/>
          </p:cNvCxnSpPr>
          <p:nvPr/>
        </p:nvCxnSpPr>
        <p:spPr>
          <a:xfrm flipH="1" flipV="1">
            <a:off x="9296400" y="6266966"/>
            <a:ext cx="81773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2"/>
            <a:endCxn id="83" idx="3"/>
          </p:cNvCxnSpPr>
          <p:nvPr/>
        </p:nvCxnSpPr>
        <p:spPr>
          <a:xfrm flipH="1">
            <a:off x="6782410" y="6266966"/>
            <a:ext cx="90149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52632" y="5856518"/>
            <a:ext cx="1748548" cy="82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PowerBI</a:t>
            </a:r>
            <a:r>
              <a:rPr lang="en-US" dirty="0" smtClean="0"/>
              <a:t> Report</a:t>
            </a:r>
          </a:p>
        </p:txBody>
      </p:sp>
      <p:sp>
        <p:nvSpPr>
          <p:cNvPr id="92" name="Oval 91"/>
          <p:cNvSpPr/>
          <p:nvPr/>
        </p:nvSpPr>
        <p:spPr>
          <a:xfrm>
            <a:off x="2936098" y="5997532"/>
            <a:ext cx="1196266" cy="538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</a:t>
            </a:r>
          </a:p>
        </p:txBody>
      </p:sp>
      <p:cxnSp>
        <p:nvCxnSpPr>
          <p:cNvPr id="93" name="Straight Arrow Connector 92"/>
          <p:cNvCxnSpPr>
            <a:stCxn id="83" idx="1"/>
            <a:endCxn id="92" idx="6"/>
          </p:cNvCxnSpPr>
          <p:nvPr/>
        </p:nvCxnSpPr>
        <p:spPr>
          <a:xfrm flipH="1" flipV="1">
            <a:off x="4132364" y="6266966"/>
            <a:ext cx="90149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2" idx="2"/>
            <a:endCxn id="91" idx="3"/>
          </p:cNvCxnSpPr>
          <p:nvPr/>
        </p:nvCxnSpPr>
        <p:spPr>
          <a:xfrm flipH="1">
            <a:off x="2401180" y="6266966"/>
            <a:ext cx="53491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8" idx="0"/>
            <a:endCxn id="39" idx="2"/>
          </p:cNvCxnSpPr>
          <p:nvPr/>
        </p:nvCxnSpPr>
        <p:spPr>
          <a:xfrm flipV="1">
            <a:off x="3785424" y="1536415"/>
            <a:ext cx="1" cy="5400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7" idx="2"/>
            <a:endCxn id="29" idx="7"/>
          </p:cNvCxnSpPr>
          <p:nvPr/>
        </p:nvCxnSpPr>
        <p:spPr>
          <a:xfrm flipH="1">
            <a:off x="9121431" y="3831487"/>
            <a:ext cx="1866974" cy="736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9" idx="2"/>
            <a:endCxn id="42" idx="3"/>
          </p:cNvCxnSpPr>
          <p:nvPr/>
        </p:nvCxnSpPr>
        <p:spPr>
          <a:xfrm flipH="1" flipV="1">
            <a:off x="6555547" y="4845121"/>
            <a:ext cx="111875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42" idx="0"/>
            <a:endCxn id="49" idx="4"/>
          </p:cNvCxnSpPr>
          <p:nvPr/>
        </p:nvCxnSpPr>
        <p:spPr>
          <a:xfrm flipV="1">
            <a:off x="6055616" y="3895794"/>
            <a:ext cx="0" cy="663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9" idx="6"/>
            <a:endCxn id="56" idx="2"/>
          </p:cNvCxnSpPr>
          <p:nvPr/>
        </p:nvCxnSpPr>
        <p:spPr>
          <a:xfrm flipV="1">
            <a:off x="6997582" y="3541786"/>
            <a:ext cx="702495" cy="60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6" idx="6"/>
            <a:endCxn id="27" idx="1"/>
          </p:cNvCxnSpPr>
          <p:nvPr/>
        </p:nvCxnSpPr>
        <p:spPr>
          <a:xfrm flipV="1">
            <a:off x="9352734" y="3538062"/>
            <a:ext cx="744493" cy="37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6" idx="0"/>
            <a:endCxn id="57" idx="4"/>
          </p:cNvCxnSpPr>
          <p:nvPr/>
        </p:nvCxnSpPr>
        <p:spPr>
          <a:xfrm flipV="1">
            <a:off x="8526406" y="2535198"/>
            <a:ext cx="222675" cy="6586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7" idx="0"/>
            <a:endCxn id="9" idx="2"/>
          </p:cNvCxnSpPr>
          <p:nvPr/>
        </p:nvCxnSpPr>
        <p:spPr>
          <a:xfrm flipV="1">
            <a:off x="8749081" y="1263763"/>
            <a:ext cx="0" cy="575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7" idx="2"/>
            <a:endCxn id="58" idx="6"/>
          </p:cNvCxnSpPr>
          <p:nvPr/>
        </p:nvCxnSpPr>
        <p:spPr>
          <a:xfrm flipH="1">
            <a:off x="4727390" y="2187241"/>
            <a:ext cx="3284157" cy="2371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5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Jingyang</dc:creator>
  <cp:lastModifiedBy>Chen, Jingyang</cp:lastModifiedBy>
  <cp:revision>10</cp:revision>
  <dcterms:created xsi:type="dcterms:W3CDTF">2017-11-18T05:17:54Z</dcterms:created>
  <dcterms:modified xsi:type="dcterms:W3CDTF">2017-11-18T06:03:50Z</dcterms:modified>
</cp:coreProperties>
</file>