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13F5-19E3-416D-A459-18687048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C810-F1A8-48D7-B1D4-56C61589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63BB-7629-4891-BAB2-E48FC3D6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24E2-D6E8-43E3-8F54-0FDE6422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6505-6651-4E35-AE6D-3FD97AD2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100-1E35-45FE-9E88-BD9A76F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C19BF-787E-4967-A2BE-B9946E2B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8F43-0B3A-4095-9EE5-3B4A3FEB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595-7242-486C-8E4D-A4C246E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0ED5-11CE-41CD-845F-8B7452D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FE75B-0CCC-405F-A483-C95AB140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BA3A-9150-4497-B71E-43DE106C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9C83-79FC-498A-96FF-91CE88C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E7AF-B0D8-4BCD-B1FD-2A2C852E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8B6D-B7E4-44F9-BB12-0A8D65E2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46F-0FED-45A8-934A-578C357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F94A-0163-4C0D-840D-F43423A4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7F38-62EA-4D07-AB83-797ACF48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15DF-0D24-454A-88AA-03C88256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A348-0D32-4C91-87DD-4AC428E5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E1C-A2BB-4707-87C1-9CCFC5B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25C-4B19-49F4-856E-AFD61D70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6E02-0AD3-401A-9C27-5BD1A190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24BD-A89A-4B40-827D-4BD77EE9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882A-F6ED-4DB7-B8EA-ACD85BE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6C4-28AA-4158-98E2-9EAABE4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682E-2889-4964-879C-04C6648F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52569-B523-4820-B954-2DA1C0D1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EFBA5-5F7E-409D-B973-179289B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AF8F-FFE7-4D64-B8F9-0536179D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4A43-60D2-42F4-8020-763A0E36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9D47-9F31-4034-A9F2-1AE415CE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D0B6-65F9-429C-A4B4-9211634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01AC6-18B0-4AC2-ADD2-A55EEDB5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E1638-9073-4B63-A7E9-EDDA63AA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66C6-F6DC-4BE3-865C-C72BAFD58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94500-D7D4-40F6-B741-661E9D4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8BE44-0CD3-4653-AFAF-E9F6DBC7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3ED9D-9421-4F6A-B895-3829C0EB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5FBA-954F-4FCA-A494-96D5E1ED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2D60E-3C2D-4161-A9A9-594B1E3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4FAAB-623A-4A43-AE30-054F6215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0ADC7-5044-416C-A798-27A7FFD6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315D0-9430-410B-B209-C30DFC0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8E2F6-E4F1-46D7-B5A2-89D8E60A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125E7-16EB-4473-8088-2A290FF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73F-169E-4454-9634-127FE16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092A-0834-475A-B05E-A43B9D45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BB76C-FADB-4507-B145-3B81BB6E1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563BD-E2EC-4F28-BD82-7A3B99C0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E771-EC41-474C-A33F-B5E2DB36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A760-7D8C-47FE-BDE1-8026C5B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2D9C-824E-41EB-B541-0100C72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ED03-79AB-4D9E-84EF-05B6E1BB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87C9-F1A7-4F2C-A237-37D2E3FA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FC8FE-52DC-43C5-91CB-860A3E59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A56C6-A578-48B1-B6CA-FFB4AEF7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7054-12C8-4FED-ABE1-81A31D9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8C8C2-1BB9-4087-BFF9-1A1033C3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94B8-DA75-4D95-86D2-83C8DDAE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A707-ADD8-42AD-AB81-E5A5A4BF7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16DE-8344-41BB-8C60-5BE042ADA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DA1D-1CC2-480A-BBC8-E9E83E284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69C4-B820-4988-843F-DB3C964BE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8721F-2064-464B-BBE5-1A4ABF8A1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D70-5F98-4A1D-9C93-9D10686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EB12-C385-4159-94F3-0FA28F8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6EA3-0B4A-487D-BA06-1CAAC427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FB3A-E8D8-42CF-9FA9-990BCD84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F294-1027-481C-9C79-BA2AA02D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1F91-4607-4FB6-A44E-CBE15886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3866-7035-4AFF-8E5F-EC31344E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7AE8-C9D1-41DE-ACD9-BC857D69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0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937A-FCE6-4740-B8F0-015534A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A644-5CB7-4811-9CD1-FDA0590F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DED0-7676-49B9-BDB3-6968635B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FEB0-BF60-4648-9B80-FC83628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1904-5EFE-4388-9C31-F43D180B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5D48-D74B-48A6-AFD8-7DDC78AB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CC5D-2084-452B-9F01-EB2B75CB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453C-315C-4F67-8119-82C8C995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0967-1A07-429D-B3B8-4684A912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A45E-B184-4BB9-87F1-44058A0B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BF8D-0878-4AFD-B84A-658FF85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EC40-2319-4D73-B21F-2DCDA17D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2D66-CB98-4FAD-8593-B53AE2C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0F60-886A-4742-A30C-7D43DB84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700A-34BE-44EA-8726-251FA618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BC2F-2776-4D7E-A5D6-8D180F2F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479D-C485-4EEA-BAB5-002AB5EA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504E-AFE9-4BF6-8654-FAF737DE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5F29-CD94-4415-AEB4-5CDCC4CC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CA5F-AF7D-4A29-9105-A49E89D5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</dc:creator>
  <cp:lastModifiedBy>Pavilion</cp:lastModifiedBy>
  <cp:revision>1</cp:revision>
  <dcterms:created xsi:type="dcterms:W3CDTF">2018-07-13T00:56:28Z</dcterms:created>
  <dcterms:modified xsi:type="dcterms:W3CDTF">2018-07-13T01:01:40Z</dcterms:modified>
</cp:coreProperties>
</file>