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5" r:id="rId4"/>
    <p:sldId id="273" r:id="rId5"/>
    <p:sldId id="275" r:id="rId6"/>
    <p:sldId id="259" r:id="rId7"/>
    <p:sldId id="263" r:id="rId8"/>
    <p:sldId id="258" r:id="rId9"/>
    <p:sldId id="276" r:id="rId10"/>
    <p:sldId id="260" r:id="rId11"/>
    <p:sldId id="27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13F5-19E3-416D-A459-18687048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C810-F1A8-48D7-B1D4-56C61589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63BB-7629-4891-BAB2-E48FC3D6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24E2-D6E8-43E3-8F54-0FDE6422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6505-6651-4E35-AE6D-3FD97AD2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100-1E35-45FE-9E88-BD9A76F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C19BF-787E-4967-A2BE-B9946E2B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8F43-0B3A-4095-9EE5-3B4A3FEB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595-7242-486C-8E4D-A4C246E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0ED5-11CE-41CD-845F-8B7452D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FE75B-0CCC-405F-A483-C95AB140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BA3A-9150-4497-B71E-43DE106C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9C83-79FC-498A-96FF-91CE88C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E7AF-B0D8-4BCD-B1FD-2A2C852E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8B6D-B7E4-44F9-BB12-0A8D65E2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46F-0FED-45A8-934A-578C357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F94A-0163-4C0D-840D-F43423A4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7F38-62EA-4D07-AB83-797ACF48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15DF-0D24-454A-88AA-03C88256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A348-0D32-4C91-87DD-4AC428E5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E1C-A2BB-4707-87C1-9CCFC5B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25C-4B19-49F4-856E-AFD61D70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6E02-0AD3-401A-9C27-5BD1A190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24BD-A89A-4B40-827D-4BD77EE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882A-F6ED-4DB7-B8EA-ACD85BE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6C4-28AA-4158-98E2-9EAABE4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82E-2889-4964-879C-04C6648F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52569-B523-4820-B954-2DA1C0D1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EFBA5-5F7E-409D-B973-179289B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AF8F-FFE7-4D64-B8F9-0536179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4A43-60D2-42F4-8020-763A0E3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9D47-9F31-4034-A9F2-1AE415CE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D0B6-65F9-429C-A4B4-9211634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01AC6-18B0-4AC2-ADD2-A55EEDB5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E1638-9073-4B63-A7E9-EDDA63AA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66C6-F6DC-4BE3-865C-C72BAFD58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94500-D7D4-40F6-B741-661E9D4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BE44-0CD3-4653-AFAF-E9F6DBC7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3ED9D-9421-4F6A-B895-3829C0E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5FBA-954F-4FCA-A494-96D5E1ED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D60E-3C2D-4161-A9A9-594B1E3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4FAAB-623A-4A43-AE30-054F6215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0ADC7-5044-416C-A798-27A7FFD6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315D0-9430-410B-B209-C30DFC0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8E2F6-E4F1-46D7-B5A2-89D8E60A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125E7-16EB-4473-8088-2A290FF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73F-169E-4454-9634-127FE16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092A-0834-475A-B05E-A43B9D45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BB76C-FADB-4507-B145-3B81BB6E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563BD-E2EC-4F28-BD82-7A3B99C0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E771-EC41-474C-A33F-B5E2DB36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A760-7D8C-47FE-BDE1-8026C5B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2D9C-824E-41EB-B541-0100C72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ED03-79AB-4D9E-84EF-05B6E1BB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87C9-F1A7-4F2C-A237-37D2E3FA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C8FE-52DC-43C5-91CB-860A3E59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56C6-A578-48B1-B6CA-FFB4AEF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7054-12C8-4FED-ABE1-81A31D9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8C8C2-1BB9-4087-BFF9-1A1033C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94B8-DA75-4D95-86D2-83C8DDAE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A707-ADD8-42AD-AB81-E5A5A4BF7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16DE-8344-41BB-8C60-5BE042ADA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DA1D-1CC2-480A-BBC8-E9E83E284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0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6E084-1E09-445F-91D4-3F5DD96A3188}"/>
              </a:ext>
            </a:extLst>
          </p:cNvPr>
          <p:cNvSpPr txBox="1"/>
          <p:nvPr/>
        </p:nvSpPr>
        <p:spPr>
          <a:xfrm>
            <a:off x="5302353" y="415061"/>
            <a:ext cx="15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905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158B2-9445-49A0-BFE3-6F9543832C3B}"/>
              </a:ext>
            </a:extLst>
          </p:cNvPr>
          <p:cNvSpPr/>
          <p:nvPr/>
        </p:nvSpPr>
        <p:spPr>
          <a:xfrm>
            <a:off x="75483" y="2964722"/>
            <a:ext cx="2638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REFLECTIONS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1B02F-B83C-4F03-B533-BAE0D5DC87DE}"/>
              </a:ext>
            </a:extLst>
          </p:cNvPr>
          <p:cNvSpPr txBox="1"/>
          <p:nvPr/>
        </p:nvSpPr>
        <p:spPr>
          <a:xfrm>
            <a:off x="3577389" y="545432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30E87-8CCB-473F-AC0F-72837B2164DA}"/>
              </a:ext>
            </a:extLst>
          </p:cNvPr>
          <p:cNvSpPr txBox="1"/>
          <p:nvPr/>
        </p:nvSpPr>
        <p:spPr>
          <a:xfrm>
            <a:off x="3577388" y="1253318"/>
            <a:ext cx="6824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React Native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Independent working through Git based on Trello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Morning scrum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CB7FA-FD23-4C63-B4CD-74455C7E574E}"/>
              </a:ext>
            </a:extLst>
          </p:cNvPr>
          <p:cNvSpPr txBox="1"/>
          <p:nvPr/>
        </p:nvSpPr>
        <p:spPr>
          <a:xfrm>
            <a:off x="3577389" y="3257109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LESS 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35A37-EC8E-4D9F-B1D4-F337211B27FD}"/>
              </a:ext>
            </a:extLst>
          </p:cNvPr>
          <p:cNvSpPr txBox="1"/>
          <p:nvPr/>
        </p:nvSpPr>
        <p:spPr>
          <a:xfrm>
            <a:off x="3577388" y="3964995"/>
            <a:ext cx="7576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Combination of Android Studio and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Setting up emulator </a:t>
            </a:r>
            <a:r>
              <a:rPr lang="en-US" sz="2400" dirty="0" err="1">
                <a:latin typeface="Berlin Sans FB" panose="020E0602020502020306" pitchFamily="34" charset="0"/>
              </a:rPr>
              <a:t>etc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Created multiple style sheets (should have written first!)</a:t>
            </a:r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1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BEE289-7DE0-4226-A118-0C7BF9A6AC45}"/>
              </a:ext>
            </a:extLst>
          </p:cNvPr>
          <p:cNvSpPr txBox="1"/>
          <p:nvPr/>
        </p:nvSpPr>
        <p:spPr>
          <a:xfrm>
            <a:off x="4177844" y="5315922"/>
            <a:ext cx="3836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STAY HUNGRY!!!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EDF5C-A77E-48DD-9ADE-E41DE0F76CE3}"/>
              </a:ext>
            </a:extLst>
          </p:cNvPr>
          <p:cNvSpPr txBox="1"/>
          <p:nvPr/>
        </p:nvSpPr>
        <p:spPr>
          <a:xfrm>
            <a:off x="4566574" y="6023808"/>
            <a:ext cx="3058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AROOOOOO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8BE14-7506-4131-A7BC-61590533CC8C}"/>
              </a:ext>
            </a:extLst>
          </p:cNvPr>
          <p:cNvSpPr txBox="1"/>
          <p:nvPr/>
        </p:nvSpPr>
        <p:spPr>
          <a:xfrm>
            <a:off x="4612259" y="399020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46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C2251B-E751-419A-8AF7-013BCFB08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53" y="632969"/>
            <a:ext cx="5838252" cy="5592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A158B2-9445-49A0-BFE3-6F9543832C3B}"/>
              </a:ext>
            </a:extLst>
          </p:cNvPr>
          <p:cNvSpPr/>
          <p:nvPr/>
        </p:nvSpPr>
        <p:spPr>
          <a:xfrm>
            <a:off x="148599" y="3044279"/>
            <a:ext cx="26244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MEMBERS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158B2-9445-49A0-BFE3-6F9543832C3B}"/>
              </a:ext>
            </a:extLst>
          </p:cNvPr>
          <p:cNvSpPr/>
          <p:nvPr/>
        </p:nvSpPr>
        <p:spPr>
          <a:xfrm>
            <a:off x="536532" y="3044279"/>
            <a:ext cx="1846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TOOLS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9D224-5E52-4C99-9B8A-C32C13E4E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21" y="3813720"/>
            <a:ext cx="2011680" cy="201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C9E43-DF02-4DED-8F1E-F475294044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t="11499" r="16188" b="26667"/>
          <a:stretch/>
        </p:blipFill>
        <p:spPr>
          <a:xfrm>
            <a:off x="4469551" y="3813720"/>
            <a:ext cx="2190463" cy="201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640BE-1588-4E66-90AC-E85E74669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25" y="670487"/>
            <a:ext cx="1862376" cy="2011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A743C3-7139-4D71-8479-080DBA33C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51" y="670487"/>
            <a:ext cx="2011680" cy="20116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58B8FB-96D8-4E53-88C7-3513D8544F94}"/>
              </a:ext>
            </a:extLst>
          </p:cNvPr>
          <p:cNvSpPr/>
          <p:nvPr/>
        </p:nvSpPr>
        <p:spPr>
          <a:xfrm>
            <a:off x="4378776" y="2730295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ANDROID STUDIO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68324B-B203-4533-90CC-CA913A1052E5}"/>
              </a:ext>
            </a:extLst>
          </p:cNvPr>
          <p:cNvSpPr/>
          <p:nvPr/>
        </p:nvSpPr>
        <p:spPr>
          <a:xfrm>
            <a:off x="7909176" y="2729420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COREL DRAW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7900CF-F92B-46D3-8713-35D6C08A9901}"/>
              </a:ext>
            </a:extLst>
          </p:cNvPr>
          <p:cNvSpPr/>
          <p:nvPr/>
        </p:nvSpPr>
        <p:spPr>
          <a:xfrm>
            <a:off x="8223479" y="5787403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FIREBASE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AE4D2-959F-48B3-A409-744EBC21DB83}"/>
              </a:ext>
            </a:extLst>
          </p:cNvPr>
          <p:cNvSpPr/>
          <p:nvPr/>
        </p:nvSpPr>
        <p:spPr>
          <a:xfrm>
            <a:off x="4559115" y="5787403"/>
            <a:ext cx="1832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REACT NATIVE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72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158B2-9445-49A0-BFE3-6F9543832C3B}"/>
              </a:ext>
            </a:extLst>
          </p:cNvPr>
          <p:cNvSpPr/>
          <p:nvPr/>
        </p:nvSpPr>
        <p:spPr>
          <a:xfrm>
            <a:off x="472790" y="2367171"/>
            <a:ext cx="185659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5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APPS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PAGES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A3F956-5DEE-4846-A837-83CCE029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25" y="4022558"/>
            <a:ext cx="1857023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282B9-5E9A-415F-8EE9-466698E30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58" y="1279358"/>
            <a:ext cx="1354667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6D21F7-46F9-49F3-B2F8-D60E710B6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59" y="1279358"/>
            <a:ext cx="1044222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1E1D6C-0DE2-4421-B904-71D89DBB3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57" y="4022558"/>
            <a:ext cx="1828801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66E439-2279-427A-8712-F6D43218D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79" y="1279358"/>
            <a:ext cx="818445" cy="1371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CFA27DD-F1C2-4E63-B396-3D1EC30C63C3}"/>
              </a:ext>
            </a:extLst>
          </p:cNvPr>
          <p:cNvSpPr/>
          <p:nvPr/>
        </p:nvSpPr>
        <p:spPr>
          <a:xfrm>
            <a:off x="4172879" y="2764667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PLAN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5F618-6313-40B2-885B-E6ADFF399B1A}"/>
              </a:ext>
            </a:extLst>
          </p:cNvPr>
          <p:cNvSpPr/>
          <p:nvPr/>
        </p:nvSpPr>
        <p:spPr>
          <a:xfrm>
            <a:off x="9081898" y="2764667"/>
            <a:ext cx="1401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ABOUT ME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3420C-EC7B-4A58-B31D-6BD1DA847FF4}"/>
              </a:ext>
            </a:extLst>
          </p:cNvPr>
          <p:cNvSpPr/>
          <p:nvPr/>
        </p:nvSpPr>
        <p:spPr>
          <a:xfrm>
            <a:off x="6462089" y="2764667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DISCOVER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EA5FF-DC5F-4328-9F49-6AE92F87D06C}"/>
              </a:ext>
            </a:extLst>
          </p:cNvPr>
          <p:cNvSpPr/>
          <p:nvPr/>
        </p:nvSpPr>
        <p:spPr>
          <a:xfrm>
            <a:off x="8321207" y="5578642"/>
            <a:ext cx="821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CHAT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D635CD-CF08-4CC4-B988-AB3F9C5251A0}"/>
              </a:ext>
            </a:extLst>
          </p:cNvPr>
          <p:cNvSpPr/>
          <p:nvPr/>
        </p:nvSpPr>
        <p:spPr>
          <a:xfrm>
            <a:off x="4879973" y="5578642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MY DIARY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581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BECF472-DC37-4112-8903-F81B31876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1" y="1636295"/>
            <a:ext cx="2962842" cy="29998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14BD8D-ECC1-43D5-A3F3-58907BDF9733}"/>
              </a:ext>
            </a:extLst>
          </p:cNvPr>
          <p:cNvSpPr/>
          <p:nvPr/>
        </p:nvSpPr>
        <p:spPr>
          <a:xfrm>
            <a:off x="996361" y="4636930"/>
            <a:ext cx="24412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DISCOVER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96984B-8D46-4EB9-BDBF-6527479D8EEB}"/>
              </a:ext>
            </a:extLst>
          </p:cNvPr>
          <p:cNvSpPr/>
          <p:nvPr/>
        </p:nvSpPr>
        <p:spPr>
          <a:xfrm>
            <a:off x="4875359" y="1438978"/>
            <a:ext cx="24412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See what stories have been published by your friends</a:t>
            </a:r>
          </a:p>
          <a:p>
            <a:pPr algn="ctr"/>
            <a:endParaRPr lang="en-US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1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E142A2-2A3F-413F-966B-A7446181C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56" y="1392445"/>
            <a:ext cx="1789666" cy="29992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51D246-E1E9-48B3-A30E-048F8EA95236}"/>
              </a:ext>
            </a:extLst>
          </p:cNvPr>
          <p:cNvSpPr/>
          <p:nvPr/>
        </p:nvSpPr>
        <p:spPr>
          <a:xfrm>
            <a:off x="9174787" y="4391677"/>
            <a:ext cx="1218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PLAN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AFFA-D095-4ECF-AA39-1AAA28B5252E}"/>
              </a:ext>
            </a:extLst>
          </p:cNvPr>
          <p:cNvSpPr txBox="1"/>
          <p:nvPr/>
        </p:nvSpPr>
        <p:spPr>
          <a:xfrm>
            <a:off x="4213914" y="1693618"/>
            <a:ext cx="37641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Easy access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to info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Example :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accommodation,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 transport and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27818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2CD00-8554-4C4D-8274-8FDBC47C2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11" y="429768"/>
            <a:ext cx="3998978" cy="2999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22E08A-3B3F-4420-90B4-0829ECBBCBFB}"/>
              </a:ext>
            </a:extLst>
          </p:cNvPr>
          <p:cNvSpPr/>
          <p:nvPr/>
        </p:nvSpPr>
        <p:spPr>
          <a:xfrm>
            <a:off x="5104382" y="3429000"/>
            <a:ext cx="1983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MY DIARY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3C96C-BADF-45FE-B308-05851A98294D}"/>
              </a:ext>
            </a:extLst>
          </p:cNvPr>
          <p:cNvSpPr txBox="1"/>
          <p:nvPr/>
        </p:nvSpPr>
        <p:spPr>
          <a:xfrm>
            <a:off x="822761" y="4363453"/>
            <a:ext cx="10546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Create private daily diaries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from text and camera roll images (multiple trips)</a:t>
            </a:r>
          </a:p>
          <a:p>
            <a:pPr algn="ctr"/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77ECFE4-B308-4E4C-B997-4801E9B86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" y="2016643"/>
            <a:ext cx="4060690" cy="29992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2C8899A-42A4-408B-A7D2-54596D7ABB21}"/>
              </a:ext>
            </a:extLst>
          </p:cNvPr>
          <p:cNvSpPr/>
          <p:nvPr/>
        </p:nvSpPr>
        <p:spPr>
          <a:xfrm>
            <a:off x="2053195" y="4902758"/>
            <a:ext cx="1202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CHAT</a:t>
            </a:r>
            <a:endParaRPr lang="en-US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EC0970-856B-467F-85EA-BD570C8FEFA4}"/>
              </a:ext>
            </a:extLst>
          </p:cNvPr>
          <p:cNvSpPr txBox="1"/>
          <p:nvPr/>
        </p:nvSpPr>
        <p:spPr>
          <a:xfrm>
            <a:off x="5043674" y="2461330"/>
            <a:ext cx="3935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Send and receive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messages to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friends</a:t>
            </a:r>
          </a:p>
          <a:p>
            <a:pPr algn="ctr"/>
            <a:endParaRPr lang="en-US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7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BD70D-9B3B-46FC-BF6E-A51B8C66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52" y="1557438"/>
            <a:ext cx="2283365" cy="2999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FE78E5-F1FC-48EC-9610-21A6F791C6CE}"/>
              </a:ext>
            </a:extLst>
          </p:cNvPr>
          <p:cNvSpPr/>
          <p:nvPr/>
        </p:nvSpPr>
        <p:spPr>
          <a:xfrm>
            <a:off x="8817352" y="4556670"/>
            <a:ext cx="213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ABOUT ME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8A2F1-286E-4E48-A7A9-E0A4561C074A}"/>
              </a:ext>
            </a:extLst>
          </p:cNvPr>
          <p:cNvSpPr/>
          <p:nvPr/>
        </p:nvSpPr>
        <p:spPr>
          <a:xfrm>
            <a:off x="4262806" y="2459504"/>
            <a:ext cx="36663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Store your basic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info for </a:t>
            </a:r>
          </a:p>
          <a:p>
            <a:pPr algn="ctr"/>
            <a:r>
              <a:rPr lang="en-US" sz="4000" dirty="0">
                <a:latin typeface="Berlin Sans FB" panose="020E0602020502020306" pitchFamily="34" charset="0"/>
              </a:rPr>
              <a:t>future use</a:t>
            </a:r>
          </a:p>
        </p:txBody>
      </p:sp>
    </p:spTree>
    <p:extLst>
      <p:ext uri="{BB962C8B-B14F-4D97-AF65-F5344CB8AC3E}">
        <p14:creationId xmlns:p14="http://schemas.microsoft.com/office/powerpoint/2010/main" val="111776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Pavilion</cp:lastModifiedBy>
  <cp:revision>21</cp:revision>
  <dcterms:created xsi:type="dcterms:W3CDTF">2018-07-13T00:56:28Z</dcterms:created>
  <dcterms:modified xsi:type="dcterms:W3CDTF">2018-07-13T05:25:59Z</dcterms:modified>
</cp:coreProperties>
</file>