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E39F-D197-4D42-AF52-7A3C3EB29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5770D-2C0B-4617-8AC3-1EE6433DE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5D8C9-5C96-49EF-B947-9470B581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2EDA-61F7-41A9-A530-42B834CF9E2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A30F-9086-47C3-BEFD-D9DE0F6B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BAA02-3536-4D8E-B6D2-BBCF10DD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C600-8F3C-4A86-8368-959D80B0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B089-78C4-47D3-B618-C0245D99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E092B-C360-4105-A780-3C44DD0D5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28311-664D-4599-89AA-C2496DDB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2EDA-61F7-41A9-A530-42B834CF9E2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F1FF-6F17-4554-AC2C-85AACDC1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95DC5-609D-4002-B1F7-4512F3EA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C600-8F3C-4A86-8368-959D80B0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4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3079E-E4D6-46D1-ACBB-74FD31536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B815F-4456-4A03-8933-BDA8B5AF7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A9009-ED56-49D5-B0C7-7CFB938C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2EDA-61F7-41A9-A530-42B834CF9E2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6BEC8-A181-402F-9DD8-8B990BFC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F6CF-F6E4-4D1F-82C3-00C4D8D9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C600-8F3C-4A86-8368-959D80B0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1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6BD2-8B66-4281-89AC-E28282D8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9A6D-2A0E-4202-A018-4A12A598C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5E67A-A5E6-4D19-B649-748190A3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2EDA-61F7-41A9-A530-42B834CF9E2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32641-B61C-4F28-9245-19D444D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EEB99-729E-427B-9D91-B593D2A5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C600-8F3C-4A86-8368-959D80B0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A440-37E8-4172-918C-CD1C9D8C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48A75-8EB7-4D3B-AA29-E0F457C18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7F90D-FC86-4C71-B7BF-71E8C643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2EDA-61F7-41A9-A530-42B834CF9E2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5B10D-E55B-424F-84AC-C995515B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D0687-A3FD-4EEE-A081-95F42A36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C600-8F3C-4A86-8368-959D80B0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5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F61C-680C-40EC-9E7C-6C13289E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CADC-FE2A-4B0C-AB3E-8940212B8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3257D-A070-4941-A22A-E74E0A072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C72C5-9442-4562-860B-AC308B44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2EDA-61F7-41A9-A530-42B834CF9E2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4D3AC-73AD-4A88-AB23-FA20E73D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71F31-3D52-4027-B37A-E469F626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C600-8F3C-4A86-8368-959D80B0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3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813A-0DBC-4894-BB92-B59BC865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E1D60-6B8C-4A9B-8EC3-37974A30A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F6702-C8BC-4C26-AC5E-045149D39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43AD7-4A17-439A-A6ED-1D31B224F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7CBDF-8BFB-42D3-B93F-B9D937543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FB18B-6CA2-4097-B9E1-B3C72E2C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2EDA-61F7-41A9-A530-42B834CF9E2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A580F-DAF1-457D-B761-15CBE221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B833E-B6E1-4AF2-A686-E59A27FB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C600-8F3C-4A86-8368-959D80B0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4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7D46-B94C-4179-871A-3DA30D20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AB689-1EFA-4D68-9635-EB5C83B3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2EDA-61F7-41A9-A530-42B834CF9E2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15189-5382-48D5-A1C2-AA8830F1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62D45-7442-4C24-91CB-17EC26E1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C600-8F3C-4A86-8368-959D80B0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BD8AF-9CC6-4B7B-9A9D-578F6374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2EDA-61F7-41A9-A530-42B834CF9E2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13CEE-6258-4C8D-BBC3-F533C0A0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56703-ADD6-4CB7-8CDC-74F9EE02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C600-8F3C-4A86-8368-959D80B0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8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A039-4C44-4DE1-A43B-B9D48AF3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39BB-7724-49DD-9599-2ABB63E80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79EE7-D8C2-451A-B789-AA3542E3B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552A5-16F4-47CB-B676-C678A53E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2EDA-61F7-41A9-A530-42B834CF9E2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D3FB6-8BF3-4752-BC2B-CA3ED57A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09B9A-74FA-48EC-8F1D-B9F56DD8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C600-8F3C-4A86-8368-959D80B0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C2FB-12F5-4A7B-B58C-86233B6C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5C9E9-D936-4F0F-A334-443FD0B4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9CE22-5214-419A-A345-28FA418CD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A53F8-FA76-45ED-8A21-B3185668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2EDA-61F7-41A9-A530-42B834CF9E2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0F6F3-B7CC-4F97-8C4B-F5A70456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20982-EE38-454A-A2EA-DB03D38C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C600-8F3C-4A86-8368-959D80B0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8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ECD04-9921-4B46-86A4-30104751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4319F-4CFA-4D50-8091-392B0BCF0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DF1DC-DF94-4451-8733-31A6C0AA9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2EDA-61F7-41A9-A530-42B834CF9E2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8D010-3410-4271-959A-7882FC9C9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644A-4FC2-4FAE-A3B8-A5BCE5728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2C600-8F3C-4A86-8368-959D80B0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9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22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A21B-98E6-48B0-8DE5-B70C7692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645EE-D421-42C4-9CFA-360B088E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C09F-8088-4D76-847D-6B46730A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006C-F789-44A0-9B12-DA421005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4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E9D1-5583-48D9-8EB8-4D536404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E3414-1C0A-402F-9A43-CC2DEAED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E914-CC38-4397-9EF9-375BC5BB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32AC-27C6-4EB3-A076-BE856625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2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1DEC-61A7-4734-ABAA-315E504B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868D5-4C59-41CC-99A6-16085400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1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D52A-10D7-4993-9423-C00C49A9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7547E-247C-4A2D-8A4B-A322EB8A0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8B31-23E8-4AB9-ACEC-EF6E3DB7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23F11-B405-41B0-AE14-CA5B745D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7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9869-04B7-42B1-B5CF-A87B5D3C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6D60-06CB-408C-9FED-8A8EC430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9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B7B9-21FF-43FF-93BF-7B3EE8C8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CE52-6639-44D4-B5A5-851B0C1FF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2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63E2-A814-43F5-BFF4-2EE197A9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BD55-5DA0-456B-A49C-87F65A20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2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Pavilion</dc:creator>
  <cp:lastModifiedBy>Pavilion</cp:lastModifiedBy>
  <cp:revision>1</cp:revision>
  <dcterms:created xsi:type="dcterms:W3CDTF">2018-07-12T03:27:46Z</dcterms:created>
  <dcterms:modified xsi:type="dcterms:W3CDTF">2018-07-12T03:32:51Z</dcterms:modified>
</cp:coreProperties>
</file>