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Project Connect Business Model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Papillion Incorporated©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04" y="3734336"/>
            <a:ext cx="3046927" cy="30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Costs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46" y="1727514"/>
            <a:ext cx="8917197" cy="4514447"/>
          </a:xfrm>
        </p:spPr>
      </p:pic>
    </p:spTree>
    <p:extLst>
      <p:ext uri="{BB962C8B-B14F-4D97-AF65-F5344CB8AC3E}">
        <p14:creationId xmlns:p14="http://schemas.microsoft.com/office/powerpoint/2010/main" val="12520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8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Connect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3346"/>
            <a:ext cx="9905999" cy="3807855"/>
          </a:xfrm>
        </p:spPr>
        <p:txBody>
          <a:bodyPr/>
          <a:lstStyle/>
          <a:p>
            <a:pPr lvl="1"/>
            <a:r>
              <a:rPr lang="en-AU" dirty="0" smtClean="0"/>
              <a:t>Connect hobbyists, students, professionals and everyone who want to work together on a project</a:t>
            </a:r>
          </a:p>
          <a:p>
            <a:pPr lvl="1"/>
            <a:r>
              <a:rPr lang="en-AU" dirty="0" smtClean="0"/>
              <a:t>Global platform to enhance international relationships</a:t>
            </a:r>
          </a:p>
          <a:p>
            <a:pPr lvl="1"/>
            <a:r>
              <a:rPr lang="en-AU" dirty="0" smtClean="0"/>
              <a:t>Android based application (Stay tuned for more platforms)</a:t>
            </a:r>
          </a:p>
          <a:p>
            <a:pPr lvl="1"/>
            <a:r>
              <a:rPr lang="en-AU" dirty="0" smtClean="0"/>
              <a:t>Offered team finding, communication and management</a:t>
            </a:r>
          </a:p>
          <a:p>
            <a:pPr lvl="1"/>
            <a:endParaRPr lang="en-AU" dirty="0" smtClean="0"/>
          </a:p>
        </p:txBody>
      </p:sp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27" y="4842455"/>
            <a:ext cx="2406339" cy="1599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Value Proposition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 descr="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57" y="1649171"/>
            <a:ext cx="3003333" cy="48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Requirements_2_Chr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998"/>
          <a:stretch/>
        </p:blipFill>
        <p:spPr bwMode="auto">
          <a:xfrm>
            <a:off x="1754745" y="1994307"/>
            <a:ext cx="8679331" cy="405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Customer Relations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2" name="Picture 4" descr="Requirement_3_Daf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80" y="314033"/>
            <a:ext cx="4819481" cy="58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Distribution Channels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48602" y="-556873"/>
            <a:ext cx="4506714" cy="9431081"/>
          </a:xfrm>
        </p:spPr>
      </p:pic>
    </p:spTree>
    <p:extLst>
      <p:ext uri="{BB962C8B-B14F-4D97-AF65-F5344CB8AC3E}">
        <p14:creationId xmlns:p14="http://schemas.microsoft.com/office/powerpoint/2010/main" val="42228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Revenue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36" y="1790956"/>
            <a:ext cx="7166467" cy="4690528"/>
          </a:xfrm>
        </p:spPr>
      </p:pic>
    </p:spTree>
    <p:extLst>
      <p:ext uri="{BB962C8B-B14F-4D97-AF65-F5344CB8AC3E}">
        <p14:creationId xmlns:p14="http://schemas.microsoft.com/office/powerpoint/2010/main" val="20683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54" y="2290939"/>
            <a:ext cx="8079391" cy="3978177"/>
          </a:xfrm>
        </p:spPr>
      </p:pic>
    </p:spTree>
    <p:extLst>
      <p:ext uri="{BB962C8B-B14F-4D97-AF65-F5344CB8AC3E}">
        <p14:creationId xmlns:p14="http://schemas.microsoft.com/office/powerpoint/2010/main" val="3368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Partners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62" y="1674253"/>
            <a:ext cx="9376256" cy="4586107"/>
          </a:xfrm>
        </p:spPr>
      </p:pic>
    </p:spTree>
    <p:extLst>
      <p:ext uri="{BB962C8B-B14F-4D97-AF65-F5344CB8AC3E}">
        <p14:creationId xmlns:p14="http://schemas.microsoft.com/office/powerpoint/2010/main" val="7533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59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Project Connect Business Model</vt:lpstr>
      <vt:lpstr>Project Connect</vt:lpstr>
      <vt:lpstr>Value Proposition</vt:lpstr>
      <vt:lpstr>Customers</vt:lpstr>
      <vt:lpstr>Customer Relations</vt:lpstr>
      <vt:lpstr>Distribution Channels</vt:lpstr>
      <vt:lpstr>Revenue</vt:lpstr>
      <vt:lpstr>Configuration</vt:lpstr>
      <vt:lpstr>Partners</vt:lpstr>
      <vt:lpstr>Costs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Connect Business Model</dc:title>
  <dc:creator>Ethan King Koi</dc:creator>
  <cp:lastModifiedBy>Ethan King Koi</cp:lastModifiedBy>
  <cp:revision>11</cp:revision>
  <dcterms:created xsi:type="dcterms:W3CDTF">2018-07-16T02:20:26Z</dcterms:created>
  <dcterms:modified xsi:type="dcterms:W3CDTF">2018-07-16T07:27:41Z</dcterms:modified>
</cp:coreProperties>
</file>