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3272A6A-B0B9-4E60-AA2B-BC0A3A1D6F44}">
  <a:tblStyle styleId="{03272A6A-B0B9-4E60-AA2B-BC0A3A1D6F44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EEE7"/>
          </a:solidFill>
        </a:fill>
      </a:tcStyle>
    </a:wholeTbl>
    <a:band1H>
      <a:tcTxStyle/>
      <a:tcStyle>
        <a:tcBdr/>
        <a:fill>
          <a:solidFill>
            <a:srgbClr val="F9DC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9DC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77737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pic" idx="2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AU" sz="7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AU" sz="7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2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3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4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5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6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pic" idx="2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3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4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pic" idx="5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6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7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pic" idx="8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9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dt" idx="10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hape 2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Shape 3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hape 4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4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 descr="HD-ShadowShor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pic" idx="2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hashOverlay-FullResolve.png"/>
          <p:cNvPicPr preferRelativeResize="0"/>
          <p:nvPr/>
        </p:nvPicPr>
        <p:blipFill rotWithShape="1">
          <a:blip r:embed="rId19">
            <a:alphaModFix amt="1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n-AU" sz="5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RevYou</a:t>
            </a:r>
            <a:br>
              <a:rPr lang="en-AU" sz="5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AU" sz="2800" i="1"/>
              <a:t>Reviews for You</a:t>
            </a:r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AU"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By Team RatBit</a:t>
            </a:r>
            <a:endParaRPr sz="20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AU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Demo</a:t>
            </a:r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AU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TONY TAKE THE WHE</a:t>
            </a:r>
            <a:r>
              <a:rPr lang="en-AU"/>
              <a:t>E</a:t>
            </a:r>
            <a:r>
              <a:rPr lang="en-AU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AU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Vision – Short Term</a:t>
            </a:r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AutoNum type="arabicPeriod"/>
            </a:pPr>
            <a:r>
              <a:rPr lang="en-AU" sz="24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Move to a database rather than </a:t>
            </a:r>
            <a:r>
              <a:rPr lang="en-AU" sz="2400" b="0" i="0" u="none" strike="noStrike" cap="none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Json</a:t>
            </a:r>
            <a:r>
              <a:rPr lang="en-AU" sz="24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files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AutoNum type="arabicPeriod"/>
            </a:pPr>
            <a:r>
              <a:rPr lang="en-AU" sz="24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Expand the range of products our site holds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AutoNum type="arabicPeriod"/>
            </a:pPr>
            <a:r>
              <a:rPr lang="en-AU" sz="24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Log in with Social Media (FB, WeChat)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AutoNum type="arabicPeriod"/>
            </a:pPr>
            <a:r>
              <a:rPr lang="en-AU" sz="24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Polish pages and improve usability</a:t>
            </a:r>
            <a:endParaRPr sz="24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AutoNum type="arabicPeriod"/>
            </a:pPr>
            <a:r>
              <a:rPr lang="en-AU" dirty="0"/>
              <a:t>Improve review editing </a:t>
            </a:r>
            <a:r>
              <a:rPr lang="en-AU" dirty="0" smtClean="0"/>
              <a:t>process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AU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Vision – Long Term</a:t>
            </a:r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69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rebuchet MS"/>
              <a:buAutoNum type="arabicPeriod"/>
            </a:pPr>
            <a:r>
              <a:rPr lang="en-AU" sz="2600" dirty="0"/>
              <a:t>Implement more sophisticated user controls</a:t>
            </a:r>
            <a:endParaRPr sz="2600" dirty="0"/>
          </a:p>
          <a:p>
            <a:pPr marL="457200" marR="0" lvl="0" indent="-469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rebuchet MS"/>
              <a:buAutoNum type="arabicPeriod"/>
            </a:pPr>
            <a:r>
              <a:rPr lang="en-AU" sz="2600" dirty="0"/>
              <a:t>Develop an API for accessing review data/metadata</a:t>
            </a:r>
            <a:endParaRPr sz="2600" dirty="0"/>
          </a:p>
          <a:p>
            <a:pPr marL="457200" marR="0" lvl="0" indent="-469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rebuchet MS"/>
              <a:buAutoNum type="arabicPeriod"/>
            </a:pPr>
            <a:r>
              <a:rPr lang="en-AU" sz="2600" dirty="0"/>
              <a:t>Develop a suggestions system based on user </a:t>
            </a:r>
            <a:r>
              <a:rPr lang="en-AU" sz="2600" dirty="0" smtClean="0"/>
              <a:t>info/activity</a:t>
            </a:r>
          </a:p>
          <a:p>
            <a:pPr indent="-469900">
              <a:spcBef>
                <a:spcPts val="0"/>
              </a:spcBef>
              <a:buSzPts val="2600"/>
              <a:buFont typeface="Trebuchet MS"/>
              <a:buAutoNum type="arabicPeriod"/>
            </a:pPr>
            <a:r>
              <a:rPr lang="en-US" altLang="zh-CN" sz="2600" dirty="0"/>
              <a:t>Create an API for developers or corporates to add their own categories.</a:t>
            </a:r>
          </a:p>
          <a:p>
            <a:pPr marL="457200" marR="0" lvl="0" indent="-469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rebuchet MS"/>
              <a:buAutoNum type="arabicPeriod"/>
            </a:pPr>
            <a:endParaRPr sz="2600" dirty="0"/>
          </a:p>
          <a:p>
            <a:pPr marL="457200" marR="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</a:pPr>
            <a:endParaRPr sz="24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AU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Reflection</a:t>
            </a:r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AU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Achieved most of the goals we wanted to achieve</a:t>
            </a:r>
            <a:endParaRPr sz="2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AU"/>
              <a:t>We were not able to implement one of the most important features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AU"/>
              <a:t>Getting the data we wanted took</a:t>
            </a:r>
            <a:r>
              <a:rPr lang="en-AU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longer than we thought it would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AU"/>
              <a:t>It helped to have a member of the group with experience making websites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AU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boot section needs polishing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AU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Questions?</a:t>
            </a:r>
            <a:endParaRPr/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AU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•"/>
            </a:pPr>
            <a:r>
              <a:rPr lang="en-AU" sz="222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Team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•"/>
            </a:pPr>
            <a:r>
              <a:rPr lang="en-AU" sz="222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•"/>
            </a:pPr>
            <a:r>
              <a:rPr lang="en-AU" sz="222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Progress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•"/>
            </a:pPr>
            <a:r>
              <a:rPr lang="en-AU" sz="222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Approach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•"/>
            </a:pPr>
            <a:r>
              <a:rPr lang="en-AU" sz="222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Demo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•"/>
            </a:pPr>
            <a:r>
              <a:rPr lang="en-AU" sz="222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Vision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•"/>
            </a:pPr>
            <a:r>
              <a:rPr lang="en-AU" sz="222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Reflection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•"/>
            </a:pPr>
            <a:r>
              <a:rPr lang="en-AU" sz="222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Roadmap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•"/>
            </a:pPr>
            <a:r>
              <a:rPr lang="en-AU" sz="222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AU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Team</a:t>
            </a:r>
            <a:endParaRPr/>
          </a:p>
        </p:txBody>
      </p:sp>
      <p:graphicFrame>
        <p:nvGraphicFramePr>
          <p:cNvPr id="215" name="Shape 215"/>
          <p:cNvGraphicFramePr/>
          <p:nvPr/>
        </p:nvGraphicFramePr>
        <p:xfrm>
          <a:off x="681038" y="2336800"/>
          <a:ext cx="9613875" cy="1010940"/>
        </p:xfrm>
        <a:graphic>
          <a:graphicData uri="http://schemas.openxmlformats.org/drawingml/2006/table">
            <a:tbl>
              <a:tblPr firstRow="1" bandRow="1">
                <a:noFill/>
                <a:tableStyleId>{03272A6A-B0B9-4E60-AA2B-BC0A3A1D6F44}</a:tableStyleId>
              </a:tblPr>
              <a:tblGrid>
                <a:gridCol w="3204625"/>
                <a:gridCol w="3204625"/>
                <a:gridCol w="32046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 u="none" strike="noStrike" cap="none"/>
                        <a:t>James Burns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Christopher Thorpe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Mikeala Summerville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Team Leader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System Architect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Project Manager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Technical Documentation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16" name="Shape 216"/>
          <p:cNvGraphicFramePr/>
          <p:nvPr/>
        </p:nvGraphicFramePr>
        <p:xfrm>
          <a:off x="681038" y="4056025"/>
          <a:ext cx="9613875" cy="1010940"/>
        </p:xfrm>
        <a:graphic>
          <a:graphicData uri="http://schemas.openxmlformats.org/drawingml/2006/table">
            <a:tbl>
              <a:tblPr firstRow="1" bandRow="1">
                <a:noFill/>
                <a:tableStyleId>{03272A6A-B0B9-4E60-AA2B-BC0A3A1D6F44}</a:tableStyleId>
              </a:tblPr>
              <a:tblGrid>
                <a:gridCol w="3204625"/>
                <a:gridCol w="3204625"/>
                <a:gridCol w="32046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 b="0" i="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ZhangYang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 b="0" i="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Tony Li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 b="0" i="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LIANGZHENYU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Vice Leader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Quality Control Officer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Lead Designer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Product Manager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AU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</a:t>
            </a:r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AU" sz="2400" b="0" i="0" u="none" strike="noStrike" cap="none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RevYou</a:t>
            </a:r>
            <a:r>
              <a:rPr lang="en-AU" sz="24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is an aggregated review </a:t>
            </a:r>
            <a:r>
              <a:rPr lang="en-AU" sz="2400" b="0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site.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AU" sz="24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Like </a:t>
            </a:r>
            <a:r>
              <a:rPr lang="en-AU" sz="2400" b="0" i="0" u="none" strike="noStrike" cap="none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Metacritic</a:t>
            </a:r>
            <a:r>
              <a:rPr lang="en-AU" sz="24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Rotten Tomatoes, </a:t>
            </a:r>
            <a:r>
              <a:rPr lang="en-AU" sz="2400" b="0" i="0" u="none" strike="noStrike" cap="none" dirty="0" err="1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TestFreaks</a:t>
            </a:r>
            <a:endParaRPr lang="en-AU" sz="2400" b="0" i="0" u="none" strike="noStrike" cap="none" dirty="0" smtClean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endParaRPr lang="en-AU"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AU" sz="2400" b="0" i="0" u="none" strike="noStrike" cap="none" dirty="0" err="1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RevYou</a:t>
            </a:r>
            <a:r>
              <a:rPr lang="en-AU" sz="2400" b="0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however, takes all the categories and combines them in to one place.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AU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</a:t>
            </a:r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spcBef>
                <a:spcPts val="0"/>
              </a:spcBef>
            </a:pPr>
            <a:r>
              <a:rPr lang="en-AU" altLang="zh-CN" dirty="0" err="1"/>
              <a:t>RevYou</a:t>
            </a:r>
            <a:r>
              <a:rPr lang="en-AU" altLang="zh-CN" dirty="0"/>
              <a:t> allows you to see the reviews of many products in one place</a:t>
            </a:r>
            <a:r>
              <a:rPr lang="en-AU" altLang="zh-CN" dirty="0" smtClean="0"/>
              <a:t>.</a:t>
            </a:r>
            <a:endParaRPr lang="en-AU" sz="2400" b="0" i="0" u="none" strike="noStrike" cap="none" dirty="0" smtClean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AU" sz="2400" b="0" i="0" u="none" strike="noStrike" cap="none" dirty="0" err="1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RevYou</a:t>
            </a:r>
            <a:r>
              <a:rPr lang="en-AU" sz="2400" b="0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AU" sz="24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focuses on letting you know who is writing your </a:t>
            </a:r>
            <a:r>
              <a:rPr lang="en-AU" sz="2400" b="0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review.</a:t>
            </a:r>
            <a:endParaRPr sz="24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AU" sz="2400" b="0" i="0" u="none" strike="noStrike" cap="none" dirty="0" err="1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RevYou</a:t>
            </a:r>
            <a:r>
              <a:rPr lang="en-AU" sz="2400" b="0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allows </a:t>
            </a:r>
            <a:r>
              <a:rPr lang="en-AU" sz="24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user to ranks reviews on how relevant they to </a:t>
            </a:r>
            <a:r>
              <a:rPr lang="en-AU" sz="2400" b="0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them.</a:t>
            </a:r>
            <a:endParaRPr lang="en-AU" dirty="0"/>
          </a:p>
          <a:p>
            <a:pPr marL="228600" lvl="0" indent="-228600"/>
            <a:r>
              <a:rPr lang="en-AU" altLang="zh-CN" dirty="0" err="1" smtClean="0"/>
              <a:t>RevYou</a:t>
            </a:r>
            <a:r>
              <a:rPr lang="en-AU" altLang="zh-CN" dirty="0" smtClean="0"/>
              <a:t> </a:t>
            </a:r>
            <a:r>
              <a:rPr lang="en-AU" altLang="zh-CN" dirty="0"/>
              <a:t>is easily extendable, allowing categories to be </a:t>
            </a:r>
            <a:r>
              <a:rPr lang="en-AU" altLang="zh-CN" dirty="0" smtClean="0"/>
              <a:t>added with minimal effort.</a:t>
            </a:r>
          </a:p>
          <a:p>
            <a:pPr marL="228600" lvl="0" indent="-228600"/>
            <a:r>
              <a:rPr lang="en-AU" altLang="zh-CN" dirty="0" err="1" smtClean="0"/>
              <a:t>RevYou</a:t>
            </a:r>
            <a:r>
              <a:rPr lang="en-AU" altLang="zh-CN" dirty="0" smtClean="0"/>
              <a:t> gives the user choices to view only what they want to see.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AU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Progress</a:t>
            </a:r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AU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Current Image of the trello board</a:t>
            </a:r>
            <a:endParaRPr/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3275"/>
            <a:ext cx="12191998" cy="5804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AU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Progress</a:t>
            </a:r>
            <a:endParaRPr/>
          </a:p>
        </p:txBody>
      </p:sp>
      <p:graphicFrame>
        <p:nvGraphicFramePr>
          <p:cNvPr id="241" name="Shape 241"/>
          <p:cNvGraphicFramePr/>
          <p:nvPr/>
        </p:nvGraphicFramePr>
        <p:xfrm>
          <a:off x="681038" y="2336800"/>
          <a:ext cx="9613900" cy="2966800"/>
        </p:xfrm>
        <a:graphic>
          <a:graphicData uri="http://schemas.openxmlformats.org/drawingml/2006/table">
            <a:tbl>
              <a:tblPr firstRow="1" bandRow="1">
                <a:noFill/>
                <a:tableStyleId>{03272A6A-B0B9-4E60-AA2B-BC0A3A1D6F44}</a:tableStyleId>
              </a:tblPr>
              <a:tblGrid>
                <a:gridCol w="7057500"/>
                <a:gridCol w="25564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Goal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Achievement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Fill our website with products and ratings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solidFill>
                            <a:srgbClr val="00B050"/>
                          </a:solidFill>
                        </a:rPr>
                        <a:t>Complete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Able to make user account and sign 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AU" sz="1800">
                          <a:solidFill>
                            <a:srgbClr val="00B050"/>
                          </a:solidFill>
                        </a:rPr>
                        <a:t>Complete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User is able to search for products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AU" sz="1800">
                          <a:solidFill>
                            <a:srgbClr val="00B050"/>
                          </a:solidFill>
                        </a:rPr>
                        <a:t>Complete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User is able to write reviews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AU" sz="1800">
                          <a:solidFill>
                            <a:srgbClr val="00B050"/>
                          </a:solidFill>
                        </a:rPr>
                        <a:t>Complete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User is able to search for reviews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AU" sz="1800">
                          <a:solidFill>
                            <a:srgbClr val="00B050"/>
                          </a:solidFill>
                        </a:rPr>
                        <a:t>Complete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User is able to follow reviewers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AU" sz="1800">
                          <a:solidFill>
                            <a:srgbClr val="FF0000"/>
                          </a:solidFill>
                        </a:rPr>
                        <a:t>Incomplete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User is able to set preferences for what they want to look at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AU" sz="1800">
                          <a:solidFill>
                            <a:srgbClr val="FF0000"/>
                          </a:solidFill>
                        </a:rPr>
                        <a:t>Incomplete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AU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Approach – Frontend</a:t>
            </a:r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AU" dirty="0" smtClean="0"/>
              <a:t>Node</a:t>
            </a:r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AU" dirty="0" smtClean="0"/>
              <a:t> </a:t>
            </a:r>
            <a:r>
              <a:rPr lang="en-AU" dirty="0"/>
              <a:t>and </a:t>
            </a:r>
            <a:r>
              <a:rPr lang="en-AU" dirty="0" smtClean="0"/>
              <a:t>express.js framework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AU" dirty="0" smtClean="0"/>
              <a:t>Required for dynamic routing</a:t>
            </a:r>
            <a:endParaRPr lang="en-AU" dirty="0"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AU" dirty="0" smtClean="0"/>
              <a:t>PUG – HTML – Allows backend results to </a:t>
            </a:r>
            <a:r>
              <a:rPr lang="en-AU" smtClean="0"/>
              <a:t>be rendered</a:t>
            </a:r>
            <a:endParaRPr lang="en-AU" dirty="0" smtClean="0"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AU" dirty="0" smtClean="0"/>
              <a:t>LESS – CSS – More organized styles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AU" dirty="0" err="1" smtClean="0"/>
              <a:t>CoffeeScript</a:t>
            </a:r>
            <a:r>
              <a:rPr lang="en-AU" dirty="0" smtClean="0"/>
              <a:t> – JavaScript – Quick production of short scripts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AU" dirty="0" smtClean="0"/>
              <a:t>Frontend is served and rendered by express.js routing.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AU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Approach – Backend</a:t>
            </a:r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AU" sz="24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All data for the site was collected using scrapers in Python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AU" sz="24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was scraped from Steam, Goodreads and IMDb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AU" sz="24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is currently stored in </a:t>
            </a:r>
            <a:r>
              <a:rPr lang="en-AU" sz="2400" b="0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JSON </a:t>
            </a:r>
            <a:r>
              <a:rPr lang="en-AU" sz="24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files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AU" sz="24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Passwords are salted and hashed with SHA</a:t>
            </a:r>
            <a:r>
              <a:rPr lang="en-AU" dirty="0"/>
              <a:t>-</a:t>
            </a:r>
            <a:r>
              <a:rPr lang="en-AU" sz="24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512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AU" sz="24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inner workings of the site are written in 12 </a:t>
            </a:r>
            <a:r>
              <a:rPr lang="en-AU" sz="2400" b="0" i="0" u="none" strike="noStrike" cap="none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TypeScript</a:t>
            </a:r>
            <a:r>
              <a:rPr lang="en-AU" sz="24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classes and 2 </a:t>
            </a:r>
            <a:r>
              <a:rPr lang="en-AU" sz="2400" b="0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interfaces which interacts with the frontend</a:t>
            </a:r>
            <a:endParaRPr dirty="0"/>
          </a:p>
          <a:p>
            <a:pPr marL="228600" marR="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454</Words>
  <Application>Microsoft Office PowerPoint</Application>
  <PresentationFormat>自定义</PresentationFormat>
  <Paragraphs>90</Paragraphs>
  <Slides>14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Berlin</vt:lpstr>
      <vt:lpstr>RevYou Reviews for You</vt:lpstr>
      <vt:lpstr>Agenda</vt:lpstr>
      <vt:lpstr>Team</vt:lpstr>
      <vt:lpstr>Project</vt:lpstr>
      <vt:lpstr>Project</vt:lpstr>
      <vt:lpstr>Progress</vt:lpstr>
      <vt:lpstr>Progress</vt:lpstr>
      <vt:lpstr>Approach – Frontend</vt:lpstr>
      <vt:lpstr>Approach – Backend</vt:lpstr>
      <vt:lpstr>Demo</vt:lpstr>
      <vt:lpstr>Project Vision – Short Term</vt:lpstr>
      <vt:lpstr>Project Vision – Long Term</vt:lpstr>
      <vt:lpstr>Reflection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RevYou Reviews for You</dc:title>
  <cp:lastModifiedBy>HP</cp:lastModifiedBy>
  <cp:revision>14</cp:revision>
  <dcterms:modified xsi:type="dcterms:W3CDTF">2018-07-13T06:10:06Z</dcterms:modified>
</cp:coreProperties>
</file>