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4" r:id="rId5"/>
    <p:sldId id="269" r:id="rId6"/>
    <p:sldId id="261" r:id="rId7"/>
    <p:sldId id="263" r:id="rId8"/>
    <p:sldId id="262" r:id="rId9"/>
    <p:sldId id="259" r:id="rId10"/>
    <p:sldId id="271" r:id="rId11"/>
    <p:sldId id="265" r:id="rId12"/>
    <p:sldId id="266" r:id="rId13"/>
    <p:sldId id="267" r:id="rId14"/>
    <p:sldId id="260" r:id="rId15"/>
    <p:sldId id="270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7"/>
    <p:restoredTop sz="94664"/>
  </p:normalViewPr>
  <p:slideViewPr>
    <p:cSldViewPr snapToGrid="0" snapToObjects="1">
      <p:cViewPr varScale="1">
        <p:scale>
          <a:sx n="105" d="100"/>
          <a:sy n="105" d="100"/>
        </p:scale>
        <p:origin x="1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5D761-2FC5-B645-B763-F026E16844C8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4038D-D6AB-CB46-A721-48E6692AD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5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F422-E0D0-4746-AC7B-F77048675BB2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C385-3626-B94E-99FE-C99F03861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F422-E0D0-4746-AC7B-F77048675BB2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C385-3626-B94E-99FE-C99F03861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2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F422-E0D0-4746-AC7B-F77048675BB2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C385-3626-B94E-99FE-C99F03861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4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F422-E0D0-4746-AC7B-F77048675BB2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C385-3626-B94E-99FE-C99F03861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2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F422-E0D0-4746-AC7B-F77048675BB2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C385-3626-B94E-99FE-C99F03861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44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F422-E0D0-4746-AC7B-F77048675BB2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C385-3626-B94E-99FE-C99F03861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1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F422-E0D0-4746-AC7B-F77048675BB2}" type="datetimeFigureOut">
              <a:rPr lang="en-US" smtClean="0"/>
              <a:t>7/12/18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C385-3626-B94E-99FE-C99F03861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7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F422-E0D0-4746-AC7B-F77048675BB2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C385-3626-B94E-99FE-C99F03861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3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F422-E0D0-4746-AC7B-F77048675BB2}" type="datetimeFigureOut">
              <a:rPr lang="en-US" smtClean="0"/>
              <a:t>7/12/18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C385-3626-B94E-99FE-C99F03861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5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F422-E0D0-4746-AC7B-F77048675BB2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C385-3626-B94E-99FE-C99F03861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11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F422-E0D0-4746-AC7B-F77048675BB2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C385-3626-B94E-99FE-C99F03861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4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6F422-E0D0-4746-AC7B-F77048675BB2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EC385-3626-B94E-99FE-C99F03861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8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74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ER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502" y="1440270"/>
            <a:ext cx="4920996" cy="52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04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Optimised</a:t>
            </a:r>
            <a:r>
              <a:rPr lang="en-US" dirty="0" smtClean="0"/>
              <a:t> Journey Planner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Produces an </a:t>
            </a:r>
            <a:r>
              <a:rPr lang="en-US" dirty="0" err="1" smtClean="0"/>
              <a:t>optimised</a:t>
            </a:r>
            <a:r>
              <a:rPr lang="en-US" dirty="0" smtClean="0"/>
              <a:t> timetable of activities in destination based on:</a:t>
            </a:r>
          </a:p>
          <a:p>
            <a:pPr lvl="1"/>
            <a:r>
              <a:rPr lang="en-US" dirty="0" smtClean="0"/>
              <a:t>Personal interests</a:t>
            </a:r>
          </a:p>
          <a:p>
            <a:pPr lvl="1"/>
            <a:r>
              <a:rPr lang="en-US" dirty="0" smtClean="0"/>
              <a:t>Popularity of attractions</a:t>
            </a:r>
          </a:p>
          <a:p>
            <a:pPr lvl="1"/>
            <a:r>
              <a:rPr lang="en-US" dirty="0" smtClean="0"/>
              <a:t>Best times to visit</a:t>
            </a:r>
          </a:p>
          <a:p>
            <a:pPr lvl="1"/>
            <a:r>
              <a:rPr lang="en-US" dirty="0" smtClean="0"/>
              <a:t>Accessibility requirements</a:t>
            </a:r>
          </a:p>
          <a:p>
            <a:pPr lvl="1"/>
            <a:r>
              <a:rPr lang="en-US" dirty="0" smtClean="0"/>
              <a:t>Level of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8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 </a:t>
            </a:r>
            <a:r>
              <a:rPr lang="en-US" dirty="0" err="1" smtClean="0"/>
              <a:t>Heatmap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statistics on activity popularity and displays them in an interactive, visual way</a:t>
            </a:r>
          </a:p>
          <a:p>
            <a:pPr lvl="1"/>
            <a:r>
              <a:rPr lang="en-US" dirty="0" smtClean="0"/>
              <a:t>Can be used to make decisions about activities for </a:t>
            </a:r>
            <a:r>
              <a:rPr lang="en-US" dirty="0" err="1" smtClean="0"/>
              <a:t>optimised</a:t>
            </a:r>
            <a:r>
              <a:rPr lang="en-US" dirty="0" smtClean="0"/>
              <a:t> timetables</a:t>
            </a:r>
          </a:p>
          <a:p>
            <a:pPr lvl="1"/>
            <a:r>
              <a:rPr lang="en-US" dirty="0" smtClean="0"/>
              <a:t>Make instantaneous decisions based on live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62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Tour Guide Matching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Matches </a:t>
            </a:r>
            <a:r>
              <a:rPr lang="en-US" dirty="0" err="1" smtClean="0"/>
              <a:t>travellers</a:t>
            </a:r>
            <a:r>
              <a:rPr lang="en-US" dirty="0" smtClean="0"/>
              <a:t> with local people at each destination</a:t>
            </a:r>
          </a:p>
          <a:p>
            <a:r>
              <a:rPr lang="en-US" dirty="0" smtClean="0"/>
              <a:t>Incorporates aspects such as:</a:t>
            </a:r>
          </a:p>
          <a:p>
            <a:pPr lvl="1"/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Timing</a:t>
            </a:r>
          </a:p>
          <a:p>
            <a:pPr lvl="1"/>
            <a:r>
              <a:rPr lang="en-US" dirty="0" smtClean="0"/>
              <a:t>Languages Spoken</a:t>
            </a:r>
          </a:p>
          <a:p>
            <a:pPr lvl="1"/>
            <a:r>
              <a:rPr lang="en-US" dirty="0" smtClean="0"/>
              <a:t>Personal Preferences</a:t>
            </a:r>
          </a:p>
          <a:p>
            <a:pPr lvl="1"/>
            <a:r>
              <a:rPr lang="en-US" dirty="0" smtClean="0"/>
              <a:t>Activity Level</a:t>
            </a:r>
          </a:p>
          <a:p>
            <a:pPr lvl="1"/>
            <a:r>
              <a:rPr lang="en-US" dirty="0" err="1" smtClean="0"/>
              <a:t>Accessibilty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32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717916"/>
              </p:ext>
            </p:extLst>
          </p:nvPr>
        </p:nvGraphicFramePr>
        <p:xfrm>
          <a:off x="1711367" y="1963020"/>
          <a:ext cx="8128000" cy="3114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Linking J</a:t>
                      </a:r>
                      <a:r>
                        <a:rPr lang="en-US" baseline="0" dirty="0" smtClean="0"/>
                        <a:t>ourney Planner to Database </a:t>
                      </a:r>
                      <a:r>
                        <a:rPr lang="mr-IN" baseline="0" dirty="0" smtClean="0"/>
                        <a:t>–</a:t>
                      </a:r>
                      <a:r>
                        <a:rPr lang="en-US" baseline="0" dirty="0" smtClean="0"/>
                        <a:t> Choosing between </a:t>
                      </a:r>
                      <a:r>
                        <a:rPr lang="en-US" baseline="0" dirty="0" err="1" smtClean="0"/>
                        <a:t>NodeJS</a:t>
                      </a:r>
                      <a:r>
                        <a:rPr lang="en-US" baseline="0" dirty="0" smtClean="0"/>
                        <a:t> and AJAX for SQL integration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Chose AJAX as it integrated more smoothly</a:t>
                      </a:r>
                      <a:r>
                        <a:rPr lang="en-US" baseline="0" dirty="0" smtClean="0"/>
                        <a:t> with the pre-existing PHP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Pressing</a:t>
                      </a:r>
                      <a:r>
                        <a:rPr lang="en-US" baseline="0" dirty="0" smtClean="0"/>
                        <a:t> buttons too quickly produced unexpected results due to slow internet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feasible solution to</a:t>
                      </a:r>
                      <a:r>
                        <a:rPr lang="en-US" baseline="0" dirty="0" smtClean="0"/>
                        <a:t> slow internet yet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JavaScript</a:t>
                      </a:r>
                      <a:r>
                        <a:rPr lang="en-US" baseline="0" dirty="0" smtClean="0"/>
                        <a:t> is a new language for many of us </a:t>
                      </a:r>
                      <a:r>
                        <a:rPr lang="mr-IN" baseline="0" dirty="0" smtClean="0"/>
                        <a:t>–</a:t>
                      </a:r>
                      <a:r>
                        <a:rPr lang="en-US" baseline="0" dirty="0" smtClean="0"/>
                        <a:t> Problems with multiple functions executing simultaneously rather than sequentially like in other languages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Limiting number of functions used to force</a:t>
                      </a:r>
                      <a:r>
                        <a:rPr lang="en-US" baseline="0" dirty="0" smtClean="0"/>
                        <a:t> sequential flow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117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913363"/>
              </p:ext>
            </p:extLst>
          </p:nvPr>
        </p:nvGraphicFramePr>
        <p:xfrm>
          <a:off x="1815316" y="1690688"/>
          <a:ext cx="8128000" cy="3931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Keep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Clearly assigned</a:t>
                      </a:r>
                      <a:r>
                        <a:rPr lang="en-US" baseline="0" dirty="0" smtClean="0"/>
                        <a:t> roles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 smtClean="0"/>
                        <a:t>Setting manageable goals with time limits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b="1" dirty="0" smtClean="0"/>
                        <a:t>Try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Breaking down roles further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Using </a:t>
                      </a:r>
                      <a:r>
                        <a:rPr lang="en-US" dirty="0" err="1" smtClean="0"/>
                        <a:t>subgoals</a:t>
                      </a:r>
                      <a:r>
                        <a:rPr lang="en-US" dirty="0" smtClean="0"/>
                        <a:t> to more</a:t>
                      </a:r>
                      <a:r>
                        <a:rPr lang="en-US" baseline="0" dirty="0" smtClean="0"/>
                        <a:t> specifically assign work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 smtClean="0"/>
                        <a:t>Clear communication is key. Found that messaging a group chat when working on a document (so that only one person is working on a document at any time) was efficient for a small group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 smtClean="0"/>
                        <a:t>Creating new servers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 smtClean="0"/>
                        <a:t>Working as a team to teach each other and share skills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Problem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GitHub merge conflicts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/>
                        <a:t>GFW</a:t>
                      </a:r>
                      <a:r>
                        <a:rPr lang="en-US" baseline="0" dirty="0" smtClean="0"/>
                        <a:t> blocking/slowing development servers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 smtClean="0"/>
                        <a:t>Not everyone was familiar with the languages and technologies being used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687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862171"/>
              </p:ext>
            </p:extLst>
          </p:nvPr>
        </p:nvGraphicFramePr>
        <p:xfrm>
          <a:off x="560835" y="2158322"/>
          <a:ext cx="10792964" cy="165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1852"/>
                <a:gridCol w="1541852"/>
                <a:gridCol w="770926"/>
                <a:gridCol w="770926"/>
                <a:gridCol w="1541852"/>
                <a:gridCol w="1541852"/>
                <a:gridCol w="770926"/>
                <a:gridCol w="770926"/>
                <a:gridCol w="15418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Iteration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Iteration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Iteration 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Features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Functional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Journey Planner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Functional Heat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Map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Functional Guide Matching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Improvements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of three key features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Add more cities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and destinations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Platforms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Website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Android App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Website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Android App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iOS App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8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Travel can often be stressful</a:t>
            </a:r>
          </a:p>
          <a:p>
            <a:pPr lvl="1"/>
            <a:r>
              <a:rPr lang="en-US" dirty="0" smtClean="0"/>
              <a:t>Planning activities</a:t>
            </a:r>
          </a:p>
          <a:p>
            <a:pPr lvl="1"/>
            <a:r>
              <a:rPr lang="en-US" dirty="0" smtClean="0"/>
              <a:t>Navigating around in destination</a:t>
            </a:r>
          </a:p>
          <a:p>
            <a:pPr lvl="1"/>
            <a:r>
              <a:rPr lang="en-US" dirty="0" smtClean="0"/>
              <a:t>Language barriers</a:t>
            </a:r>
          </a:p>
          <a:p>
            <a:r>
              <a:rPr lang="en-US" dirty="0" smtClean="0"/>
              <a:t>Most travel </a:t>
            </a:r>
            <a:r>
              <a:rPr lang="en-US" dirty="0" err="1" smtClean="0"/>
              <a:t>organisations</a:t>
            </a:r>
            <a:r>
              <a:rPr lang="en-US" dirty="0" smtClean="0"/>
              <a:t> don’t take ALL demographics into account, especially:</a:t>
            </a:r>
          </a:p>
          <a:p>
            <a:pPr lvl="1"/>
            <a:r>
              <a:rPr lang="en-US" dirty="0" smtClean="0"/>
              <a:t>Elderly</a:t>
            </a:r>
          </a:p>
          <a:p>
            <a:pPr lvl="1"/>
            <a:r>
              <a:rPr lang="en-US" dirty="0" smtClean="0"/>
              <a:t>Disabled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3949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Overview (Scope)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Travolla</a:t>
            </a:r>
            <a:r>
              <a:rPr lang="en-US" dirty="0"/>
              <a:t> makes global travel more accessible, for more people. With unique features to help you </a:t>
            </a:r>
            <a:r>
              <a:rPr lang="en-US" dirty="0" err="1"/>
              <a:t>personalise</a:t>
            </a:r>
            <a:r>
              <a:rPr lang="en-US" dirty="0"/>
              <a:t> and streamline your getaway, </a:t>
            </a:r>
            <a:r>
              <a:rPr lang="en-US" dirty="0" err="1"/>
              <a:t>Travolla</a:t>
            </a:r>
            <a:r>
              <a:rPr lang="en-US" dirty="0"/>
              <a:t> allows you to truly experience a place in a natural, authentic way.</a:t>
            </a:r>
            <a:endParaRPr lang="en-GB" dirty="0"/>
          </a:p>
          <a:p>
            <a:r>
              <a:rPr lang="en-US" dirty="0" smtClean="0"/>
              <a:t>Incorporates three main services:</a:t>
            </a:r>
          </a:p>
          <a:p>
            <a:pPr lvl="1"/>
            <a:r>
              <a:rPr lang="en-US" dirty="0" err="1" smtClean="0"/>
              <a:t>Optimised</a:t>
            </a:r>
            <a:r>
              <a:rPr lang="en-US" dirty="0" smtClean="0"/>
              <a:t> Journey Planner</a:t>
            </a:r>
          </a:p>
          <a:p>
            <a:pPr lvl="1"/>
            <a:r>
              <a:rPr lang="en-US" dirty="0" smtClean="0"/>
              <a:t>Activity Heat Map</a:t>
            </a:r>
          </a:p>
          <a:p>
            <a:pPr lvl="1"/>
            <a:r>
              <a:rPr lang="en-US" dirty="0" smtClean="0"/>
              <a:t>Local Tour Guide Matching System</a:t>
            </a:r>
          </a:p>
        </p:txBody>
      </p:sp>
    </p:spTree>
    <p:extLst>
      <p:ext uri="{BB962C8B-B14F-4D97-AF65-F5344CB8AC3E}">
        <p14:creationId xmlns:p14="http://schemas.microsoft.com/office/powerpoint/2010/main" val="846643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Overview (Scope)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Platform:</a:t>
            </a:r>
          </a:p>
          <a:p>
            <a:pPr lvl="1"/>
            <a:r>
              <a:rPr lang="en-US" dirty="0" smtClean="0"/>
              <a:t>Website </a:t>
            </a:r>
            <a:r>
              <a:rPr lang="mr-IN" dirty="0" smtClean="0"/>
              <a:t>–</a:t>
            </a:r>
            <a:r>
              <a:rPr lang="en-US" dirty="0" smtClean="0"/>
              <a:t> Accessible on all personal computers and mobile devices</a:t>
            </a:r>
          </a:p>
          <a:p>
            <a:pPr lvl="1"/>
            <a:r>
              <a:rPr lang="en-US" dirty="0" smtClean="0"/>
              <a:t>App </a:t>
            </a:r>
            <a:r>
              <a:rPr lang="mr-IN" dirty="0" smtClean="0"/>
              <a:t>–</a:t>
            </a:r>
            <a:r>
              <a:rPr lang="en-US" dirty="0" smtClean="0"/>
              <a:t> Accessible on Android mobile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235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Overview (Miscellaneous Scope)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Iteration 1:</a:t>
            </a:r>
          </a:p>
          <a:p>
            <a:pPr lvl="1"/>
            <a:r>
              <a:rPr lang="en-US" dirty="0" smtClean="0"/>
              <a:t>Focusing on two cities: Dalian, China and Brisbane, Australia</a:t>
            </a:r>
          </a:p>
          <a:p>
            <a:pPr lvl="1"/>
            <a:r>
              <a:rPr lang="en-US" dirty="0" smtClean="0"/>
              <a:t>User account system</a:t>
            </a:r>
          </a:p>
          <a:p>
            <a:pPr lvl="1"/>
            <a:r>
              <a:rPr lang="en-US" dirty="0" smtClean="0"/>
              <a:t>Security of user information</a:t>
            </a:r>
          </a:p>
          <a:p>
            <a:pPr lvl="1"/>
            <a:r>
              <a:rPr lang="en-US" dirty="0" smtClean="0"/>
              <a:t>Other information pages (company information, FAQs)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632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Environmental Requirements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608" y="1690688"/>
            <a:ext cx="7542784" cy="438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8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Environmental Requirements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1690688"/>
            <a:ext cx="89408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637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918" y="1314640"/>
            <a:ext cx="6046163" cy="538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2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3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455</Words>
  <Application>Microsoft Macintosh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Mangal</vt:lpstr>
      <vt:lpstr>Office Theme</vt:lpstr>
      <vt:lpstr>PowerPoint Presentation</vt:lpstr>
      <vt:lpstr>Problem Definition</vt:lpstr>
      <vt:lpstr>Solution Overview (Scope)</vt:lpstr>
      <vt:lpstr>Solution Overview (Scope)</vt:lpstr>
      <vt:lpstr>Solution Overview (Miscellaneous Scope)</vt:lpstr>
      <vt:lpstr>Environmental Requirements</vt:lpstr>
      <vt:lpstr>Environmental Requirements</vt:lpstr>
      <vt:lpstr>Risk Analysis</vt:lpstr>
      <vt:lpstr>Team</vt:lpstr>
      <vt:lpstr>Database ER Diagram</vt:lpstr>
      <vt:lpstr>Optimised Journey Planner</vt:lpstr>
      <vt:lpstr>Activities Heatmap</vt:lpstr>
      <vt:lpstr>Local Tour Guide Matching System</vt:lpstr>
      <vt:lpstr>Retrospective</vt:lpstr>
      <vt:lpstr>Retrospective</vt:lpstr>
      <vt:lpstr>Timeline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Brand</dc:creator>
  <cp:lastModifiedBy>Erik Brand</cp:lastModifiedBy>
  <cp:revision>15</cp:revision>
  <dcterms:created xsi:type="dcterms:W3CDTF">2018-07-12T05:15:38Z</dcterms:created>
  <dcterms:modified xsi:type="dcterms:W3CDTF">2018-07-12T14:31:11Z</dcterms:modified>
</cp:coreProperties>
</file>