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6AE5-FDF9-0C49-AEDB-40F485EDC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exchange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0945-21F9-5849-B1D6-D6C98ADCA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team whatever: shuhao xia, man lang, li hua</a:t>
            </a:r>
          </a:p>
        </p:txBody>
      </p:sp>
    </p:spTree>
    <p:extLst>
      <p:ext uri="{BB962C8B-B14F-4D97-AF65-F5344CB8AC3E}">
        <p14:creationId xmlns:p14="http://schemas.microsoft.com/office/powerpoint/2010/main" val="344643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3B358E39-200A-44EB-B86D-D3EF99F9048D}"/>
              </a:ext>
            </a:extLst>
          </p:cNvPr>
          <p:cNvSpPr txBox="1"/>
          <p:nvPr/>
        </p:nvSpPr>
        <p:spPr>
          <a:xfrm>
            <a:off x="7704257" y="18594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Miner Role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9DD03F-A38A-4560-9F22-1DDBFB4BA464}"/>
              </a:ext>
            </a:extLst>
          </p:cNvPr>
          <p:cNvSpPr txBox="1"/>
          <p:nvPr/>
        </p:nvSpPr>
        <p:spPr>
          <a:xfrm>
            <a:off x="1289068" y="26323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Register Customer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93EAE0-E829-475E-B0EC-163B88EAA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701"/>
            <a:ext cx="5689892" cy="44325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566E74-1FA0-4E0E-9BCD-51140C6A8B1D}"/>
              </a:ext>
            </a:extLst>
          </p:cNvPr>
          <p:cNvSpPr txBox="1"/>
          <p:nvPr/>
        </p:nvSpPr>
        <p:spPr>
          <a:xfrm>
            <a:off x="165407" y="5070229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Register customer or miner(who is qualified for creating block)</a:t>
            </a:r>
          </a:p>
          <a:p>
            <a:r>
              <a:rPr lang="en-US" altLang="zh-CN" sz="1400" dirty="0">
                <a:latin typeface="Adobe Gothic Std B" panose="020B0800000000000000" pitchFamily="34" charset="-128"/>
              </a:rPr>
              <a:t>Send login information to email address. 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31A11-5806-4C0F-9E3F-01FF46D9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17" y="642837"/>
            <a:ext cx="5689892" cy="44325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D39B06-240E-4624-869D-878E192B6D89}"/>
              </a:ext>
            </a:extLst>
          </p:cNvPr>
          <p:cNvSpPr txBox="1"/>
          <p:nvPr/>
        </p:nvSpPr>
        <p:spPr>
          <a:xfrm>
            <a:off x="5855299" y="5075365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Buy or sell coin like customer</a:t>
            </a:r>
          </a:p>
          <a:p>
            <a:r>
              <a:rPr lang="en-US" altLang="zh-CN" sz="1400" dirty="0">
                <a:latin typeface="Adobe Gothic Std B" panose="020B0800000000000000" pitchFamily="34" charset="-128"/>
              </a:rPr>
              <a:t>Choose Coin type and create next block by digging out coin.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90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2BC923-2EE4-497E-91A8-AD398764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8" y="0"/>
            <a:ext cx="3568883" cy="2622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2AC296-B28F-464A-A4AE-C158D73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5472"/>
            <a:ext cx="5689892" cy="44325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7E9CC5-CE46-4D04-91EE-009C1BFAA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276" y="11755"/>
            <a:ext cx="4196017" cy="32687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97598D-A55F-4898-A6D6-01843122C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06" y="2425472"/>
            <a:ext cx="5689892" cy="44325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9DD03F-A38A-4560-9F22-1DDBFB4BA464}"/>
              </a:ext>
            </a:extLst>
          </p:cNvPr>
          <p:cNvSpPr txBox="1"/>
          <p:nvPr/>
        </p:nvSpPr>
        <p:spPr>
          <a:xfrm>
            <a:off x="4822822" y="453244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Customer Role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D39B06-240E-4624-869D-878E192B6D89}"/>
              </a:ext>
            </a:extLst>
          </p:cNvPr>
          <p:cNvSpPr txBox="1"/>
          <p:nvPr/>
        </p:nvSpPr>
        <p:spPr>
          <a:xfrm>
            <a:off x="388618" y="5766921"/>
            <a:ext cx="5219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Where customer can send buy/sell request to selected broker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BC6BFA-F7AB-4770-A1E1-A24B5A9366FA}"/>
              </a:ext>
            </a:extLst>
          </p:cNvPr>
          <p:cNvSpPr txBox="1"/>
          <p:nvPr/>
        </p:nvSpPr>
        <p:spPr>
          <a:xfrm>
            <a:off x="388618" y="527207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 Panel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96CF8-537A-4054-86C1-2A85C021B8BF}"/>
              </a:ext>
            </a:extLst>
          </p:cNvPr>
          <p:cNvSpPr/>
          <p:nvPr/>
        </p:nvSpPr>
        <p:spPr>
          <a:xfrm>
            <a:off x="1792523" y="15664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Check current sale price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1007B2-D772-46D2-A0DC-E3F6BF088E44}"/>
              </a:ext>
            </a:extLst>
          </p:cNvPr>
          <p:cNvSpPr/>
          <p:nvPr/>
        </p:nvSpPr>
        <p:spPr>
          <a:xfrm>
            <a:off x="5807976" y="199598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Recharge and check balance 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2F232F-7BBB-4E4E-A8F4-7D687C2D2B88}"/>
              </a:ext>
            </a:extLst>
          </p:cNvPr>
          <p:cNvSpPr/>
          <p:nvPr/>
        </p:nvSpPr>
        <p:spPr>
          <a:xfrm>
            <a:off x="6502106" y="5994945"/>
            <a:ext cx="5689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View personal requests history. Show each request status and final sale price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A64A5D-1354-4213-A6CB-4377B44BB162}"/>
              </a:ext>
            </a:extLst>
          </p:cNvPr>
          <p:cNvSpPr txBox="1"/>
          <p:nvPr/>
        </p:nvSpPr>
        <p:spPr>
          <a:xfrm>
            <a:off x="5807976" y="15664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Wallet Panel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075C3A-68C0-47F0-97EA-04C8B65383B3}"/>
              </a:ext>
            </a:extLst>
          </p:cNvPr>
          <p:cNvSpPr txBox="1"/>
          <p:nvPr/>
        </p:nvSpPr>
        <p:spPr>
          <a:xfrm>
            <a:off x="6502106" y="5424470"/>
            <a:ext cx="261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Transaction History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01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7AF9-E913-D54D-898D-FDC3948E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B5AB-CB2B-054B-AA3F-BC9741B62A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Thank you</a:t>
            </a:r>
          </a:p>
          <a:p>
            <a:pPr marL="0" indent="0" algn="ctr">
              <a:buNone/>
            </a:pPr>
            <a:r>
              <a:rPr lang="en-US" sz="2800" dirty="0"/>
              <a:t>Team Whatever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17B8-6F41-FD4F-BA49-7EF8D624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8909"/>
            <a:ext cx="10396882" cy="115196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E5C5-DAD1-1E48-8D5E-662E014C45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65831"/>
            <a:ext cx="10394707" cy="3134969"/>
          </a:xfrm>
        </p:spPr>
        <p:txBody>
          <a:bodyPr>
            <a:noAutofit/>
          </a:bodyPr>
          <a:lstStyle/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Cryptocurrency, as a digital currency, is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assets.</a:t>
            </a:r>
          </a:p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ledger technology,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investors.</a:t>
            </a:r>
          </a:p>
        </p:txBody>
      </p:sp>
    </p:spTree>
    <p:extLst>
      <p:ext uri="{BB962C8B-B14F-4D97-AF65-F5344CB8AC3E}">
        <p14:creationId xmlns:p14="http://schemas.microsoft.com/office/powerpoint/2010/main" val="17132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65B-56F4-2844-B5F5-B97E312F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4252"/>
            <a:ext cx="10396882" cy="1151965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9BE9-3544-DA45-B91D-A4C5986D03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39326"/>
            <a:ext cx="10394707" cy="3311189"/>
          </a:xfrm>
        </p:spPr>
        <p:txBody>
          <a:bodyPr>
            <a:noAutofit/>
          </a:bodyPr>
          <a:lstStyle/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brokers,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exchange,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processes such as creating new blocks, issuing new coins,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application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eco-system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pattern,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all-in-one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cryptocurrency.</a:t>
            </a: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5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D764-2E8A-A948-8487-FE0D87D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767B8-A510-C746-A881-7F3EEC2BBF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501" y="1837765"/>
            <a:ext cx="11291481" cy="3246782"/>
          </a:xfrm>
        </p:spPr>
      </p:pic>
    </p:spTree>
    <p:extLst>
      <p:ext uri="{BB962C8B-B14F-4D97-AF65-F5344CB8AC3E}">
        <p14:creationId xmlns:p14="http://schemas.microsoft.com/office/powerpoint/2010/main" val="24436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A8FE-C18B-BC48-BAE2-DC6E2D4E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7" y="460513"/>
            <a:ext cx="10396882" cy="1151965"/>
          </a:xfrm>
        </p:spPr>
        <p:txBody>
          <a:bodyPr/>
          <a:lstStyle/>
          <a:p>
            <a:r>
              <a:rPr lang="en-US" altLang="zh-Hans" dirty="0"/>
              <a:t>Roles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C45D-96D5-234F-B1D8-35D65DCFE4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7" y="1718495"/>
            <a:ext cx="10394706" cy="3536821"/>
          </a:xfrm>
        </p:spPr>
        <p:txBody>
          <a:bodyPr>
            <a:noAutofit/>
          </a:bodyPr>
          <a:lstStyle/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Manage</a:t>
            </a:r>
            <a:r>
              <a:rPr lang="zh-Hans" altLang="en-U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networks,</a:t>
            </a:r>
            <a:r>
              <a:rPr lang="zh-Hans" altLang="en-U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enterprises,</a:t>
            </a:r>
            <a:r>
              <a:rPr lang="zh-Hans" altLang="en-U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Hans" altLang="en-U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enterprise</a:t>
            </a:r>
            <a:r>
              <a:rPr lang="zh-Hans" altLang="en-U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admins.</a:t>
            </a: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currency.</a:t>
            </a: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brokers.</a:t>
            </a: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buying/selling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</a:t>
            </a: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buying/selling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exchange.</a:t>
            </a: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Han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Miner:</a:t>
            </a:r>
            <a:r>
              <a:rPr lang="zh-Han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(get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coins)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blocks.</a:t>
            </a:r>
          </a:p>
        </p:txBody>
      </p:sp>
    </p:spTree>
    <p:extLst>
      <p:ext uri="{BB962C8B-B14F-4D97-AF65-F5344CB8AC3E}">
        <p14:creationId xmlns:p14="http://schemas.microsoft.com/office/powerpoint/2010/main" val="39678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A11-8036-A24A-A7E1-D18643D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763E-AF6C-D848-9B5A-82A9318768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</a:p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newly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altLang="zh-Han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r>
              <a:rPr lang="zh-Hans" alt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7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7AF9-E913-D54D-898D-FDC3948E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B5AB-CB2B-054B-AA3F-BC9741B62A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Key screens of the system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2AEE4D-AE3A-4992-A723-EDBD5C22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29" y="0"/>
            <a:ext cx="4522472" cy="3523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30A42-0642-408D-AD21-9BD84423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30" y="3523087"/>
            <a:ext cx="4522472" cy="33349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29DCE5-E747-4F0D-AD45-A0E9E60D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334913"/>
            <a:ext cx="4522472" cy="35230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C112C5-78ED-4240-A61C-5DEF2B518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4522472" cy="35230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EAFC66-5EF5-49FB-9C88-63EB58D36222}"/>
              </a:ext>
            </a:extLst>
          </p:cNvPr>
          <p:cNvSpPr txBox="1"/>
          <p:nvPr/>
        </p:nvSpPr>
        <p:spPr>
          <a:xfrm>
            <a:off x="5006578" y="3229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Admin Panel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6809A2-7A88-4F3A-83E4-E7DE2F82D362}"/>
              </a:ext>
            </a:extLst>
          </p:cNvPr>
          <p:cNvSpPr txBox="1"/>
          <p:nvPr/>
        </p:nvSpPr>
        <p:spPr>
          <a:xfrm>
            <a:off x="3899399" y="1113459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Show structure of this system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08428-4485-4FE6-926E-31FFF77B77A5}"/>
              </a:ext>
            </a:extLst>
          </p:cNvPr>
          <p:cNvSpPr txBox="1"/>
          <p:nvPr/>
        </p:nvSpPr>
        <p:spPr>
          <a:xfrm>
            <a:off x="3622267" y="4821211"/>
            <a:ext cx="404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network and verify network name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6289EA-D8F1-4F77-81C3-C21B3985378A}"/>
              </a:ext>
            </a:extLst>
          </p:cNvPr>
          <p:cNvSpPr txBox="1"/>
          <p:nvPr/>
        </p:nvSpPr>
        <p:spPr>
          <a:xfrm>
            <a:off x="4967925" y="213360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Enterprise in selected network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743FAC-F091-4C13-90BC-3F62D502DA58}"/>
              </a:ext>
            </a:extLst>
          </p:cNvPr>
          <p:cNvSpPr txBox="1"/>
          <p:nvPr/>
        </p:nvSpPr>
        <p:spPr>
          <a:xfrm>
            <a:off x="4969266" y="5762003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 Admin Account for Enterprise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47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DDDB87A-995E-44E7-8548-B2ABC3C4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94" y="550622"/>
            <a:ext cx="5689892" cy="44325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CAC9C8B-38CE-481E-A26C-E386889B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76973" cy="443252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B358E39-200A-44EB-B86D-D3EF99F9048D}"/>
              </a:ext>
            </a:extLst>
          </p:cNvPr>
          <p:cNvSpPr txBox="1"/>
          <p:nvPr/>
        </p:nvSpPr>
        <p:spPr>
          <a:xfrm>
            <a:off x="7704257" y="18594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Organization Admin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F56E3B6-EC7B-42D3-AD77-2CC4597B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6886"/>
            <a:ext cx="5476973" cy="408899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94BFBD4-86BA-417F-9589-93896A578F96}"/>
              </a:ext>
            </a:extLst>
          </p:cNvPr>
          <p:cNvSpPr txBox="1"/>
          <p:nvPr/>
        </p:nvSpPr>
        <p:spPr>
          <a:xfrm>
            <a:off x="126399" y="5046889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Manage Organization Admin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9DD03F-A38A-4560-9F22-1DDBFB4BA464}"/>
              </a:ext>
            </a:extLst>
          </p:cNvPr>
          <p:cNvSpPr txBox="1"/>
          <p:nvPr/>
        </p:nvSpPr>
        <p:spPr>
          <a:xfrm>
            <a:off x="2232374" y="2635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Enterprise Admin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D39B06-240E-4624-869D-878E192B6D89}"/>
              </a:ext>
            </a:extLst>
          </p:cNvPr>
          <p:cNvSpPr txBox="1"/>
          <p:nvPr/>
        </p:nvSpPr>
        <p:spPr>
          <a:xfrm>
            <a:off x="6222399" y="3657990"/>
            <a:ext cx="4596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View all requests(sell/buy) sent to this broker(match).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2F232F-7BBB-4E4E-A8F4-7D687C2D2B88}"/>
              </a:ext>
            </a:extLst>
          </p:cNvPr>
          <p:cNvSpPr/>
          <p:nvPr/>
        </p:nvSpPr>
        <p:spPr>
          <a:xfrm>
            <a:off x="126399" y="54415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Manage Organization account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8C8489-96AB-46AA-9A00-D36F80D75DC7}"/>
              </a:ext>
            </a:extLst>
          </p:cNvPr>
          <p:cNvSpPr/>
          <p:nvPr/>
        </p:nvSpPr>
        <p:spPr>
          <a:xfrm>
            <a:off x="61261" y="20613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Adobe Gothic Std B" panose="020B0800000000000000" pitchFamily="34" charset="-128"/>
              </a:rPr>
              <a:t>Manage Organizations and their admin account</a:t>
            </a:r>
          </a:p>
          <a:p>
            <a:r>
              <a:rPr lang="en-US" altLang="zh-CN" sz="1400" dirty="0">
                <a:latin typeface="Adobe Gothic Std B" panose="020B0800000000000000" pitchFamily="34" charset="-128"/>
              </a:rPr>
              <a:t>under this enterprise</a:t>
            </a:r>
            <a:endParaRPr lang="zh-CN" altLang="en-US" sz="14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71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476</TotalTime>
  <Words>422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Adobe Gothic Std B</vt:lpstr>
      <vt:lpstr>宋体</vt:lpstr>
      <vt:lpstr>Arial</vt:lpstr>
      <vt:lpstr>Impact</vt:lpstr>
      <vt:lpstr>Times New Roman</vt:lpstr>
      <vt:lpstr>Main Event</vt:lpstr>
      <vt:lpstr>Cryptocurrency exchange system</vt:lpstr>
      <vt:lpstr>Problem statement</vt:lpstr>
      <vt:lpstr>approach</vt:lpstr>
      <vt:lpstr>Object model</vt:lpstr>
      <vt:lpstr>Roles &amp; Use cases</vt:lpstr>
      <vt:lpstr>Additional features</vt:lpstr>
      <vt:lpstr>screenshots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exchange system</dc:title>
  <dc:creator>华骊</dc:creator>
  <cp:lastModifiedBy>man lang</cp:lastModifiedBy>
  <cp:revision>41</cp:revision>
  <dcterms:created xsi:type="dcterms:W3CDTF">2018-04-26T17:35:50Z</dcterms:created>
  <dcterms:modified xsi:type="dcterms:W3CDTF">2018-04-27T08:10:21Z</dcterms:modified>
</cp:coreProperties>
</file>