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63" r:id="rId3"/>
    <p:sldId id="264" r:id="rId4"/>
    <p:sldId id="256" r:id="rId5"/>
    <p:sldId id="257" r:id="rId6"/>
    <p:sldId id="265" r:id="rId7"/>
    <p:sldId id="268" r:id="rId8"/>
    <p:sldId id="258" r:id="rId9"/>
    <p:sldId id="272" r:id="rId10"/>
    <p:sldId id="269" r:id="rId11"/>
    <p:sldId id="273" r:id="rId12"/>
    <p:sldId id="270" r:id="rId13"/>
    <p:sldId id="26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, Doris" initials="WD" lastIdx="1" clrIdx="0">
    <p:extLst>
      <p:ext uri="{19B8F6BF-5375-455C-9EA6-DF929625EA0E}">
        <p15:presenceInfo xmlns:p15="http://schemas.microsoft.com/office/powerpoint/2012/main" userId="S::Doris.Wu@nike.com::cc6e5bd5-0128-4462-8136-356520adb1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2" autoAdjust="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A0D54-8B7E-4DF5-B48D-9AD023715E80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8F0204-D0E5-4C37-8CC3-39BCE9F4C43A}">
      <dgm:prSet phldrT="[Text]"/>
      <dgm:spPr/>
      <dgm:t>
        <a:bodyPr/>
        <a:lstStyle/>
        <a:p>
          <a:r>
            <a:rPr lang="en-US" dirty="0"/>
            <a:t>Input sentence</a:t>
          </a:r>
        </a:p>
      </dgm:t>
    </dgm:pt>
    <dgm:pt modelId="{293E4C57-126D-4FD9-BCC5-FA93AD22E2C8}" type="parTrans" cxnId="{017445EF-CA05-496F-BD13-07661776465D}">
      <dgm:prSet/>
      <dgm:spPr/>
      <dgm:t>
        <a:bodyPr/>
        <a:lstStyle/>
        <a:p>
          <a:endParaRPr lang="en-US"/>
        </a:p>
      </dgm:t>
    </dgm:pt>
    <dgm:pt modelId="{2F6A346F-4477-4AEE-91B9-4518875797C0}" type="sibTrans" cxnId="{017445EF-CA05-496F-BD13-07661776465D}">
      <dgm:prSet/>
      <dgm:spPr/>
      <dgm:t>
        <a:bodyPr/>
        <a:lstStyle/>
        <a:p>
          <a:endParaRPr lang="en-US"/>
        </a:p>
      </dgm:t>
    </dgm:pt>
    <dgm:pt modelId="{5DD4BB59-CC0E-4AF0-A5FB-26436F1B8D50}">
      <dgm:prSet phldrT="[Text]"/>
      <dgm:spPr/>
      <dgm:t>
        <a:bodyPr/>
        <a:lstStyle/>
        <a:p>
          <a:r>
            <a:rPr lang="zh-CN" altLang="en-US" dirty="0"/>
            <a:t>已按照标点、转折等分完的语句</a:t>
          </a:r>
          <a:endParaRPr lang="en-US" dirty="0"/>
        </a:p>
      </dgm:t>
    </dgm:pt>
    <dgm:pt modelId="{EC12033B-4A8E-464D-A571-8AD6F9951DD0}" type="parTrans" cxnId="{97C0D1AE-1D83-46BD-A713-C001A780A5D4}">
      <dgm:prSet/>
      <dgm:spPr/>
      <dgm:t>
        <a:bodyPr/>
        <a:lstStyle/>
        <a:p>
          <a:endParaRPr lang="en-US"/>
        </a:p>
      </dgm:t>
    </dgm:pt>
    <dgm:pt modelId="{DC1A2529-0439-4873-96C8-E32390EC85B7}" type="sibTrans" cxnId="{97C0D1AE-1D83-46BD-A713-C001A780A5D4}">
      <dgm:prSet/>
      <dgm:spPr/>
      <dgm:t>
        <a:bodyPr/>
        <a:lstStyle/>
        <a:p>
          <a:endParaRPr lang="en-US"/>
        </a:p>
      </dgm:t>
    </dgm:pt>
    <dgm:pt modelId="{93EBB1DD-01E0-49E4-B810-1271361FE711}">
      <dgm:prSet phldrT="[Text]"/>
      <dgm:spPr/>
      <dgm:t>
        <a:bodyPr/>
        <a:lstStyle/>
        <a:p>
          <a:r>
            <a:rPr lang="en-US" dirty="0"/>
            <a:t>segmentation</a:t>
          </a:r>
        </a:p>
      </dgm:t>
    </dgm:pt>
    <dgm:pt modelId="{CF33C912-63CA-49F8-842C-53EBF57C38EA}" type="parTrans" cxnId="{75B1F22D-13A9-4608-99A1-E3762465A6DB}">
      <dgm:prSet/>
      <dgm:spPr/>
      <dgm:t>
        <a:bodyPr/>
        <a:lstStyle/>
        <a:p>
          <a:endParaRPr lang="en-US"/>
        </a:p>
      </dgm:t>
    </dgm:pt>
    <dgm:pt modelId="{7EA25FF7-CDD5-4872-8F47-1CCD78A0CF0D}" type="sibTrans" cxnId="{75B1F22D-13A9-4608-99A1-E3762465A6DB}">
      <dgm:prSet/>
      <dgm:spPr/>
      <dgm:t>
        <a:bodyPr/>
        <a:lstStyle/>
        <a:p>
          <a:endParaRPr lang="en-US"/>
        </a:p>
      </dgm:t>
    </dgm:pt>
    <dgm:pt modelId="{EAA71F60-3D62-4311-AEF0-9B9677E87025}">
      <dgm:prSet phldrT="[Text]"/>
      <dgm:spPr/>
      <dgm:t>
        <a:bodyPr/>
        <a:lstStyle/>
        <a:p>
          <a:r>
            <a:rPr lang="en-US" altLang="zh-CN" dirty="0" err="1"/>
            <a:t>Jieba</a:t>
          </a:r>
          <a:r>
            <a:rPr lang="zh-CN" altLang="en-US" dirty="0"/>
            <a:t>分分词</a:t>
          </a:r>
          <a:endParaRPr lang="en-US" dirty="0"/>
        </a:p>
      </dgm:t>
    </dgm:pt>
    <dgm:pt modelId="{435C87CE-7241-4609-8426-CADD76CE7021}" type="parTrans" cxnId="{701DCF2F-8323-462C-8B36-C1A37C3DF1C9}">
      <dgm:prSet/>
      <dgm:spPr/>
      <dgm:t>
        <a:bodyPr/>
        <a:lstStyle/>
        <a:p>
          <a:endParaRPr lang="en-US"/>
        </a:p>
      </dgm:t>
    </dgm:pt>
    <dgm:pt modelId="{0451E784-B9B5-4124-8F62-275AE575A0A0}" type="sibTrans" cxnId="{701DCF2F-8323-462C-8B36-C1A37C3DF1C9}">
      <dgm:prSet/>
      <dgm:spPr/>
      <dgm:t>
        <a:bodyPr/>
        <a:lstStyle/>
        <a:p>
          <a:endParaRPr lang="en-US"/>
        </a:p>
      </dgm:t>
    </dgm:pt>
    <dgm:pt modelId="{220FAEA5-72DD-4822-98F1-B79DAFB26638}">
      <dgm:prSet phldrT="[Text]"/>
      <dgm:spPr/>
      <dgm:t>
        <a:bodyPr/>
        <a:lstStyle/>
        <a:p>
          <a:r>
            <a:rPr lang="en-US" dirty="0"/>
            <a:t>Search keyword</a:t>
          </a:r>
        </a:p>
      </dgm:t>
    </dgm:pt>
    <dgm:pt modelId="{6EB419B0-B241-4EDF-97EF-D9CC50D973FD}" type="parTrans" cxnId="{38FAD6B8-5507-4EE0-9311-922706FE8E02}">
      <dgm:prSet/>
      <dgm:spPr/>
      <dgm:t>
        <a:bodyPr/>
        <a:lstStyle/>
        <a:p>
          <a:endParaRPr lang="en-US"/>
        </a:p>
      </dgm:t>
    </dgm:pt>
    <dgm:pt modelId="{A4699EA6-15DC-4E44-A62D-C8E5DBDC3B4F}" type="sibTrans" cxnId="{38FAD6B8-5507-4EE0-9311-922706FE8E02}">
      <dgm:prSet/>
      <dgm:spPr/>
      <dgm:t>
        <a:bodyPr/>
        <a:lstStyle/>
        <a:p>
          <a:endParaRPr lang="en-US"/>
        </a:p>
      </dgm:t>
    </dgm:pt>
    <dgm:pt modelId="{AFDAA691-D1BE-4EB9-AACB-391EB5CF3608}">
      <dgm:prSet phldrT="[Text]"/>
      <dgm:spPr/>
      <dgm:t>
        <a:bodyPr/>
        <a:lstStyle/>
        <a:p>
          <a:r>
            <a:rPr lang="zh-CN" altLang="en-US" dirty="0"/>
            <a:t>根据</a:t>
          </a:r>
          <a:r>
            <a:rPr lang="en-US" altLang="zh-CN" dirty="0"/>
            <a:t>sentiment</a:t>
          </a:r>
          <a:r>
            <a:rPr lang="zh-CN" altLang="en-US" dirty="0"/>
            <a:t>搜索</a:t>
          </a:r>
          <a:endParaRPr lang="en-US" dirty="0"/>
        </a:p>
      </dgm:t>
    </dgm:pt>
    <dgm:pt modelId="{92BDDA35-AA25-4AFB-A24C-9619DB2A65E0}" type="parTrans" cxnId="{EC32EE8D-8EAA-49D5-84B1-3DDB9C57CFAC}">
      <dgm:prSet/>
      <dgm:spPr/>
      <dgm:t>
        <a:bodyPr/>
        <a:lstStyle/>
        <a:p>
          <a:endParaRPr lang="en-US"/>
        </a:p>
      </dgm:t>
    </dgm:pt>
    <dgm:pt modelId="{08C7DD6E-591C-4834-B729-68E9C7E19373}" type="sibTrans" cxnId="{EC32EE8D-8EAA-49D5-84B1-3DDB9C57CFAC}">
      <dgm:prSet/>
      <dgm:spPr/>
      <dgm:t>
        <a:bodyPr/>
        <a:lstStyle/>
        <a:p>
          <a:endParaRPr lang="en-US"/>
        </a:p>
      </dgm:t>
    </dgm:pt>
    <dgm:pt modelId="{9654D868-8E67-4A2A-A95C-496DDA3C2AF4}">
      <dgm:prSet phldrT="[Text]"/>
      <dgm:spPr/>
      <dgm:t>
        <a:bodyPr/>
        <a:lstStyle/>
        <a:p>
          <a:r>
            <a:rPr lang="en-US" dirty="0"/>
            <a:t>Sentiment </a:t>
          </a:r>
          <a:r>
            <a:rPr lang="en-US" dirty="0" err="1"/>
            <a:t>analyse</a:t>
          </a:r>
          <a:endParaRPr lang="en-US" dirty="0"/>
        </a:p>
      </dgm:t>
    </dgm:pt>
    <dgm:pt modelId="{BB9F6A2E-07BE-4663-A4FC-F848BCB3C974}" type="parTrans" cxnId="{D3BB1A80-803A-47BD-8A61-1CC5F5155499}">
      <dgm:prSet/>
      <dgm:spPr/>
      <dgm:t>
        <a:bodyPr/>
        <a:lstStyle/>
        <a:p>
          <a:endParaRPr lang="en-US"/>
        </a:p>
      </dgm:t>
    </dgm:pt>
    <dgm:pt modelId="{4060513E-37CA-47E2-967A-AA9093AF8776}" type="sibTrans" cxnId="{D3BB1A80-803A-47BD-8A61-1CC5F5155499}">
      <dgm:prSet/>
      <dgm:spPr/>
      <dgm:t>
        <a:bodyPr/>
        <a:lstStyle/>
        <a:p>
          <a:endParaRPr lang="en-US"/>
        </a:p>
      </dgm:t>
    </dgm:pt>
    <dgm:pt modelId="{0BA1620B-EC42-4964-B64A-A361BE0EA947}">
      <dgm:prSet phldrT="[Text]"/>
      <dgm:spPr/>
      <dgm:t>
        <a:bodyPr/>
        <a:lstStyle/>
        <a:p>
          <a:r>
            <a:rPr lang="en-US" dirty="0"/>
            <a:t>Output sentence</a:t>
          </a:r>
        </a:p>
      </dgm:t>
    </dgm:pt>
    <dgm:pt modelId="{7CAB652F-24DF-43BE-A854-48807E40A7B4}" type="parTrans" cxnId="{99CA969F-FDDC-45EB-9A2E-F7359E2DD792}">
      <dgm:prSet/>
      <dgm:spPr/>
      <dgm:t>
        <a:bodyPr/>
        <a:lstStyle/>
        <a:p>
          <a:endParaRPr lang="en-US"/>
        </a:p>
      </dgm:t>
    </dgm:pt>
    <dgm:pt modelId="{9CDF4F11-2607-4D2B-97E3-938EA8C12904}" type="sibTrans" cxnId="{99CA969F-FDDC-45EB-9A2E-F7359E2DD792}">
      <dgm:prSet/>
      <dgm:spPr/>
      <dgm:t>
        <a:bodyPr/>
        <a:lstStyle/>
        <a:p>
          <a:endParaRPr lang="en-US"/>
        </a:p>
      </dgm:t>
    </dgm:pt>
    <dgm:pt modelId="{854B382C-79CD-4008-AC88-32B93D25340B}">
      <dgm:prSet phldrT="[Text]"/>
      <dgm:spPr/>
      <dgm:t>
        <a:bodyPr/>
        <a:lstStyle/>
        <a:p>
          <a:r>
            <a:rPr lang="zh-CN" altLang="en-US" dirty="0"/>
            <a:t>删去停用词</a:t>
          </a:r>
          <a:endParaRPr lang="en-US" dirty="0"/>
        </a:p>
      </dgm:t>
    </dgm:pt>
    <dgm:pt modelId="{5D9D156E-6630-4F2E-A4E4-E91067E3232A}" type="parTrans" cxnId="{762C25BD-A7CF-4583-8D9D-E36BCB87B232}">
      <dgm:prSet/>
      <dgm:spPr/>
      <dgm:t>
        <a:bodyPr/>
        <a:lstStyle/>
        <a:p>
          <a:endParaRPr lang="en-US"/>
        </a:p>
      </dgm:t>
    </dgm:pt>
    <dgm:pt modelId="{A8E552D2-84DA-40A6-B66B-781AFFF74100}" type="sibTrans" cxnId="{762C25BD-A7CF-4583-8D9D-E36BCB87B232}">
      <dgm:prSet/>
      <dgm:spPr/>
      <dgm:t>
        <a:bodyPr/>
        <a:lstStyle/>
        <a:p>
          <a:endParaRPr lang="en-US"/>
        </a:p>
      </dgm:t>
    </dgm:pt>
    <dgm:pt modelId="{29702135-3872-490F-ABF2-B76ADFDD48CA}">
      <dgm:prSet phldrT="[Text]"/>
      <dgm:spPr/>
      <dgm:t>
        <a:bodyPr/>
        <a:lstStyle/>
        <a:p>
          <a:r>
            <a:rPr lang="zh-CN" altLang="en-US" dirty="0"/>
            <a:t>添加自定义情感词典</a:t>
          </a:r>
          <a:endParaRPr lang="en-US" dirty="0"/>
        </a:p>
      </dgm:t>
    </dgm:pt>
    <dgm:pt modelId="{D8FB79D3-F95F-42AB-BCD7-B34C380BC730}" type="parTrans" cxnId="{80EAA6FB-D19F-44B7-AB69-0FFE75477D04}">
      <dgm:prSet/>
      <dgm:spPr/>
      <dgm:t>
        <a:bodyPr/>
        <a:lstStyle/>
        <a:p>
          <a:endParaRPr lang="en-US"/>
        </a:p>
      </dgm:t>
    </dgm:pt>
    <dgm:pt modelId="{82B43F65-16B0-4633-A9BA-AC9AF1C486BF}" type="sibTrans" cxnId="{80EAA6FB-D19F-44B7-AB69-0FFE75477D04}">
      <dgm:prSet/>
      <dgm:spPr/>
      <dgm:t>
        <a:bodyPr/>
        <a:lstStyle/>
        <a:p>
          <a:endParaRPr lang="en-US"/>
        </a:p>
      </dgm:t>
    </dgm:pt>
    <dgm:pt modelId="{42693115-22A7-4B9F-871C-C6FBC2DA0A10}">
      <dgm:prSet phldrT="[Text]"/>
      <dgm:spPr/>
      <dgm:t>
        <a:bodyPr/>
        <a:lstStyle/>
        <a:p>
          <a:r>
            <a:rPr lang="zh-CN" altLang="en-US" dirty="0"/>
            <a:t>特殊情况单独讨论</a:t>
          </a:r>
          <a:endParaRPr lang="en-US" dirty="0"/>
        </a:p>
      </dgm:t>
    </dgm:pt>
    <dgm:pt modelId="{B6729474-3F29-41F5-8A4F-5BBE8E4B5E2E}" type="parTrans" cxnId="{1A54CD4F-BE75-47D4-AFBC-3930B7DFFE7A}">
      <dgm:prSet/>
      <dgm:spPr/>
      <dgm:t>
        <a:bodyPr/>
        <a:lstStyle/>
        <a:p>
          <a:endParaRPr lang="en-US"/>
        </a:p>
      </dgm:t>
    </dgm:pt>
    <dgm:pt modelId="{291B76F6-378D-454A-982B-F350EFE66B4A}" type="sibTrans" cxnId="{1A54CD4F-BE75-47D4-AFBC-3930B7DFFE7A}">
      <dgm:prSet/>
      <dgm:spPr/>
      <dgm:t>
        <a:bodyPr/>
        <a:lstStyle/>
        <a:p>
          <a:endParaRPr lang="en-US"/>
        </a:p>
      </dgm:t>
    </dgm:pt>
    <dgm:pt modelId="{A0CE81E8-267E-48CD-A5C8-447B14C62F10}">
      <dgm:prSet phldrT="[Text]"/>
      <dgm:spPr/>
      <dgm:t>
        <a:bodyPr/>
        <a:lstStyle/>
        <a:p>
          <a:r>
            <a:rPr lang="zh-CN" altLang="en-US" dirty="0"/>
            <a:t>根据</a:t>
          </a:r>
          <a:r>
            <a:rPr lang="en-US" altLang="zh-CN" dirty="0"/>
            <a:t>comment</a:t>
          </a:r>
          <a:r>
            <a:rPr lang="zh-CN" altLang="en-US" dirty="0"/>
            <a:t>评分</a:t>
          </a:r>
          <a:endParaRPr lang="en-US" dirty="0"/>
        </a:p>
      </dgm:t>
    </dgm:pt>
    <dgm:pt modelId="{503E936F-51D9-4905-ADA5-023E4E263394}" type="parTrans" cxnId="{D330B442-6538-49BC-9944-6802F7CC3B16}">
      <dgm:prSet/>
      <dgm:spPr/>
      <dgm:t>
        <a:bodyPr/>
        <a:lstStyle/>
        <a:p>
          <a:endParaRPr lang="en-US"/>
        </a:p>
      </dgm:t>
    </dgm:pt>
    <dgm:pt modelId="{2E4B1FC0-19A7-40BC-8833-A84CF23F0BE7}" type="sibTrans" cxnId="{D330B442-6538-49BC-9944-6802F7CC3B16}">
      <dgm:prSet/>
      <dgm:spPr/>
      <dgm:t>
        <a:bodyPr/>
        <a:lstStyle/>
        <a:p>
          <a:endParaRPr lang="en-US"/>
        </a:p>
      </dgm:t>
    </dgm:pt>
    <dgm:pt modelId="{CF1F62A9-A98B-441B-9C7E-FF18C55887E6}">
      <dgm:prSet phldrT="[Text]"/>
      <dgm:spPr/>
      <dgm:t>
        <a:bodyPr/>
        <a:lstStyle/>
        <a:p>
          <a:r>
            <a:rPr lang="zh-CN" altLang="en-US" dirty="0"/>
            <a:t>特殊情况单独讨论</a:t>
          </a:r>
          <a:endParaRPr lang="en-US" dirty="0"/>
        </a:p>
      </dgm:t>
    </dgm:pt>
    <dgm:pt modelId="{315ED37E-42E5-4D3A-B7C6-F57B34E6E8D8}" type="parTrans" cxnId="{15D2531E-87B7-490F-B32D-52800C745711}">
      <dgm:prSet/>
      <dgm:spPr/>
      <dgm:t>
        <a:bodyPr/>
        <a:lstStyle/>
        <a:p>
          <a:endParaRPr lang="en-US"/>
        </a:p>
      </dgm:t>
    </dgm:pt>
    <dgm:pt modelId="{78278E45-64AD-49F4-9581-9E583F2A844F}" type="sibTrans" cxnId="{15D2531E-87B7-490F-B32D-52800C745711}">
      <dgm:prSet/>
      <dgm:spPr/>
      <dgm:t>
        <a:bodyPr/>
        <a:lstStyle/>
        <a:p>
          <a:endParaRPr lang="en-US"/>
        </a:p>
      </dgm:t>
    </dgm:pt>
    <dgm:pt modelId="{C41B815B-A919-449C-937C-3EE30D490CC9}">
      <dgm:prSet phldrT="[Text]"/>
      <dgm:spPr/>
      <dgm:t>
        <a:bodyPr/>
        <a:lstStyle/>
        <a:p>
          <a:r>
            <a:rPr lang="en-US" altLang="zh-CN" dirty="0"/>
            <a:t>Sentence</a:t>
          </a:r>
          <a:r>
            <a:rPr lang="zh-CN" altLang="en-US" dirty="0"/>
            <a:t>：原始句子</a:t>
          </a:r>
          <a:endParaRPr lang="en-US" dirty="0"/>
        </a:p>
      </dgm:t>
    </dgm:pt>
    <dgm:pt modelId="{7ACFD186-5050-4BEA-BD2D-387E3833AC5D}" type="parTrans" cxnId="{28DA9A52-AA74-4E67-B93A-47CE40C0D119}">
      <dgm:prSet/>
      <dgm:spPr/>
      <dgm:t>
        <a:bodyPr/>
        <a:lstStyle/>
        <a:p>
          <a:endParaRPr lang="en-US"/>
        </a:p>
      </dgm:t>
    </dgm:pt>
    <dgm:pt modelId="{C77F8B95-FA0F-4CD6-A9E9-21F08FEBDF9F}" type="sibTrans" cxnId="{28DA9A52-AA74-4E67-B93A-47CE40C0D119}">
      <dgm:prSet/>
      <dgm:spPr/>
      <dgm:t>
        <a:bodyPr/>
        <a:lstStyle/>
        <a:p>
          <a:endParaRPr lang="en-US"/>
        </a:p>
      </dgm:t>
    </dgm:pt>
    <dgm:pt modelId="{CA71F941-4653-4644-8643-E92E68FC58C6}">
      <dgm:prSet phldrT="[Text]"/>
      <dgm:spPr/>
      <dgm:t>
        <a:bodyPr/>
        <a:lstStyle/>
        <a:p>
          <a:r>
            <a:rPr lang="en-US" altLang="zh-CN" dirty="0"/>
            <a:t>Segmentation</a:t>
          </a:r>
          <a:r>
            <a:rPr lang="zh-CN" altLang="en-US" dirty="0"/>
            <a:t>：分词结果</a:t>
          </a:r>
          <a:endParaRPr lang="en-US" dirty="0"/>
        </a:p>
      </dgm:t>
    </dgm:pt>
    <dgm:pt modelId="{E220601F-C5D3-47B2-855C-2725F0CC4CC5}" type="parTrans" cxnId="{325DC254-129A-4B86-827A-3EBECA02CAD1}">
      <dgm:prSet/>
      <dgm:spPr/>
      <dgm:t>
        <a:bodyPr/>
        <a:lstStyle/>
        <a:p>
          <a:endParaRPr lang="en-US"/>
        </a:p>
      </dgm:t>
    </dgm:pt>
    <dgm:pt modelId="{B59E471A-7A75-4224-820B-BCD17732DA82}" type="sibTrans" cxnId="{325DC254-129A-4B86-827A-3EBECA02CAD1}">
      <dgm:prSet/>
      <dgm:spPr/>
      <dgm:t>
        <a:bodyPr/>
        <a:lstStyle/>
        <a:p>
          <a:endParaRPr lang="en-US"/>
        </a:p>
      </dgm:t>
    </dgm:pt>
    <dgm:pt modelId="{A3828A1B-9037-4D04-9B95-331B5F00C7EC}">
      <dgm:prSet phldrT="[Text]"/>
      <dgm:spPr/>
      <dgm:t>
        <a:bodyPr/>
        <a:lstStyle/>
        <a:p>
          <a:r>
            <a:rPr lang="en-US" dirty="0"/>
            <a:t>Keyword</a:t>
          </a:r>
          <a:r>
            <a:rPr lang="zh-CN" altLang="en-US" dirty="0"/>
            <a:t>：关键词</a:t>
          </a:r>
          <a:endParaRPr lang="en-US" dirty="0"/>
        </a:p>
      </dgm:t>
    </dgm:pt>
    <dgm:pt modelId="{07E1C387-A66F-4DD4-AD6B-2DA4C116ADBC}" type="parTrans" cxnId="{561A330A-8555-4FC3-A475-69D3F338EDC4}">
      <dgm:prSet/>
      <dgm:spPr/>
      <dgm:t>
        <a:bodyPr/>
        <a:lstStyle/>
        <a:p>
          <a:endParaRPr lang="en-US"/>
        </a:p>
      </dgm:t>
    </dgm:pt>
    <dgm:pt modelId="{1703FD3C-DD1C-44F7-B236-E75C8EA57DCB}" type="sibTrans" cxnId="{561A330A-8555-4FC3-A475-69D3F338EDC4}">
      <dgm:prSet/>
      <dgm:spPr/>
      <dgm:t>
        <a:bodyPr/>
        <a:lstStyle/>
        <a:p>
          <a:endParaRPr lang="en-US"/>
        </a:p>
      </dgm:t>
    </dgm:pt>
    <dgm:pt modelId="{15E8F133-5F6A-4971-A0BC-BD54849D66BB}">
      <dgm:prSet phldrT="[Text]"/>
      <dgm:spPr/>
      <dgm:t>
        <a:bodyPr/>
        <a:lstStyle/>
        <a:p>
          <a:r>
            <a:rPr lang="en-US" dirty="0"/>
            <a:t>Tag_1</a:t>
          </a:r>
          <a:r>
            <a:rPr lang="zh-CN" altLang="en-US" dirty="0"/>
            <a:t>：一级标签</a:t>
          </a:r>
          <a:endParaRPr lang="en-US" dirty="0"/>
        </a:p>
      </dgm:t>
    </dgm:pt>
    <dgm:pt modelId="{FCF68D5C-D9B1-4DDB-9481-FE5AACD15C2A}" type="parTrans" cxnId="{6390A5CB-D034-4491-A2B6-1B284EB1B1D4}">
      <dgm:prSet/>
      <dgm:spPr/>
      <dgm:t>
        <a:bodyPr/>
        <a:lstStyle/>
        <a:p>
          <a:endParaRPr lang="en-US"/>
        </a:p>
      </dgm:t>
    </dgm:pt>
    <dgm:pt modelId="{DFC9F102-0FD2-4404-A27D-CA8B93973675}" type="sibTrans" cxnId="{6390A5CB-D034-4491-A2B6-1B284EB1B1D4}">
      <dgm:prSet/>
      <dgm:spPr/>
      <dgm:t>
        <a:bodyPr/>
        <a:lstStyle/>
        <a:p>
          <a:endParaRPr lang="en-US"/>
        </a:p>
      </dgm:t>
    </dgm:pt>
    <dgm:pt modelId="{FA230591-A281-4134-B200-1A18168D83C1}">
      <dgm:prSet phldrT="[Text]"/>
      <dgm:spPr/>
      <dgm:t>
        <a:bodyPr/>
        <a:lstStyle/>
        <a:p>
          <a:r>
            <a:rPr lang="en-US" dirty="0"/>
            <a:t>Tag_2</a:t>
          </a:r>
          <a:r>
            <a:rPr lang="zh-CN" altLang="en-US" dirty="0"/>
            <a:t>：二级标签</a:t>
          </a:r>
          <a:endParaRPr lang="en-US" dirty="0"/>
        </a:p>
      </dgm:t>
    </dgm:pt>
    <dgm:pt modelId="{D61415C3-2F5A-4BB2-B747-BEFE47CD0373}" type="parTrans" cxnId="{A154E5EE-F1B0-4C5E-927B-9D85800CFF45}">
      <dgm:prSet/>
      <dgm:spPr/>
      <dgm:t>
        <a:bodyPr/>
        <a:lstStyle/>
        <a:p>
          <a:endParaRPr lang="en-US"/>
        </a:p>
      </dgm:t>
    </dgm:pt>
    <dgm:pt modelId="{ED042A34-7E5B-42EA-B6DC-CC5D865229D2}" type="sibTrans" cxnId="{A154E5EE-F1B0-4C5E-927B-9D85800CFF45}">
      <dgm:prSet/>
      <dgm:spPr/>
      <dgm:t>
        <a:bodyPr/>
        <a:lstStyle/>
        <a:p>
          <a:endParaRPr lang="en-US"/>
        </a:p>
      </dgm:t>
    </dgm:pt>
    <dgm:pt modelId="{5E02678F-E390-4172-B502-26FF0632733E}">
      <dgm:prSet phldrT="[Text]"/>
      <dgm:spPr/>
      <dgm:t>
        <a:bodyPr/>
        <a:lstStyle/>
        <a:p>
          <a:r>
            <a:rPr lang="en-US" dirty="0"/>
            <a:t>Sentiment</a:t>
          </a:r>
          <a:r>
            <a:rPr lang="zh-CN" altLang="en-US" dirty="0"/>
            <a:t>：情感分析结果</a:t>
          </a:r>
          <a:endParaRPr lang="en-US" dirty="0"/>
        </a:p>
      </dgm:t>
    </dgm:pt>
    <dgm:pt modelId="{EE0203FC-CF56-49A6-BA1B-E7781AAE5B82}" type="parTrans" cxnId="{7DD9E7C8-9A35-4D86-A681-63EB51FCF6D1}">
      <dgm:prSet/>
      <dgm:spPr/>
      <dgm:t>
        <a:bodyPr/>
        <a:lstStyle/>
        <a:p>
          <a:endParaRPr lang="en-US"/>
        </a:p>
      </dgm:t>
    </dgm:pt>
    <dgm:pt modelId="{CF287570-C981-4505-BE8E-4E6D22896010}" type="sibTrans" cxnId="{7DD9E7C8-9A35-4D86-A681-63EB51FCF6D1}">
      <dgm:prSet/>
      <dgm:spPr/>
      <dgm:t>
        <a:bodyPr/>
        <a:lstStyle/>
        <a:p>
          <a:endParaRPr lang="en-US"/>
        </a:p>
      </dgm:t>
    </dgm:pt>
    <dgm:pt modelId="{F15AACAE-84CF-481D-BF45-7C9BB5994AE6}">
      <dgm:prSet phldrT="[Text]"/>
      <dgm:spPr/>
      <dgm:t>
        <a:bodyPr/>
        <a:lstStyle/>
        <a:p>
          <a:r>
            <a:rPr lang="en-US" dirty="0"/>
            <a:t>Score</a:t>
          </a:r>
          <a:r>
            <a:rPr lang="zh-CN" altLang="en-US" dirty="0"/>
            <a:t>：情感评分</a:t>
          </a:r>
          <a:endParaRPr lang="en-US" dirty="0"/>
        </a:p>
      </dgm:t>
    </dgm:pt>
    <dgm:pt modelId="{A86F530D-B589-4AD6-9D4E-988337735A25}" type="parTrans" cxnId="{A525DB05-BC11-411C-9235-2929EA5E042A}">
      <dgm:prSet/>
      <dgm:spPr/>
      <dgm:t>
        <a:bodyPr/>
        <a:lstStyle/>
        <a:p>
          <a:endParaRPr lang="en-US"/>
        </a:p>
      </dgm:t>
    </dgm:pt>
    <dgm:pt modelId="{1D5C7F35-5664-4BA7-BBF9-1175093469AE}" type="sibTrans" cxnId="{A525DB05-BC11-411C-9235-2929EA5E042A}">
      <dgm:prSet/>
      <dgm:spPr/>
      <dgm:t>
        <a:bodyPr/>
        <a:lstStyle/>
        <a:p>
          <a:endParaRPr lang="en-US"/>
        </a:p>
      </dgm:t>
    </dgm:pt>
    <dgm:pt modelId="{ACB24F10-1C98-4A05-8244-4D5A5A85B2B8}">
      <dgm:prSet phldrT="[Text]"/>
      <dgm:spPr/>
      <dgm:t>
        <a:bodyPr/>
        <a:lstStyle/>
        <a:p>
          <a:r>
            <a:rPr lang="en-US" dirty="0" err="1"/>
            <a:t>Orisen_tag</a:t>
          </a:r>
          <a:r>
            <a:rPr lang="zh-CN" altLang="en-US" dirty="0"/>
            <a:t>：原始情感分析结果（</a:t>
          </a:r>
          <a:r>
            <a:rPr lang="en-US" altLang="zh-CN" dirty="0" err="1"/>
            <a:t>SnowNLP</a:t>
          </a:r>
          <a:r>
            <a:rPr lang="zh-CN" altLang="en-US" dirty="0"/>
            <a:t>）</a:t>
          </a:r>
          <a:endParaRPr lang="en-US" dirty="0"/>
        </a:p>
      </dgm:t>
    </dgm:pt>
    <dgm:pt modelId="{AD4C8F44-6F8F-44D9-8E75-2D8F99485804}" type="parTrans" cxnId="{2251C4A1-53DB-4279-98E7-2A31863A6374}">
      <dgm:prSet/>
      <dgm:spPr/>
      <dgm:t>
        <a:bodyPr/>
        <a:lstStyle/>
        <a:p>
          <a:endParaRPr lang="en-US"/>
        </a:p>
      </dgm:t>
    </dgm:pt>
    <dgm:pt modelId="{BD8CBF8D-7F9F-4041-A09B-4EF760267B93}" type="sibTrans" cxnId="{2251C4A1-53DB-4279-98E7-2A31863A6374}">
      <dgm:prSet/>
      <dgm:spPr/>
      <dgm:t>
        <a:bodyPr/>
        <a:lstStyle/>
        <a:p>
          <a:endParaRPr lang="en-US"/>
        </a:p>
      </dgm:t>
    </dgm:pt>
    <dgm:pt modelId="{8778E5E6-2A65-4717-8923-97410480FC39}" type="pres">
      <dgm:prSet presAssocID="{6E1A0D54-8B7E-4DF5-B48D-9AD023715E80}" presName="linearFlow" presStyleCnt="0">
        <dgm:presLayoutVars>
          <dgm:dir/>
          <dgm:animLvl val="lvl"/>
          <dgm:resizeHandles val="exact"/>
        </dgm:presLayoutVars>
      </dgm:prSet>
      <dgm:spPr/>
    </dgm:pt>
    <dgm:pt modelId="{F5392718-BE1B-41ED-AB86-50EEC114FAD9}" type="pres">
      <dgm:prSet presAssocID="{5E8F0204-D0E5-4C37-8CC3-39BCE9F4C43A}" presName="composite" presStyleCnt="0"/>
      <dgm:spPr/>
    </dgm:pt>
    <dgm:pt modelId="{6F993177-BAD5-48ED-9829-1D877DDC5D81}" type="pres">
      <dgm:prSet presAssocID="{5E8F0204-D0E5-4C37-8CC3-39BCE9F4C43A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38E8004-3B2F-4C8E-A0BB-D11D52305A4B}" type="pres">
      <dgm:prSet presAssocID="{5E8F0204-D0E5-4C37-8CC3-39BCE9F4C43A}" presName="parSh" presStyleLbl="node1" presStyleIdx="0" presStyleCnt="5"/>
      <dgm:spPr/>
    </dgm:pt>
    <dgm:pt modelId="{A06F6641-D6FC-4515-958E-D20C7121AC41}" type="pres">
      <dgm:prSet presAssocID="{5E8F0204-D0E5-4C37-8CC3-39BCE9F4C43A}" presName="desTx" presStyleLbl="fgAcc1" presStyleIdx="0" presStyleCnt="5">
        <dgm:presLayoutVars>
          <dgm:bulletEnabled val="1"/>
        </dgm:presLayoutVars>
      </dgm:prSet>
      <dgm:spPr/>
    </dgm:pt>
    <dgm:pt modelId="{30F06E22-14BC-4D7B-95D7-36A8F24F8ED6}" type="pres">
      <dgm:prSet presAssocID="{2F6A346F-4477-4AEE-91B9-4518875797C0}" presName="sibTrans" presStyleLbl="sibTrans2D1" presStyleIdx="0" presStyleCnt="4"/>
      <dgm:spPr/>
    </dgm:pt>
    <dgm:pt modelId="{6606B292-4A08-4CAE-A7EC-0E33E6DF0790}" type="pres">
      <dgm:prSet presAssocID="{2F6A346F-4477-4AEE-91B9-4518875797C0}" presName="connTx" presStyleLbl="sibTrans2D1" presStyleIdx="0" presStyleCnt="4"/>
      <dgm:spPr/>
    </dgm:pt>
    <dgm:pt modelId="{D6CCB3F5-9640-4A7F-AC4F-DE8E951FBA30}" type="pres">
      <dgm:prSet presAssocID="{93EBB1DD-01E0-49E4-B810-1271361FE711}" presName="composite" presStyleCnt="0"/>
      <dgm:spPr/>
    </dgm:pt>
    <dgm:pt modelId="{8669719A-6A5A-4144-86A6-C69800CA2A20}" type="pres">
      <dgm:prSet presAssocID="{93EBB1DD-01E0-49E4-B810-1271361FE71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D8065C5-6A23-46D7-801B-A2E6F96BB35B}" type="pres">
      <dgm:prSet presAssocID="{93EBB1DD-01E0-49E4-B810-1271361FE711}" presName="parSh" presStyleLbl="node1" presStyleIdx="1" presStyleCnt="5"/>
      <dgm:spPr/>
    </dgm:pt>
    <dgm:pt modelId="{6886F25E-FDB7-4019-B7ED-6669D646CDFB}" type="pres">
      <dgm:prSet presAssocID="{93EBB1DD-01E0-49E4-B810-1271361FE711}" presName="desTx" presStyleLbl="fgAcc1" presStyleIdx="1" presStyleCnt="5">
        <dgm:presLayoutVars>
          <dgm:bulletEnabled val="1"/>
        </dgm:presLayoutVars>
      </dgm:prSet>
      <dgm:spPr/>
    </dgm:pt>
    <dgm:pt modelId="{54103613-C288-4B2E-9758-CBB43F588DE7}" type="pres">
      <dgm:prSet presAssocID="{7EA25FF7-CDD5-4872-8F47-1CCD78A0CF0D}" presName="sibTrans" presStyleLbl="sibTrans2D1" presStyleIdx="1" presStyleCnt="4"/>
      <dgm:spPr/>
    </dgm:pt>
    <dgm:pt modelId="{4F24AFBD-0AC8-420C-815C-8A6A5D74CB9B}" type="pres">
      <dgm:prSet presAssocID="{7EA25FF7-CDD5-4872-8F47-1CCD78A0CF0D}" presName="connTx" presStyleLbl="sibTrans2D1" presStyleIdx="1" presStyleCnt="4"/>
      <dgm:spPr/>
    </dgm:pt>
    <dgm:pt modelId="{4C5724CE-1A7A-4C66-BB64-9D2A11CB5731}" type="pres">
      <dgm:prSet presAssocID="{220FAEA5-72DD-4822-98F1-B79DAFB26638}" presName="composite" presStyleCnt="0"/>
      <dgm:spPr/>
    </dgm:pt>
    <dgm:pt modelId="{666C6641-F331-4EDB-94FA-57F0E77715D6}" type="pres">
      <dgm:prSet presAssocID="{220FAEA5-72DD-4822-98F1-B79DAFB26638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BB9D1DF-1521-4AEB-A927-DB48AEF2FF5A}" type="pres">
      <dgm:prSet presAssocID="{220FAEA5-72DD-4822-98F1-B79DAFB26638}" presName="parSh" presStyleLbl="node1" presStyleIdx="2" presStyleCnt="5"/>
      <dgm:spPr/>
    </dgm:pt>
    <dgm:pt modelId="{20985FC0-BCBC-47ED-9558-5C337348FC93}" type="pres">
      <dgm:prSet presAssocID="{220FAEA5-72DD-4822-98F1-B79DAFB26638}" presName="desTx" presStyleLbl="fgAcc1" presStyleIdx="2" presStyleCnt="5">
        <dgm:presLayoutVars>
          <dgm:bulletEnabled val="1"/>
        </dgm:presLayoutVars>
      </dgm:prSet>
      <dgm:spPr/>
    </dgm:pt>
    <dgm:pt modelId="{3B781873-00FC-43C4-8E6B-0688699AD8C3}" type="pres">
      <dgm:prSet presAssocID="{A4699EA6-15DC-4E44-A62D-C8E5DBDC3B4F}" presName="sibTrans" presStyleLbl="sibTrans2D1" presStyleIdx="2" presStyleCnt="4"/>
      <dgm:spPr/>
    </dgm:pt>
    <dgm:pt modelId="{CCBB9266-4694-4839-B5F8-4C53D7D8BE32}" type="pres">
      <dgm:prSet presAssocID="{A4699EA6-15DC-4E44-A62D-C8E5DBDC3B4F}" presName="connTx" presStyleLbl="sibTrans2D1" presStyleIdx="2" presStyleCnt="4"/>
      <dgm:spPr/>
    </dgm:pt>
    <dgm:pt modelId="{4768F9ED-A762-40EE-AF67-A23CDBDF83C6}" type="pres">
      <dgm:prSet presAssocID="{9654D868-8E67-4A2A-A95C-496DDA3C2AF4}" presName="composite" presStyleCnt="0"/>
      <dgm:spPr/>
    </dgm:pt>
    <dgm:pt modelId="{EF9CAB60-4B89-4845-8544-905AA65E3436}" type="pres">
      <dgm:prSet presAssocID="{9654D868-8E67-4A2A-A95C-496DDA3C2AF4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AEA1052-C45D-44B8-BAE0-B00DE01DB2E0}" type="pres">
      <dgm:prSet presAssocID="{9654D868-8E67-4A2A-A95C-496DDA3C2AF4}" presName="parSh" presStyleLbl="node1" presStyleIdx="3" presStyleCnt="5"/>
      <dgm:spPr/>
    </dgm:pt>
    <dgm:pt modelId="{92FF886F-1125-4927-8788-F55AE1E145F7}" type="pres">
      <dgm:prSet presAssocID="{9654D868-8E67-4A2A-A95C-496DDA3C2AF4}" presName="desTx" presStyleLbl="fgAcc1" presStyleIdx="3" presStyleCnt="5">
        <dgm:presLayoutVars>
          <dgm:bulletEnabled val="1"/>
        </dgm:presLayoutVars>
      </dgm:prSet>
      <dgm:spPr/>
    </dgm:pt>
    <dgm:pt modelId="{1321EF79-66F8-4C2C-8F60-86EC4DF001A8}" type="pres">
      <dgm:prSet presAssocID="{4060513E-37CA-47E2-967A-AA9093AF8776}" presName="sibTrans" presStyleLbl="sibTrans2D1" presStyleIdx="3" presStyleCnt="4"/>
      <dgm:spPr/>
    </dgm:pt>
    <dgm:pt modelId="{9F4D39E8-9A93-43D4-8D70-B2A7D4BE48D5}" type="pres">
      <dgm:prSet presAssocID="{4060513E-37CA-47E2-967A-AA9093AF8776}" presName="connTx" presStyleLbl="sibTrans2D1" presStyleIdx="3" presStyleCnt="4"/>
      <dgm:spPr/>
    </dgm:pt>
    <dgm:pt modelId="{AA557B67-81FD-4CFE-8071-B6653302E607}" type="pres">
      <dgm:prSet presAssocID="{0BA1620B-EC42-4964-B64A-A361BE0EA947}" presName="composite" presStyleCnt="0"/>
      <dgm:spPr/>
    </dgm:pt>
    <dgm:pt modelId="{F25A83FA-9EF8-4325-99AE-E111EA0354E1}" type="pres">
      <dgm:prSet presAssocID="{0BA1620B-EC42-4964-B64A-A361BE0EA947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29C37FB-90B2-4D17-A153-28B377A3857C}" type="pres">
      <dgm:prSet presAssocID="{0BA1620B-EC42-4964-B64A-A361BE0EA947}" presName="parSh" presStyleLbl="node1" presStyleIdx="4" presStyleCnt="5"/>
      <dgm:spPr/>
    </dgm:pt>
    <dgm:pt modelId="{2DD15AC4-3A8D-4FF3-AE1F-A879B4525C8E}" type="pres">
      <dgm:prSet presAssocID="{0BA1620B-EC42-4964-B64A-A361BE0EA947}" presName="desTx" presStyleLbl="fgAcc1" presStyleIdx="4" presStyleCnt="5">
        <dgm:presLayoutVars>
          <dgm:bulletEnabled val="1"/>
        </dgm:presLayoutVars>
      </dgm:prSet>
      <dgm:spPr/>
    </dgm:pt>
  </dgm:ptLst>
  <dgm:cxnLst>
    <dgm:cxn modelId="{15FFA301-E53C-4123-9221-162876E4FB2F}" type="presOf" srcId="{C41B815B-A919-449C-937C-3EE30D490CC9}" destId="{2DD15AC4-3A8D-4FF3-AE1F-A879B4525C8E}" srcOrd="0" destOrd="0" presId="urn:microsoft.com/office/officeart/2005/8/layout/process3"/>
    <dgm:cxn modelId="{A525DB05-BC11-411C-9235-2929EA5E042A}" srcId="{0BA1620B-EC42-4964-B64A-A361BE0EA947}" destId="{F15AACAE-84CF-481D-BF45-7C9BB5994AE6}" srcOrd="6" destOrd="0" parTransId="{A86F530D-B589-4AD6-9D4E-988337735A25}" sibTransId="{1D5C7F35-5664-4BA7-BBF9-1175093469AE}"/>
    <dgm:cxn modelId="{561A330A-8555-4FC3-A475-69D3F338EDC4}" srcId="{0BA1620B-EC42-4964-B64A-A361BE0EA947}" destId="{A3828A1B-9037-4D04-9B95-331B5F00C7EC}" srcOrd="2" destOrd="0" parTransId="{07E1C387-A66F-4DD4-AD6B-2DA4C116ADBC}" sibTransId="{1703FD3C-DD1C-44F7-B236-E75C8EA57DCB}"/>
    <dgm:cxn modelId="{1C2DD10C-83D7-49B5-B345-F95A6B3EA426}" type="presOf" srcId="{29702135-3872-490F-ABF2-B76ADFDD48CA}" destId="{6886F25E-FDB7-4019-B7ED-6669D646CDFB}" srcOrd="0" destOrd="2" presId="urn:microsoft.com/office/officeart/2005/8/layout/process3"/>
    <dgm:cxn modelId="{2C41180E-2E74-49F0-A196-C09997E5DB83}" type="presOf" srcId="{93EBB1DD-01E0-49E4-B810-1271361FE711}" destId="{8669719A-6A5A-4144-86A6-C69800CA2A20}" srcOrd="0" destOrd="0" presId="urn:microsoft.com/office/officeart/2005/8/layout/process3"/>
    <dgm:cxn modelId="{DF89E00E-C94B-4E84-B70B-C8400454236E}" type="presOf" srcId="{5E8F0204-D0E5-4C37-8CC3-39BCE9F4C43A}" destId="{F38E8004-3B2F-4C8E-A0BB-D11D52305A4B}" srcOrd="1" destOrd="0" presId="urn:microsoft.com/office/officeart/2005/8/layout/process3"/>
    <dgm:cxn modelId="{15D2531E-87B7-490F-B32D-52800C745711}" srcId="{9654D868-8E67-4A2A-A95C-496DDA3C2AF4}" destId="{CF1F62A9-A98B-441B-9C7E-FF18C55887E6}" srcOrd="1" destOrd="0" parTransId="{315ED37E-42E5-4D3A-B7C6-F57B34E6E8D8}" sibTransId="{78278E45-64AD-49F4-9581-9E583F2A844F}"/>
    <dgm:cxn modelId="{22CAC71F-50A1-4445-80E3-C39487546287}" type="presOf" srcId="{15E8F133-5F6A-4971-A0BC-BD54849D66BB}" destId="{2DD15AC4-3A8D-4FF3-AE1F-A879B4525C8E}" srcOrd="0" destOrd="3" presId="urn:microsoft.com/office/officeart/2005/8/layout/process3"/>
    <dgm:cxn modelId="{3DF15B23-A607-4503-9A3C-5D09619F9430}" type="presOf" srcId="{7EA25FF7-CDD5-4872-8F47-1CCD78A0CF0D}" destId="{54103613-C288-4B2E-9758-CBB43F588DE7}" srcOrd="0" destOrd="0" presId="urn:microsoft.com/office/officeart/2005/8/layout/process3"/>
    <dgm:cxn modelId="{1DC2CB24-E659-4BCB-9C47-BAB9F72B9F8A}" type="presOf" srcId="{5DD4BB59-CC0E-4AF0-A5FB-26436F1B8D50}" destId="{A06F6641-D6FC-4515-958E-D20C7121AC41}" srcOrd="0" destOrd="0" presId="urn:microsoft.com/office/officeart/2005/8/layout/process3"/>
    <dgm:cxn modelId="{B44A8F2A-B845-4E5C-A569-3CBDE4BE59C9}" type="presOf" srcId="{2F6A346F-4477-4AEE-91B9-4518875797C0}" destId="{6606B292-4A08-4CAE-A7EC-0E33E6DF0790}" srcOrd="1" destOrd="0" presId="urn:microsoft.com/office/officeart/2005/8/layout/process3"/>
    <dgm:cxn modelId="{75B1F22D-13A9-4608-99A1-E3762465A6DB}" srcId="{6E1A0D54-8B7E-4DF5-B48D-9AD023715E80}" destId="{93EBB1DD-01E0-49E4-B810-1271361FE711}" srcOrd="1" destOrd="0" parTransId="{CF33C912-63CA-49F8-842C-53EBF57C38EA}" sibTransId="{7EA25FF7-CDD5-4872-8F47-1CCD78A0CF0D}"/>
    <dgm:cxn modelId="{701DCF2F-8323-462C-8B36-C1A37C3DF1C9}" srcId="{93EBB1DD-01E0-49E4-B810-1271361FE711}" destId="{EAA71F60-3D62-4311-AEF0-9B9677E87025}" srcOrd="0" destOrd="0" parTransId="{435C87CE-7241-4609-8426-CADD76CE7021}" sibTransId="{0451E784-B9B5-4124-8F62-275AE575A0A0}"/>
    <dgm:cxn modelId="{5C182432-01F9-41D2-9AB5-A8DFF3FA1C6A}" type="presOf" srcId="{A3828A1B-9037-4D04-9B95-331B5F00C7EC}" destId="{2DD15AC4-3A8D-4FF3-AE1F-A879B4525C8E}" srcOrd="0" destOrd="2" presId="urn:microsoft.com/office/officeart/2005/8/layout/process3"/>
    <dgm:cxn modelId="{E44A0F5C-54E7-4860-8FAF-380F9FE0C0DC}" type="presOf" srcId="{4060513E-37CA-47E2-967A-AA9093AF8776}" destId="{1321EF79-66F8-4C2C-8F60-86EC4DF001A8}" srcOrd="0" destOrd="0" presId="urn:microsoft.com/office/officeart/2005/8/layout/process3"/>
    <dgm:cxn modelId="{D750D861-04FB-47BB-B169-094C4111C669}" type="presOf" srcId="{F15AACAE-84CF-481D-BF45-7C9BB5994AE6}" destId="{2DD15AC4-3A8D-4FF3-AE1F-A879B4525C8E}" srcOrd="0" destOrd="6" presId="urn:microsoft.com/office/officeart/2005/8/layout/process3"/>
    <dgm:cxn modelId="{D330B442-6538-49BC-9944-6802F7CC3B16}" srcId="{9654D868-8E67-4A2A-A95C-496DDA3C2AF4}" destId="{A0CE81E8-267E-48CD-A5C8-447B14C62F10}" srcOrd="0" destOrd="0" parTransId="{503E936F-51D9-4905-ADA5-023E4E263394}" sibTransId="{2E4B1FC0-19A7-40BC-8833-A84CF23F0BE7}"/>
    <dgm:cxn modelId="{849BC567-913D-466E-98D9-4341FAA426D8}" type="presOf" srcId="{5E8F0204-D0E5-4C37-8CC3-39BCE9F4C43A}" destId="{6F993177-BAD5-48ED-9829-1D877DDC5D81}" srcOrd="0" destOrd="0" presId="urn:microsoft.com/office/officeart/2005/8/layout/process3"/>
    <dgm:cxn modelId="{FC59936A-6AF3-486F-BF3A-C3FB370495D0}" type="presOf" srcId="{CA71F941-4653-4644-8643-E92E68FC58C6}" destId="{2DD15AC4-3A8D-4FF3-AE1F-A879B4525C8E}" srcOrd="0" destOrd="1" presId="urn:microsoft.com/office/officeart/2005/8/layout/process3"/>
    <dgm:cxn modelId="{61547D6F-1185-41B4-8D33-89F3DBC19489}" type="presOf" srcId="{ACB24F10-1C98-4A05-8244-4D5A5A85B2B8}" destId="{2DD15AC4-3A8D-4FF3-AE1F-A879B4525C8E}" srcOrd="0" destOrd="7" presId="urn:microsoft.com/office/officeart/2005/8/layout/process3"/>
    <dgm:cxn modelId="{1A54CD4F-BE75-47D4-AFBC-3930B7DFFE7A}" srcId="{220FAEA5-72DD-4822-98F1-B79DAFB26638}" destId="{42693115-22A7-4B9F-871C-C6FBC2DA0A10}" srcOrd="1" destOrd="0" parTransId="{B6729474-3F29-41F5-8A4F-5BBE8E4B5E2E}" sibTransId="{291B76F6-378D-454A-982B-F350EFE66B4A}"/>
    <dgm:cxn modelId="{28DA9A52-AA74-4E67-B93A-47CE40C0D119}" srcId="{0BA1620B-EC42-4964-B64A-A361BE0EA947}" destId="{C41B815B-A919-449C-937C-3EE30D490CC9}" srcOrd="0" destOrd="0" parTransId="{7ACFD186-5050-4BEA-BD2D-387E3833AC5D}" sibTransId="{C77F8B95-FA0F-4CD6-A9E9-21F08FEBDF9F}"/>
    <dgm:cxn modelId="{325DC254-129A-4B86-827A-3EBECA02CAD1}" srcId="{0BA1620B-EC42-4964-B64A-A361BE0EA947}" destId="{CA71F941-4653-4644-8643-E92E68FC58C6}" srcOrd="1" destOrd="0" parTransId="{E220601F-C5D3-47B2-855C-2725F0CC4CC5}" sibTransId="{B59E471A-7A75-4224-820B-BCD17732DA82}"/>
    <dgm:cxn modelId="{1A981C56-6FC3-4A53-B404-CAF44A158EBD}" type="presOf" srcId="{A0CE81E8-267E-48CD-A5C8-447B14C62F10}" destId="{92FF886F-1125-4927-8788-F55AE1E145F7}" srcOrd="0" destOrd="0" presId="urn:microsoft.com/office/officeart/2005/8/layout/process3"/>
    <dgm:cxn modelId="{CCE7A179-3460-4549-82C2-B613EC3BDBFF}" type="presOf" srcId="{854B382C-79CD-4008-AC88-32B93D25340B}" destId="{6886F25E-FDB7-4019-B7ED-6669D646CDFB}" srcOrd="0" destOrd="1" presId="urn:microsoft.com/office/officeart/2005/8/layout/process3"/>
    <dgm:cxn modelId="{D3BB1A80-803A-47BD-8A61-1CC5F5155499}" srcId="{6E1A0D54-8B7E-4DF5-B48D-9AD023715E80}" destId="{9654D868-8E67-4A2A-A95C-496DDA3C2AF4}" srcOrd="3" destOrd="0" parTransId="{BB9F6A2E-07BE-4663-A4FC-F848BCB3C974}" sibTransId="{4060513E-37CA-47E2-967A-AA9093AF8776}"/>
    <dgm:cxn modelId="{EC32EE8D-8EAA-49D5-84B1-3DDB9C57CFAC}" srcId="{220FAEA5-72DD-4822-98F1-B79DAFB26638}" destId="{AFDAA691-D1BE-4EB9-AACB-391EB5CF3608}" srcOrd="0" destOrd="0" parTransId="{92BDDA35-AA25-4AFB-A24C-9619DB2A65E0}" sibTransId="{08C7DD6E-591C-4834-B729-68E9C7E19373}"/>
    <dgm:cxn modelId="{34F0368E-DFF8-40EE-B552-591497B0AFDB}" type="presOf" srcId="{9654D868-8E67-4A2A-A95C-496DDA3C2AF4}" destId="{CAEA1052-C45D-44B8-BAE0-B00DE01DB2E0}" srcOrd="1" destOrd="0" presId="urn:microsoft.com/office/officeart/2005/8/layout/process3"/>
    <dgm:cxn modelId="{FB40B294-B573-4F8C-A304-2307DEB3739F}" type="presOf" srcId="{7EA25FF7-CDD5-4872-8F47-1CCD78A0CF0D}" destId="{4F24AFBD-0AC8-420C-815C-8A6A5D74CB9B}" srcOrd="1" destOrd="0" presId="urn:microsoft.com/office/officeart/2005/8/layout/process3"/>
    <dgm:cxn modelId="{177A5A96-4845-4F10-A266-AC5A12940073}" type="presOf" srcId="{42693115-22A7-4B9F-871C-C6FBC2DA0A10}" destId="{20985FC0-BCBC-47ED-9558-5C337348FC93}" srcOrd="0" destOrd="1" presId="urn:microsoft.com/office/officeart/2005/8/layout/process3"/>
    <dgm:cxn modelId="{40718299-B1CD-487A-B96C-C343671A1D6A}" type="presOf" srcId="{A4699EA6-15DC-4E44-A62D-C8E5DBDC3B4F}" destId="{3B781873-00FC-43C4-8E6B-0688699AD8C3}" srcOrd="0" destOrd="0" presId="urn:microsoft.com/office/officeart/2005/8/layout/process3"/>
    <dgm:cxn modelId="{F0D8CA9B-472F-45E7-9739-E55838B46704}" type="presOf" srcId="{CF1F62A9-A98B-441B-9C7E-FF18C55887E6}" destId="{92FF886F-1125-4927-8788-F55AE1E145F7}" srcOrd="0" destOrd="1" presId="urn:microsoft.com/office/officeart/2005/8/layout/process3"/>
    <dgm:cxn modelId="{879D499E-8338-4418-9851-F14A27A1C93C}" type="presOf" srcId="{220FAEA5-72DD-4822-98F1-B79DAFB26638}" destId="{DBB9D1DF-1521-4AEB-A927-DB48AEF2FF5A}" srcOrd="1" destOrd="0" presId="urn:microsoft.com/office/officeart/2005/8/layout/process3"/>
    <dgm:cxn modelId="{99CA969F-FDDC-45EB-9A2E-F7359E2DD792}" srcId="{6E1A0D54-8B7E-4DF5-B48D-9AD023715E80}" destId="{0BA1620B-EC42-4964-B64A-A361BE0EA947}" srcOrd="4" destOrd="0" parTransId="{7CAB652F-24DF-43BE-A854-48807E40A7B4}" sibTransId="{9CDF4F11-2607-4D2B-97E3-938EA8C12904}"/>
    <dgm:cxn modelId="{2251C4A1-53DB-4279-98E7-2A31863A6374}" srcId="{0BA1620B-EC42-4964-B64A-A361BE0EA947}" destId="{ACB24F10-1C98-4A05-8244-4D5A5A85B2B8}" srcOrd="7" destOrd="0" parTransId="{AD4C8F44-6F8F-44D9-8E75-2D8F99485804}" sibTransId="{BD8CBF8D-7F9F-4041-A09B-4EF760267B93}"/>
    <dgm:cxn modelId="{53646EA2-D8A3-47A5-80B5-8976ADF36F35}" type="presOf" srcId="{93EBB1DD-01E0-49E4-B810-1271361FE711}" destId="{BD8065C5-6A23-46D7-801B-A2E6F96BB35B}" srcOrd="1" destOrd="0" presId="urn:microsoft.com/office/officeart/2005/8/layout/process3"/>
    <dgm:cxn modelId="{03CCCDA7-1C1B-471C-B5B9-1CB3333A8AA4}" type="presOf" srcId="{EAA71F60-3D62-4311-AEF0-9B9677E87025}" destId="{6886F25E-FDB7-4019-B7ED-6669D646CDFB}" srcOrd="0" destOrd="0" presId="urn:microsoft.com/office/officeart/2005/8/layout/process3"/>
    <dgm:cxn modelId="{97C0D1AE-1D83-46BD-A713-C001A780A5D4}" srcId="{5E8F0204-D0E5-4C37-8CC3-39BCE9F4C43A}" destId="{5DD4BB59-CC0E-4AF0-A5FB-26436F1B8D50}" srcOrd="0" destOrd="0" parTransId="{EC12033B-4A8E-464D-A571-8AD6F9951DD0}" sibTransId="{DC1A2529-0439-4873-96C8-E32390EC85B7}"/>
    <dgm:cxn modelId="{CB492EB4-5496-41BA-9875-F07B231237EB}" type="presOf" srcId="{6E1A0D54-8B7E-4DF5-B48D-9AD023715E80}" destId="{8778E5E6-2A65-4717-8923-97410480FC39}" srcOrd="0" destOrd="0" presId="urn:microsoft.com/office/officeart/2005/8/layout/process3"/>
    <dgm:cxn modelId="{1E581EB8-A117-451D-A13E-BE79C7EA2D11}" type="presOf" srcId="{AFDAA691-D1BE-4EB9-AACB-391EB5CF3608}" destId="{20985FC0-BCBC-47ED-9558-5C337348FC93}" srcOrd="0" destOrd="0" presId="urn:microsoft.com/office/officeart/2005/8/layout/process3"/>
    <dgm:cxn modelId="{38FAD6B8-5507-4EE0-9311-922706FE8E02}" srcId="{6E1A0D54-8B7E-4DF5-B48D-9AD023715E80}" destId="{220FAEA5-72DD-4822-98F1-B79DAFB26638}" srcOrd="2" destOrd="0" parTransId="{6EB419B0-B241-4EDF-97EF-D9CC50D973FD}" sibTransId="{A4699EA6-15DC-4E44-A62D-C8E5DBDC3B4F}"/>
    <dgm:cxn modelId="{762C25BD-A7CF-4583-8D9D-E36BCB87B232}" srcId="{93EBB1DD-01E0-49E4-B810-1271361FE711}" destId="{854B382C-79CD-4008-AC88-32B93D25340B}" srcOrd="1" destOrd="0" parTransId="{5D9D156E-6630-4F2E-A4E4-E91067E3232A}" sibTransId="{A8E552D2-84DA-40A6-B66B-781AFFF74100}"/>
    <dgm:cxn modelId="{7DD9E7C8-9A35-4D86-A681-63EB51FCF6D1}" srcId="{0BA1620B-EC42-4964-B64A-A361BE0EA947}" destId="{5E02678F-E390-4172-B502-26FF0632733E}" srcOrd="5" destOrd="0" parTransId="{EE0203FC-CF56-49A6-BA1B-E7781AAE5B82}" sibTransId="{CF287570-C981-4505-BE8E-4E6D22896010}"/>
    <dgm:cxn modelId="{6390A5CB-D034-4491-A2B6-1B284EB1B1D4}" srcId="{0BA1620B-EC42-4964-B64A-A361BE0EA947}" destId="{15E8F133-5F6A-4971-A0BC-BD54849D66BB}" srcOrd="3" destOrd="0" parTransId="{FCF68D5C-D9B1-4DDB-9481-FE5AACD15C2A}" sibTransId="{DFC9F102-0FD2-4404-A27D-CA8B93973675}"/>
    <dgm:cxn modelId="{9F3312CE-50F9-491A-BFB5-278C7D8909C7}" type="presOf" srcId="{220FAEA5-72DD-4822-98F1-B79DAFB26638}" destId="{666C6641-F331-4EDB-94FA-57F0E77715D6}" srcOrd="0" destOrd="0" presId="urn:microsoft.com/office/officeart/2005/8/layout/process3"/>
    <dgm:cxn modelId="{B36EF2D7-1372-49C5-B3B0-76D91FFE2905}" type="presOf" srcId="{2F6A346F-4477-4AEE-91B9-4518875797C0}" destId="{30F06E22-14BC-4D7B-95D7-36A8F24F8ED6}" srcOrd="0" destOrd="0" presId="urn:microsoft.com/office/officeart/2005/8/layout/process3"/>
    <dgm:cxn modelId="{5C463DDC-37B1-4285-A085-8F7328BDA76A}" type="presOf" srcId="{0BA1620B-EC42-4964-B64A-A361BE0EA947}" destId="{329C37FB-90B2-4D17-A153-28B377A3857C}" srcOrd="1" destOrd="0" presId="urn:microsoft.com/office/officeart/2005/8/layout/process3"/>
    <dgm:cxn modelId="{41A15BE0-67AE-478E-87D3-C140BFC93058}" type="presOf" srcId="{4060513E-37CA-47E2-967A-AA9093AF8776}" destId="{9F4D39E8-9A93-43D4-8D70-B2A7D4BE48D5}" srcOrd="1" destOrd="0" presId="urn:microsoft.com/office/officeart/2005/8/layout/process3"/>
    <dgm:cxn modelId="{FE0A06E2-B9E9-42E6-847E-73642C3A2F0B}" type="presOf" srcId="{A4699EA6-15DC-4E44-A62D-C8E5DBDC3B4F}" destId="{CCBB9266-4694-4839-B5F8-4C53D7D8BE32}" srcOrd="1" destOrd="0" presId="urn:microsoft.com/office/officeart/2005/8/layout/process3"/>
    <dgm:cxn modelId="{687713E3-2FBA-431E-A63F-0B85537BF7A9}" type="presOf" srcId="{FA230591-A281-4134-B200-1A18168D83C1}" destId="{2DD15AC4-3A8D-4FF3-AE1F-A879B4525C8E}" srcOrd="0" destOrd="4" presId="urn:microsoft.com/office/officeart/2005/8/layout/process3"/>
    <dgm:cxn modelId="{C6C000EC-0900-4710-AC26-245E9FBDA876}" type="presOf" srcId="{0BA1620B-EC42-4964-B64A-A361BE0EA947}" destId="{F25A83FA-9EF8-4325-99AE-E111EA0354E1}" srcOrd="0" destOrd="0" presId="urn:microsoft.com/office/officeart/2005/8/layout/process3"/>
    <dgm:cxn modelId="{2E1A5AED-1DFF-4E7F-8C82-30FD85B5D4A5}" type="presOf" srcId="{9654D868-8E67-4A2A-A95C-496DDA3C2AF4}" destId="{EF9CAB60-4B89-4845-8544-905AA65E3436}" srcOrd="0" destOrd="0" presId="urn:microsoft.com/office/officeart/2005/8/layout/process3"/>
    <dgm:cxn modelId="{A154E5EE-F1B0-4C5E-927B-9D85800CFF45}" srcId="{0BA1620B-EC42-4964-B64A-A361BE0EA947}" destId="{FA230591-A281-4134-B200-1A18168D83C1}" srcOrd="4" destOrd="0" parTransId="{D61415C3-2F5A-4BB2-B747-BEFE47CD0373}" sibTransId="{ED042A34-7E5B-42EA-B6DC-CC5D865229D2}"/>
    <dgm:cxn modelId="{017445EF-CA05-496F-BD13-07661776465D}" srcId="{6E1A0D54-8B7E-4DF5-B48D-9AD023715E80}" destId="{5E8F0204-D0E5-4C37-8CC3-39BCE9F4C43A}" srcOrd="0" destOrd="0" parTransId="{293E4C57-126D-4FD9-BCC5-FA93AD22E2C8}" sibTransId="{2F6A346F-4477-4AEE-91B9-4518875797C0}"/>
    <dgm:cxn modelId="{BAFF56F2-297C-468B-B5A4-22BC4E624D8C}" type="presOf" srcId="{5E02678F-E390-4172-B502-26FF0632733E}" destId="{2DD15AC4-3A8D-4FF3-AE1F-A879B4525C8E}" srcOrd="0" destOrd="5" presId="urn:microsoft.com/office/officeart/2005/8/layout/process3"/>
    <dgm:cxn modelId="{80EAA6FB-D19F-44B7-AB69-0FFE75477D04}" srcId="{93EBB1DD-01E0-49E4-B810-1271361FE711}" destId="{29702135-3872-490F-ABF2-B76ADFDD48CA}" srcOrd="2" destOrd="0" parTransId="{D8FB79D3-F95F-42AB-BCD7-B34C380BC730}" sibTransId="{82B43F65-16B0-4633-A9BA-AC9AF1C486BF}"/>
    <dgm:cxn modelId="{89A9B981-5AEC-4141-96A2-ED15C9FB687F}" type="presParOf" srcId="{8778E5E6-2A65-4717-8923-97410480FC39}" destId="{F5392718-BE1B-41ED-AB86-50EEC114FAD9}" srcOrd="0" destOrd="0" presId="urn:microsoft.com/office/officeart/2005/8/layout/process3"/>
    <dgm:cxn modelId="{C21793D4-3ABD-45BB-9FD4-CA947886AC42}" type="presParOf" srcId="{F5392718-BE1B-41ED-AB86-50EEC114FAD9}" destId="{6F993177-BAD5-48ED-9829-1D877DDC5D81}" srcOrd="0" destOrd="0" presId="urn:microsoft.com/office/officeart/2005/8/layout/process3"/>
    <dgm:cxn modelId="{B98C1E2B-B5EA-426B-A9DF-8522684FBB2F}" type="presParOf" srcId="{F5392718-BE1B-41ED-AB86-50EEC114FAD9}" destId="{F38E8004-3B2F-4C8E-A0BB-D11D52305A4B}" srcOrd="1" destOrd="0" presId="urn:microsoft.com/office/officeart/2005/8/layout/process3"/>
    <dgm:cxn modelId="{4C62D432-19C1-4341-8795-88592F536EBD}" type="presParOf" srcId="{F5392718-BE1B-41ED-AB86-50EEC114FAD9}" destId="{A06F6641-D6FC-4515-958E-D20C7121AC41}" srcOrd="2" destOrd="0" presId="urn:microsoft.com/office/officeart/2005/8/layout/process3"/>
    <dgm:cxn modelId="{3A365679-235C-4A44-8004-209A7308DFAD}" type="presParOf" srcId="{8778E5E6-2A65-4717-8923-97410480FC39}" destId="{30F06E22-14BC-4D7B-95D7-36A8F24F8ED6}" srcOrd="1" destOrd="0" presId="urn:microsoft.com/office/officeart/2005/8/layout/process3"/>
    <dgm:cxn modelId="{D78D9161-432C-477F-8448-D7518A351A5C}" type="presParOf" srcId="{30F06E22-14BC-4D7B-95D7-36A8F24F8ED6}" destId="{6606B292-4A08-4CAE-A7EC-0E33E6DF0790}" srcOrd="0" destOrd="0" presId="urn:microsoft.com/office/officeart/2005/8/layout/process3"/>
    <dgm:cxn modelId="{8DD1C96E-A230-44D3-B9DD-1BECDD1231FE}" type="presParOf" srcId="{8778E5E6-2A65-4717-8923-97410480FC39}" destId="{D6CCB3F5-9640-4A7F-AC4F-DE8E951FBA30}" srcOrd="2" destOrd="0" presId="urn:microsoft.com/office/officeart/2005/8/layout/process3"/>
    <dgm:cxn modelId="{A35331D2-C348-4D58-8425-466BCCD479C5}" type="presParOf" srcId="{D6CCB3F5-9640-4A7F-AC4F-DE8E951FBA30}" destId="{8669719A-6A5A-4144-86A6-C69800CA2A20}" srcOrd="0" destOrd="0" presId="urn:microsoft.com/office/officeart/2005/8/layout/process3"/>
    <dgm:cxn modelId="{AD3DB651-9CE8-4646-BABA-9D7A5F32CE4F}" type="presParOf" srcId="{D6CCB3F5-9640-4A7F-AC4F-DE8E951FBA30}" destId="{BD8065C5-6A23-46D7-801B-A2E6F96BB35B}" srcOrd="1" destOrd="0" presId="urn:microsoft.com/office/officeart/2005/8/layout/process3"/>
    <dgm:cxn modelId="{FBF5681B-5986-4CE3-AB46-1203A22FCE53}" type="presParOf" srcId="{D6CCB3F5-9640-4A7F-AC4F-DE8E951FBA30}" destId="{6886F25E-FDB7-4019-B7ED-6669D646CDFB}" srcOrd="2" destOrd="0" presId="urn:microsoft.com/office/officeart/2005/8/layout/process3"/>
    <dgm:cxn modelId="{5AF7C4B5-48E6-44E5-8C66-2150B7778D67}" type="presParOf" srcId="{8778E5E6-2A65-4717-8923-97410480FC39}" destId="{54103613-C288-4B2E-9758-CBB43F588DE7}" srcOrd="3" destOrd="0" presId="urn:microsoft.com/office/officeart/2005/8/layout/process3"/>
    <dgm:cxn modelId="{22AF30D8-8DF6-4E01-8193-27C116329229}" type="presParOf" srcId="{54103613-C288-4B2E-9758-CBB43F588DE7}" destId="{4F24AFBD-0AC8-420C-815C-8A6A5D74CB9B}" srcOrd="0" destOrd="0" presId="urn:microsoft.com/office/officeart/2005/8/layout/process3"/>
    <dgm:cxn modelId="{796F768C-258B-4C4C-84FF-F36AB7D2E2F3}" type="presParOf" srcId="{8778E5E6-2A65-4717-8923-97410480FC39}" destId="{4C5724CE-1A7A-4C66-BB64-9D2A11CB5731}" srcOrd="4" destOrd="0" presId="urn:microsoft.com/office/officeart/2005/8/layout/process3"/>
    <dgm:cxn modelId="{36BDE192-2632-4C10-B421-8DDDC4ED0CA3}" type="presParOf" srcId="{4C5724CE-1A7A-4C66-BB64-9D2A11CB5731}" destId="{666C6641-F331-4EDB-94FA-57F0E77715D6}" srcOrd="0" destOrd="0" presId="urn:microsoft.com/office/officeart/2005/8/layout/process3"/>
    <dgm:cxn modelId="{87EA247F-8E4C-468A-9716-DC9A5FAF9F60}" type="presParOf" srcId="{4C5724CE-1A7A-4C66-BB64-9D2A11CB5731}" destId="{DBB9D1DF-1521-4AEB-A927-DB48AEF2FF5A}" srcOrd="1" destOrd="0" presId="urn:microsoft.com/office/officeart/2005/8/layout/process3"/>
    <dgm:cxn modelId="{23E2FEF7-2E96-4E4E-8C05-C0D6F9726DB0}" type="presParOf" srcId="{4C5724CE-1A7A-4C66-BB64-9D2A11CB5731}" destId="{20985FC0-BCBC-47ED-9558-5C337348FC93}" srcOrd="2" destOrd="0" presId="urn:microsoft.com/office/officeart/2005/8/layout/process3"/>
    <dgm:cxn modelId="{60519C32-C46D-4384-8450-B955B99DEFEE}" type="presParOf" srcId="{8778E5E6-2A65-4717-8923-97410480FC39}" destId="{3B781873-00FC-43C4-8E6B-0688699AD8C3}" srcOrd="5" destOrd="0" presId="urn:microsoft.com/office/officeart/2005/8/layout/process3"/>
    <dgm:cxn modelId="{2E219CA8-76C3-4F9E-9965-FAE18C2E70AF}" type="presParOf" srcId="{3B781873-00FC-43C4-8E6B-0688699AD8C3}" destId="{CCBB9266-4694-4839-B5F8-4C53D7D8BE32}" srcOrd="0" destOrd="0" presId="urn:microsoft.com/office/officeart/2005/8/layout/process3"/>
    <dgm:cxn modelId="{9DC105B7-C06D-46A1-BB4F-426FD8A5D142}" type="presParOf" srcId="{8778E5E6-2A65-4717-8923-97410480FC39}" destId="{4768F9ED-A762-40EE-AF67-A23CDBDF83C6}" srcOrd="6" destOrd="0" presId="urn:microsoft.com/office/officeart/2005/8/layout/process3"/>
    <dgm:cxn modelId="{10514DB0-D947-4291-B95E-3203513BE4A4}" type="presParOf" srcId="{4768F9ED-A762-40EE-AF67-A23CDBDF83C6}" destId="{EF9CAB60-4B89-4845-8544-905AA65E3436}" srcOrd="0" destOrd="0" presId="urn:microsoft.com/office/officeart/2005/8/layout/process3"/>
    <dgm:cxn modelId="{11D1EB55-CC61-4394-8777-8C0F91ACCF7F}" type="presParOf" srcId="{4768F9ED-A762-40EE-AF67-A23CDBDF83C6}" destId="{CAEA1052-C45D-44B8-BAE0-B00DE01DB2E0}" srcOrd="1" destOrd="0" presId="urn:microsoft.com/office/officeart/2005/8/layout/process3"/>
    <dgm:cxn modelId="{A9B5866F-625D-4E0B-8857-DC465C8B6F8D}" type="presParOf" srcId="{4768F9ED-A762-40EE-AF67-A23CDBDF83C6}" destId="{92FF886F-1125-4927-8788-F55AE1E145F7}" srcOrd="2" destOrd="0" presId="urn:microsoft.com/office/officeart/2005/8/layout/process3"/>
    <dgm:cxn modelId="{33FFE551-D0FF-4CCF-A56E-811946108931}" type="presParOf" srcId="{8778E5E6-2A65-4717-8923-97410480FC39}" destId="{1321EF79-66F8-4C2C-8F60-86EC4DF001A8}" srcOrd="7" destOrd="0" presId="urn:microsoft.com/office/officeart/2005/8/layout/process3"/>
    <dgm:cxn modelId="{D02967E1-13FD-4885-9133-7084B4798C65}" type="presParOf" srcId="{1321EF79-66F8-4C2C-8F60-86EC4DF001A8}" destId="{9F4D39E8-9A93-43D4-8D70-B2A7D4BE48D5}" srcOrd="0" destOrd="0" presId="urn:microsoft.com/office/officeart/2005/8/layout/process3"/>
    <dgm:cxn modelId="{B79DF342-E5CF-4885-B02F-6F31CBB7DB50}" type="presParOf" srcId="{8778E5E6-2A65-4717-8923-97410480FC39}" destId="{AA557B67-81FD-4CFE-8071-B6653302E607}" srcOrd="8" destOrd="0" presId="urn:microsoft.com/office/officeart/2005/8/layout/process3"/>
    <dgm:cxn modelId="{AFC5B3D2-AC0E-4CEF-92C9-A7B7D61522FA}" type="presParOf" srcId="{AA557B67-81FD-4CFE-8071-B6653302E607}" destId="{F25A83FA-9EF8-4325-99AE-E111EA0354E1}" srcOrd="0" destOrd="0" presId="urn:microsoft.com/office/officeart/2005/8/layout/process3"/>
    <dgm:cxn modelId="{2B72E2DA-AC8A-4A0B-9185-CEAF88EF08B9}" type="presParOf" srcId="{AA557B67-81FD-4CFE-8071-B6653302E607}" destId="{329C37FB-90B2-4D17-A153-28B377A3857C}" srcOrd="1" destOrd="0" presId="urn:microsoft.com/office/officeart/2005/8/layout/process3"/>
    <dgm:cxn modelId="{C8FAE078-3845-4984-8961-19F6895163FF}" type="presParOf" srcId="{AA557B67-81FD-4CFE-8071-B6653302E607}" destId="{2DD15AC4-3A8D-4FF3-AE1F-A879B4525C8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93E76AE-C3C1-41D4-BE3E-3C835631000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A2538D8-DC0E-4850-8E41-B9A47673331B}">
      <dgm:prSet phldrT="[Text]"/>
      <dgm:spPr/>
      <dgm:t>
        <a:bodyPr/>
        <a:lstStyle/>
        <a:p>
          <a:r>
            <a:rPr lang="en-US" altLang="zh-CN" dirty="0"/>
            <a:t>Input sentence</a:t>
          </a:r>
          <a:endParaRPr lang="en-US" dirty="0"/>
        </a:p>
      </dgm:t>
    </dgm:pt>
    <dgm:pt modelId="{C0CC5F24-88F5-4C32-9C9C-4587316BC966}" type="parTrans" cxnId="{92918F64-AE8F-4697-8411-8D39734A6470}">
      <dgm:prSet/>
      <dgm:spPr/>
      <dgm:t>
        <a:bodyPr/>
        <a:lstStyle/>
        <a:p>
          <a:endParaRPr lang="en-US"/>
        </a:p>
      </dgm:t>
    </dgm:pt>
    <dgm:pt modelId="{D7CB89DD-DBDB-4596-9DA0-EF1082C5BAC6}" type="sibTrans" cxnId="{92918F64-AE8F-4697-8411-8D39734A6470}">
      <dgm:prSet/>
      <dgm:spPr/>
      <dgm:t>
        <a:bodyPr/>
        <a:lstStyle/>
        <a:p>
          <a:endParaRPr lang="en-US"/>
        </a:p>
      </dgm:t>
    </dgm:pt>
    <dgm:pt modelId="{BFE4FEA5-C2F4-48ED-9A2F-DCEA6279984C}">
      <dgm:prSet phldrT="[Text]"/>
      <dgm:spPr/>
      <dgm:t>
        <a:bodyPr/>
        <a:lstStyle/>
        <a:p>
          <a:r>
            <a:rPr lang="en-US" dirty="0"/>
            <a:t>segmentation</a:t>
          </a:r>
        </a:p>
      </dgm:t>
    </dgm:pt>
    <dgm:pt modelId="{D7E9C498-7E57-41FF-8350-AF705962DDAD}" type="parTrans" cxnId="{FDD7F848-CB6F-424F-A67D-4B807DCC0FE9}">
      <dgm:prSet/>
      <dgm:spPr/>
      <dgm:t>
        <a:bodyPr/>
        <a:lstStyle/>
        <a:p>
          <a:endParaRPr lang="en-US"/>
        </a:p>
      </dgm:t>
    </dgm:pt>
    <dgm:pt modelId="{2172132E-755D-447B-A6CE-92712348A732}" type="sibTrans" cxnId="{FDD7F848-CB6F-424F-A67D-4B807DCC0FE9}">
      <dgm:prSet/>
      <dgm:spPr/>
      <dgm:t>
        <a:bodyPr/>
        <a:lstStyle/>
        <a:p>
          <a:endParaRPr lang="en-US"/>
        </a:p>
      </dgm:t>
    </dgm:pt>
    <dgm:pt modelId="{79670B40-4D2D-4297-A884-156CD5CEABDE}">
      <dgm:prSet phldrT="[Text]"/>
      <dgm:spPr/>
      <dgm:t>
        <a:bodyPr/>
        <a:lstStyle/>
        <a:p>
          <a:r>
            <a:rPr lang="en-US" dirty="0"/>
            <a:t>Search keyword</a:t>
          </a:r>
        </a:p>
      </dgm:t>
    </dgm:pt>
    <dgm:pt modelId="{574FD224-CB4B-4692-8A4F-4CC0D4A34068}" type="parTrans" cxnId="{3EBB59B4-4498-4D12-9E90-2E607150AA65}">
      <dgm:prSet/>
      <dgm:spPr/>
      <dgm:t>
        <a:bodyPr/>
        <a:lstStyle/>
        <a:p>
          <a:endParaRPr lang="en-US"/>
        </a:p>
      </dgm:t>
    </dgm:pt>
    <dgm:pt modelId="{D5F103E4-029A-4382-A015-48ED24A1C664}" type="sibTrans" cxnId="{3EBB59B4-4498-4D12-9E90-2E607150AA65}">
      <dgm:prSet/>
      <dgm:spPr/>
      <dgm:t>
        <a:bodyPr/>
        <a:lstStyle/>
        <a:p>
          <a:endParaRPr lang="en-US"/>
        </a:p>
      </dgm:t>
    </dgm:pt>
    <dgm:pt modelId="{05A4E975-51E3-4E87-BB06-01D98FDE246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Sentiment </a:t>
          </a:r>
          <a:r>
            <a:rPr lang="en-US" dirty="0" err="1"/>
            <a:t>analyse</a:t>
          </a:r>
          <a:endParaRPr lang="en-US" dirty="0"/>
        </a:p>
      </dgm:t>
    </dgm:pt>
    <dgm:pt modelId="{BD9FFE53-2CEB-4C2B-966A-72332625736F}" type="parTrans" cxnId="{3D5E0BF2-F6BC-4E2B-BF8C-D633CA1A45A3}">
      <dgm:prSet/>
      <dgm:spPr/>
      <dgm:t>
        <a:bodyPr/>
        <a:lstStyle/>
        <a:p>
          <a:endParaRPr lang="en-US"/>
        </a:p>
      </dgm:t>
    </dgm:pt>
    <dgm:pt modelId="{6B47ACE5-B956-439E-9202-4EF3662F21DE}" type="sibTrans" cxnId="{3D5E0BF2-F6BC-4E2B-BF8C-D633CA1A45A3}">
      <dgm:prSet/>
      <dgm:spPr/>
      <dgm:t>
        <a:bodyPr/>
        <a:lstStyle/>
        <a:p>
          <a:endParaRPr lang="en-US"/>
        </a:p>
      </dgm:t>
    </dgm:pt>
    <dgm:pt modelId="{2D2E3CF3-118E-4EF4-A78A-7EB09A230803}">
      <dgm:prSet phldrT="[Text]"/>
      <dgm:spPr/>
      <dgm:t>
        <a:bodyPr/>
        <a:lstStyle/>
        <a:p>
          <a:r>
            <a:rPr lang="en-US" dirty="0"/>
            <a:t>Output sentence</a:t>
          </a:r>
        </a:p>
      </dgm:t>
    </dgm:pt>
    <dgm:pt modelId="{955B6889-5EA7-4EF8-90D7-819044E52E2C}" type="parTrans" cxnId="{192F453C-CC75-41D2-B02B-BC8FB8DF66B4}">
      <dgm:prSet/>
      <dgm:spPr/>
      <dgm:t>
        <a:bodyPr/>
        <a:lstStyle/>
        <a:p>
          <a:endParaRPr lang="en-US"/>
        </a:p>
      </dgm:t>
    </dgm:pt>
    <dgm:pt modelId="{B1F34F90-8DD9-4028-A1F6-80B41853ECA9}" type="sibTrans" cxnId="{192F453C-CC75-41D2-B02B-BC8FB8DF66B4}">
      <dgm:prSet/>
      <dgm:spPr/>
      <dgm:t>
        <a:bodyPr/>
        <a:lstStyle/>
        <a:p>
          <a:endParaRPr lang="en-US"/>
        </a:p>
      </dgm:t>
    </dgm:pt>
    <dgm:pt modelId="{1F9DBABF-75FE-4A28-B975-258FA659E7C9}" type="pres">
      <dgm:prSet presAssocID="{E93E76AE-C3C1-41D4-BE3E-3C835631000F}" presName="Name0" presStyleCnt="0">
        <dgm:presLayoutVars>
          <dgm:dir/>
          <dgm:resizeHandles val="exact"/>
        </dgm:presLayoutVars>
      </dgm:prSet>
      <dgm:spPr/>
    </dgm:pt>
    <dgm:pt modelId="{EA28B6B2-D5BC-4AB0-8B20-3873BDD89137}" type="pres">
      <dgm:prSet presAssocID="{5A2538D8-DC0E-4850-8E41-B9A47673331B}" presName="node" presStyleLbl="node1" presStyleIdx="0" presStyleCnt="5">
        <dgm:presLayoutVars>
          <dgm:bulletEnabled val="1"/>
        </dgm:presLayoutVars>
      </dgm:prSet>
      <dgm:spPr/>
    </dgm:pt>
    <dgm:pt modelId="{AFD85DA9-E1CC-4442-B1E6-38825E898E32}" type="pres">
      <dgm:prSet presAssocID="{D7CB89DD-DBDB-4596-9DA0-EF1082C5BAC6}" presName="sibTrans" presStyleLbl="sibTrans2D1" presStyleIdx="0" presStyleCnt="4"/>
      <dgm:spPr/>
    </dgm:pt>
    <dgm:pt modelId="{A30B7973-36D3-4E12-A72D-E44682E2D2A0}" type="pres">
      <dgm:prSet presAssocID="{D7CB89DD-DBDB-4596-9DA0-EF1082C5BAC6}" presName="connectorText" presStyleLbl="sibTrans2D1" presStyleIdx="0" presStyleCnt="4"/>
      <dgm:spPr/>
    </dgm:pt>
    <dgm:pt modelId="{1875C5A4-DFC5-46A3-8756-ECF3AC55446F}" type="pres">
      <dgm:prSet presAssocID="{BFE4FEA5-C2F4-48ED-9A2F-DCEA6279984C}" presName="node" presStyleLbl="node1" presStyleIdx="1" presStyleCnt="5">
        <dgm:presLayoutVars>
          <dgm:bulletEnabled val="1"/>
        </dgm:presLayoutVars>
      </dgm:prSet>
      <dgm:spPr/>
    </dgm:pt>
    <dgm:pt modelId="{89AFFD3C-A5F3-4051-99FD-A9A0FA178C94}" type="pres">
      <dgm:prSet presAssocID="{2172132E-755D-447B-A6CE-92712348A732}" presName="sibTrans" presStyleLbl="sibTrans2D1" presStyleIdx="1" presStyleCnt="4"/>
      <dgm:spPr/>
    </dgm:pt>
    <dgm:pt modelId="{F2888141-4CA4-421C-BF78-4453BB9CC1EB}" type="pres">
      <dgm:prSet presAssocID="{2172132E-755D-447B-A6CE-92712348A732}" presName="connectorText" presStyleLbl="sibTrans2D1" presStyleIdx="1" presStyleCnt="4"/>
      <dgm:spPr/>
    </dgm:pt>
    <dgm:pt modelId="{2A9ED92A-C35E-4151-B3D4-3F517A2F84A6}" type="pres">
      <dgm:prSet presAssocID="{79670B40-4D2D-4297-A884-156CD5CEABDE}" presName="node" presStyleLbl="node1" presStyleIdx="2" presStyleCnt="5">
        <dgm:presLayoutVars>
          <dgm:bulletEnabled val="1"/>
        </dgm:presLayoutVars>
      </dgm:prSet>
      <dgm:spPr/>
    </dgm:pt>
    <dgm:pt modelId="{028AA83E-9916-40DD-9FCC-CCCB545E9B54}" type="pres">
      <dgm:prSet presAssocID="{D5F103E4-029A-4382-A015-48ED24A1C664}" presName="sibTrans" presStyleLbl="sibTrans2D1" presStyleIdx="2" presStyleCnt="4"/>
      <dgm:spPr/>
    </dgm:pt>
    <dgm:pt modelId="{3237E9C8-AAE1-4445-BCCB-5750CBF6E627}" type="pres">
      <dgm:prSet presAssocID="{D5F103E4-029A-4382-A015-48ED24A1C664}" presName="connectorText" presStyleLbl="sibTrans2D1" presStyleIdx="2" presStyleCnt="4"/>
      <dgm:spPr/>
    </dgm:pt>
    <dgm:pt modelId="{E1394B2F-37EC-41BD-9FB4-B79E0885CF9A}" type="pres">
      <dgm:prSet presAssocID="{05A4E975-51E3-4E87-BB06-01D98FDE246E}" presName="node" presStyleLbl="node1" presStyleIdx="3" presStyleCnt="5">
        <dgm:presLayoutVars>
          <dgm:bulletEnabled val="1"/>
        </dgm:presLayoutVars>
      </dgm:prSet>
      <dgm:spPr/>
    </dgm:pt>
    <dgm:pt modelId="{37942576-7314-4D28-A211-D5A38C56F205}" type="pres">
      <dgm:prSet presAssocID="{6B47ACE5-B956-439E-9202-4EF3662F21DE}" presName="sibTrans" presStyleLbl="sibTrans2D1" presStyleIdx="3" presStyleCnt="4"/>
      <dgm:spPr/>
    </dgm:pt>
    <dgm:pt modelId="{23937B38-9CE7-4822-A525-E45518DE4373}" type="pres">
      <dgm:prSet presAssocID="{6B47ACE5-B956-439E-9202-4EF3662F21DE}" presName="connectorText" presStyleLbl="sibTrans2D1" presStyleIdx="3" presStyleCnt="4"/>
      <dgm:spPr/>
    </dgm:pt>
    <dgm:pt modelId="{099D0A99-73AB-40A0-939B-8E8070549FB1}" type="pres">
      <dgm:prSet presAssocID="{2D2E3CF3-118E-4EF4-A78A-7EB09A230803}" presName="node" presStyleLbl="node1" presStyleIdx="4" presStyleCnt="5">
        <dgm:presLayoutVars>
          <dgm:bulletEnabled val="1"/>
        </dgm:presLayoutVars>
      </dgm:prSet>
      <dgm:spPr/>
    </dgm:pt>
  </dgm:ptLst>
  <dgm:cxnLst>
    <dgm:cxn modelId="{84A71602-97D7-4B80-9B0F-897ADF575CC3}" type="presOf" srcId="{6B47ACE5-B956-439E-9202-4EF3662F21DE}" destId="{23937B38-9CE7-4822-A525-E45518DE4373}" srcOrd="1" destOrd="0" presId="urn:microsoft.com/office/officeart/2005/8/layout/process1"/>
    <dgm:cxn modelId="{5755660F-2F78-49F5-AC8F-10F94E0DA4BB}" type="presOf" srcId="{BFE4FEA5-C2F4-48ED-9A2F-DCEA6279984C}" destId="{1875C5A4-DFC5-46A3-8756-ECF3AC55446F}" srcOrd="0" destOrd="0" presId="urn:microsoft.com/office/officeart/2005/8/layout/process1"/>
    <dgm:cxn modelId="{12AF4331-B97F-4009-8E2F-7E94DDB893F3}" type="presOf" srcId="{79670B40-4D2D-4297-A884-156CD5CEABDE}" destId="{2A9ED92A-C35E-4151-B3D4-3F517A2F84A6}" srcOrd="0" destOrd="0" presId="urn:microsoft.com/office/officeart/2005/8/layout/process1"/>
    <dgm:cxn modelId="{192F453C-CC75-41D2-B02B-BC8FB8DF66B4}" srcId="{E93E76AE-C3C1-41D4-BE3E-3C835631000F}" destId="{2D2E3CF3-118E-4EF4-A78A-7EB09A230803}" srcOrd="4" destOrd="0" parTransId="{955B6889-5EA7-4EF8-90D7-819044E52E2C}" sibTransId="{B1F34F90-8DD9-4028-A1F6-80B41853ECA9}"/>
    <dgm:cxn modelId="{980A755F-065B-4DE0-BF4C-89363E8AA8BE}" type="presOf" srcId="{2172132E-755D-447B-A6CE-92712348A732}" destId="{F2888141-4CA4-421C-BF78-4453BB9CC1EB}" srcOrd="1" destOrd="0" presId="urn:microsoft.com/office/officeart/2005/8/layout/process1"/>
    <dgm:cxn modelId="{92918F64-AE8F-4697-8411-8D39734A6470}" srcId="{E93E76AE-C3C1-41D4-BE3E-3C835631000F}" destId="{5A2538D8-DC0E-4850-8E41-B9A47673331B}" srcOrd="0" destOrd="0" parTransId="{C0CC5F24-88F5-4C32-9C9C-4587316BC966}" sibTransId="{D7CB89DD-DBDB-4596-9DA0-EF1082C5BAC6}"/>
    <dgm:cxn modelId="{FDD7F848-CB6F-424F-A67D-4B807DCC0FE9}" srcId="{E93E76AE-C3C1-41D4-BE3E-3C835631000F}" destId="{BFE4FEA5-C2F4-48ED-9A2F-DCEA6279984C}" srcOrd="1" destOrd="0" parTransId="{D7E9C498-7E57-41FF-8350-AF705962DDAD}" sibTransId="{2172132E-755D-447B-A6CE-92712348A732}"/>
    <dgm:cxn modelId="{FB7B2B74-CDBB-4CF2-9E48-BC82C5C4DD04}" type="presOf" srcId="{D5F103E4-029A-4382-A015-48ED24A1C664}" destId="{3237E9C8-AAE1-4445-BCCB-5750CBF6E627}" srcOrd="1" destOrd="0" presId="urn:microsoft.com/office/officeart/2005/8/layout/process1"/>
    <dgm:cxn modelId="{8A9E2158-0DF8-4B01-8674-C9EE79B90E8A}" type="presOf" srcId="{D7CB89DD-DBDB-4596-9DA0-EF1082C5BAC6}" destId="{AFD85DA9-E1CC-4442-B1E6-38825E898E32}" srcOrd="0" destOrd="0" presId="urn:microsoft.com/office/officeart/2005/8/layout/process1"/>
    <dgm:cxn modelId="{B7C57278-DE97-42D2-889F-98F1F37C04AC}" type="presOf" srcId="{05A4E975-51E3-4E87-BB06-01D98FDE246E}" destId="{E1394B2F-37EC-41BD-9FB4-B79E0885CF9A}" srcOrd="0" destOrd="0" presId="urn:microsoft.com/office/officeart/2005/8/layout/process1"/>
    <dgm:cxn modelId="{D4A39DA2-340B-4399-8A62-9D0696A9AA10}" type="presOf" srcId="{6B47ACE5-B956-439E-9202-4EF3662F21DE}" destId="{37942576-7314-4D28-A211-D5A38C56F205}" srcOrd="0" destOrd="0" presId="urn:microsoft.com/office/officeart/2005/8/layout/process1"/>
    <dgm:cxn modelId="{80CA3BB1-9B40-414C-9FED-178CBF2D1855}" type="presOf" srcId="{E93E76AE-C3C1-41D4-BE3E-3C835631000F}" destId="{1F9DBABF-75FE-4A28-B975-258FA659E7C9}" srcOrd="0" destOrd="0" presId="urn:microsoft.com/office/officeart/2005/8/layout/process1"/>
    <dgm:cxn modelId="{3EBB59B4-4498-4D12-9E90-2E607150AA65}" srcId="{E93E76AE-C3C1-41D4-BE3E-3C835631000F}" destId="{79670B40-4D2D-4297-A884-156CD5CEABDE}" srcOrd="2" destOrd="0" parTransId="{574FD224-CB4B-4692-8A4F-4CC0D4A34068}" sibTransId="{D5F103E4-029A-4382-A015-48ED24A1C664}"/>
    <dgm:cxn modelId="{B5CECFBB-A149-4D36-8FE9-7DEFA44A6DFE}" type="presOf" srcId="{5A2538D8-DC0E-4850-8E41-B9A47673331B}" destId="{EA28B6B2-D5BC-4AB0-8B20-3873BDD89137}" srcOrd="0" destOrd="0" presId="urn:microsoft.com/office/officeart/2005/8/layout/process1"/>
    <dgm:cxn modelId="{2FE4ADD6-50AC-4086-948A-20FB7C6E776D}" type="presOf" srcId="{2172132E-755D-447B-A6CE-92712348A732}" destId="{89AFFD3C-A5F3-4051-99FD-A9A0FA178C94}" srcOrd="0" destOrd="0" presId="urn:microsoft.com/office/officeart/2005/8/layout/process1"/>
    <dgm:cxn modelId="{AE6389DD-784B-43C5-9EB2-3692F245E6DF}" type="presOf" srcId="{D5F103E4-029A-4382-A015-48ED24A1C664}" destId="{028AA83E-9916-40DD-9FCC-CCCB545E9B54}" srcOrd="0" destOrd="0" presId="urn:microsoft.com/office/officeart/2005/8/layout/process1"/>
    <dgm:cxn modelId="{092D66ED-5B46-401C-A500-DA557E79C5C0}" type="presOf" srcId="{2D2E3CF3-118E-4EF4-A78A-7EB09A230803}" destId="{099D0A99-73AB-40A0-939B-8E8070549FB1}" srcOrd="0" destOrd="0" presId="urn:microsoft.com/office/officeart/2005/8/layout/process1"/>
    <dgm:cxn modelId="{3D5E0BF2-F6BC-4E2B-BF8C-D633CA1A45A3}" srcId="{E93E76AE-C3C1-41D4-BE3E-3C835631000F}" destId="{05A4E975-51E3-4E87-BB06-01D98FDE246E}" srcOrd="3" destOrd="0" parTransId="{BD9FFE53-2CEB-4C2B-966A-72332625736F}" sibTransId="{6B47ACE5-B956-439E-9202-4EF3662F21DE}"/>
    <dgm:cxn modelId="{484CD6F8-1599-4669-BE57-5D4E970CAF4C}" type="presOf" srcId="{D7CB89DD-DBDB-4596-9DA0-EF1082C5BAC6}" destId="{A30B7973-36D3-4E12-A72D-E44682E2D2A0}" srcOrd="1" destOrd="0" presId="urn:microsoft.com/office/officeart/2005/8/layout/process1"/>
    <dgm:cxn modelId="{121A0EB9-2498-4711-B967-D731F1B2D8C3}" type="presParOf" srcId="{1F9DBABF-75FE-4A28-B975-258FA659E7C9}" destId="{EA28B6B2-D5BC-4AB0-8B20-3873BDD89137}" srcOrd="0" destOrd="0" presId="urn:microsoft.com/office/officeart/2005/8/layout/process1"/>
    <dgm:cxn modelId="{6C1E8C20-A010-4EE3-969C-B57F9AD65106}" type="presParOf" srcId="{1F9DBABF-75FE-4A28-B975-258FA659E7C9}" destId="{AFD85DA9-E1CC-4442-B1E6-38825E898E32}" srcOrd="1" destOrd="0" presId="urn:microsoft.com/office/officeart/2005/8/layout/process1"/>
    <dgm:cxn modelId="{950EB44C-8238-443F-8DD5-AA73321B3DF9}" type="presParOf" srcId="{AFD85DA9-E1CC-4442-B1E6-38825E898E32}" destId="{A30B7973-36D3-4E12-A72D-E44682E2D2A0}" srcOrd="0" destOrd="0" presId="urn:microsoft.com/office/officeart/2005/8/layout/process1"/>
    <dgm:cxn modelId="{3937DD53-AF58-435A-A9F6-05AFA0DB085E}" type="presParOf" srcId="{1F9DBABF-75FE-4A28-B975-258FA659E7C9}" destId="{1875C5A4-DFC5-46A3-8756-ECF3AC55446F}" srcOrd="2" destOrd="0" presId="urn:microsoft.com/office/officeart/2005/8/layout/process1"/>
    <dgm:cxn modelId="{887F6096-118E-476F-BA41-B881DE000053}" type="presParOf" srcId="{1F9DBABF-75FE-4A28-B975-258FA659E7C9}" destId="{89AFFD3C-A5F3-4051-99FD-A9A0FA178C94}" srcOrd="3" destOrd="0" presId="urn:microsoft.com/office/officeart/2005/8/layout/process1"/>
    <dgm:cxn modelId="{8EE789CC-DBEF-4A3A-8E95-B267C04E3E5C}" type="presParOf" srcId="{89AFFD3C-A5F3-4051-99FD-A9A0FA178C94}" destId="{F2888141-4CA4-421C-BF78-4453BB9CC1EB}" srcOrd="0" destOrd="0" presId="urn:microsoft.com/office/officeart/2005/8/layout/process1"/>
    <dgm:cxn modelId="{61336F01-9CA7-4A10-A217-0BD7F2FDDA41}" type="presParOf" srcId="{1F9DBABF-75FE-4A28-B975-258FA659E7C9}" destId="{2A9ED92A-C35E-4151-B3D4-3F517A2F84A6}" srcOrd="4" destOrd="0" presId="urn:microsoft.com/office/officeart/2005/8/layout/process1"/>
    <dgm:cxn modelId="{90F2B8BF-DB3F-4FE0-B2C9-DDE7FD546F82}" type="presParOf" srcId="{1F9DBABF-75FE-4A28-B975-258FA659E7C9}" destId="{028AA83E-9916-40DD-9FCC-CCCB545E9B54}" srcOrd="5" destOrd="0" presId="urn:microsoft.com/office/officeart/2005/8/layout/process1"/>
    <dgm:cxn modelId="{8657D252-F54A-460D-9A25-0B0EF546DEBF}" type="presParOf" srcId="{028AA83E-9916-40DD-9FCC-CCCB545E9B54}" destId="{3237E9C8-AAE1-4445-BCCB-5750CBF6E627}" srcOrd="0" destOrd="0" presId="urn:microsoft.com/office/officeart/2005/8/layout/process1"/>
    <dgm:cxn modelId="{1567F30A-D90F-4F8C-BF89-2E390B39A7B1}" type="presParOf" srcId="{1F9DBABF-75FE-4A28-B975-258FA659E7C9}" destId="{E1394B2F-37EC-41BD-9FB4-B79E0885CF9A}" srcOrd="6" destOrd="0" presId="urn:microsoft.com/office/officeart/2005/8/layout/process1"/>
    <dgm:cxn modelId="{073FFD30-B504-4EF5-BEE3-0356B6B30748}" type="presParOf" srcId="{1F9DBABF-75FE-4A28-B975-258FA659E7C9}" destId="{37942576-7314-4D28-A211-D5A38C56F205}" srcOrd="7" destOrd="0" presId="urn:microsoft.com/office/officeart/2005/8/layout/process1"/>
    <dgm:cxn modelId="{A4B5C2CE-2F80-4C55-855E-E31CE4530843}" type="presParOf" srcId="{37942576-7314-4D28-A211-D5A38C56F205}" destId="{23937B38-9CE7-4822-A525-E45518DE4373}" srcOrd="0" destOrd="0" presId="urn:microsoft.com/office/officeart/2005/8/layout/process1"/>
    <dgm:cxn modelId="{CCFF72B0-E50C-468D-9128-05196A9D7FCA}" type="presParOf" srcId="{1F9DBABF-75FE-4A28-B975-258FA659E7C9}" destId="{099D0A99-73AB-40A0-939B-8E8070549FB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93E76AE-C3C1-41D4-BE3E-3C835631000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A2538D8-DC0E-4850-8E41-B9A47673331B}">
      <dgm:prSet phldrT="[Text]"/>
      <dgm:spPr/>
      <dgm:t>
        <a:bodyPr/>
        <a:lstStyle/>
        <a:p>
          <a:r>
            <a:rPr lang="en-US" altLang="zh-CN" dirty="0"/>
            <a:t>Input sentence</a:t>
          </a:r>
          <a:endParaRPr lang="en-US" dirty="0"/>
        </a:p>
      </dgm:t>
    </dgm:pt>
    <dgm:pt modelId="{C0CC5F24-88F5-4C32-9C9C-4587316BC966}" type="parTrans" cxnId="{92918F64-AE8F-4697-8411-8D39734A6470}">
      <dgm:prSet/>
      <dgm:spPr/>
      <dgm:t>
        <a:bodyPr/>
        <a:lstStyle/>
        <a:p>
          <a:endParaRPr lang="en-US"/>
        </a:p>
      </dgm:t>
    </dgm:pt>
    <dgm:pt modelId="{D7CB89DD-DBDB-4596-9DA0-EF1082C5BAC6}" type="sibTrans" cxnId="{92918F64-AE8F-4697-8411-8D39734A6470}">
      <dgm:prSet/>
      <dgm:spPr/>
      <dgm:t>
        <a:bodyPr/>
        <a:lstStyle/>
        <a:p>
          <a:endParaRPr lang="en-US"/>
        </a:p>
      </dgm:t>
    </dgm:pt>
    <dgm:pt modelId="{BFE4FEA5-C2F4-48ED-9A2F-DCEA6279984C}">
      <dgm:prSet phldrT="[Text]"/>
      <dgm:spPr/>
      <dgm:t>
        <a:bodyPr/>
        <a:lstStyle/>
        <a:p>
          <a:r>
            <a:rPr lang="en-US" dirty="0"/>
            <a:t>segmentation</a:t>
          </a:r>
        </a:p>
      </dgm:t>
    </dgm:pt>
    <dgm:pt modelId="{D7E9C498-7E57-41FF-8350-AF705962DDAD}" type="parTrans" cxnId="{FDD7F848-CB6F-424F-A67D-4B807DCC0FE9}">
      <dgm:prSet/>
      <dgm:spPr/>
      <dgm:t>
        <a:bodyPr/>
        <a:lstStyle/>
        <a:p>
          <a:endParaRPr lang="en-US"/>
        </a:p>
      </dgm:t>
    </dgm:pt>
    <dgm:pt modelId="{2172132E-755D-447B-A6CE-92712348A732}" type="sibTrans" cxnId="{FDD7F848-CB6F-424F-A67D-4B807DCC0FE9}">
      <dgm:prSet/>
      <dgm:spPr/>
      <dgm:t>
        <a:bodyPr/>
        <a:lstStyle/>
        <a:p>
          <a:endParaRPr lang="en-US"/>
        </a:p>
      </dgm:t>
    </dgm:pt>
    <dgm:pt modelId="{79670B40-4D2D-4297-A884-156CD5CEABDE}">
      <dgm:prSet phldrT="[Text]"/>
      <dgm:spPr/>
      <dgm:t>
        <a:bodyPr/>
        <a:lstStyle/>
        <a:p>
          <a:r>
            <a:rPr lang="en-US" dirty="0"/>
            <a:t>Search keyword</a:t>
          </a:r>
        </a:p>
      </dgm:t>
    </dgm:pt>
    <dgm:pt modelId="{574FD224-CB4B-4692-8A4F-4CC0D4A34068}" type="parTrans" cxnId="{3EBB59B4-4498-4D12-9E90-2E607150AA65}">
      <dgm:prSet/>
      <dgm:spPr/>
      <dgm:t>
        <a:bodyPr/>
        <a:lstStyle/>
        <a:p>
          <a:endParaRPr lang="en-US"/>
        </a:p>
      </dgm:t>
    </dgm:pt>
    <dgm:pt modelId="{D5F103E4-029A-4382-A015-48ED24A1C664}" type="sibTrans" cxnId="{3EBB59B4-4498-4D12-9E90-2E607150AA65}">
      <dgm:prSet/>
      <dgm:spPr/>
      <dgm:t>
        <a:bodyPr/>
        <a:lstStyle/>
        <a:p>
          <a:endParaRPr lang="en-US"/>
        </a:p>
      </dgm:t>
    </dgm:pt>
    <dgm:pt modelId="{05A4E975-51E3-4E87-BB06-01D98FDE246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Sentiment </a:t>
          </a:r>
          <a:r>
            <a:rPr lang="en-US" dirty="0" err="1"/>
            <a:t>analyse</a:t>
          </a:r>
          <a:endParaRPr lang="en-US" dirty="0"/>
        </a:p>
      </dgm:t>
    </dgm:pt>
    <dgm:pt modelId="{BD9FFE53-2CEB-4C2B-966A-72332625736F}" type="parTrans" cxnId="{3D5E0BF2-F6BC-4E2B-BF8C-D633CA1A45A3}">
      <dgm:prSet/>
      <dgm:spPr/>
      <dgm:t>
        <a:bodyPr/>
        <a:lstStyle/>
        <a:p>
          <a:endParaRPr lang="en-US"/>
        </a:p>
      </dgm:t>
    </dgm:pt>
    <dgm:pt modelId="{6B47ACE5-B956-439E-9202-4EF3662F21DE}" type="sibTrans" cxnId="{3D5E0BF2-F6BC-4E2B-BF8C-D633CA1A45A3}">
      <dgm:prSet/>
      <dgm:spPr/>
      <dgm:t>
        <a:bodyPr/>
        <a:lstStyle/>
        <a:p>
          <a:endParaRPr lang="en-US"/>
        </a:p>
      </dgm:t>
    </dgm:pt>
    <dgm:pt modelId="{2D2E3CF3-118E-4EF4-A78A-7EB09A230803}">
      <dgm:prSet phldrT="[Text]"/>
      <dgm:spPr/>
      <dgm:t>
        <a:bodyPr/>
        <a:lstStyle/>
        <a:p>
          <a:r>
            <a:rPr lang="en-US" dirty="0"/>
            <a:t>Output sentence</a:t>
          </a:r>
        </a:p>
      </dgm:t>
    </dgm:pt>
    <dgm:pt modelId="{955B6889-5EA7-4EF8-90D7-819044E52E2C}" type="parTrans" cxnId="{192F453C-CC75-41D2-B02B-BC8FB8DF66B4}">
      <dgm:prSet/>
      <dgm:spPr/>
      <dgm:t>
        <a:bodyPr/>
        <a:lstStyle/>
        <a:p>
          <a:endParaRPr lang="en-US"/>
        </a:p>
      </dgm:t>
    </dgm:pt>
    <dgm:pt modelId="{B1F34F90-8DD9-4028-A1F6-80B41853ECA9}" type="sibTrans" cxnId="{192F453C-CC75-41D2-B02B-BC8FB8DF66B4}">
      <dgm:prSet/>
      <dgm:spPr/>
      <dgm:t>
        <a:bodyPr/>
        <a:lstStyle/>
        <a:p>
          <a:endParaRPr lang="en-US"/>
        </a:p>
      </dgm:t>
    </dgm:pt>
    <dgm:pt modelId="{1F9DBABF-75FE-4A28-B975-258FA659E7C9}" type="pres">
      <dgm:prSet presAssocID="{E93E76AE-C3C1-41D4-BE3E-3C835631000F}" presName="Name0" presStyleCnt="0">
        <dgm:presLayoutVars>
          <dgm:dir/>
          <dgm:resizeHandles val="exact"/>
        </dgm:presLayoutVars>
      </dgm:prSet>
      <dgm:spPr/>
    </dgm:pt>
    <dgm:pt modelId="{EA28B6B2-D5BC-4AB0-8B20-3873BDD89137}" type="pres">
      <dgm:prSet presAssocID="{5A2538D8-DC0E-4850-8E41-B9A47673331B}" presName="node" presStyleLbl="node1" presStyleIdx="0" presStyleCnt="5">
        <dgm:presLayoutVars>
          <dgm:bulletEnabled val="1"/>
        </dgm:presLayoutVars>
      </dgm:prSet>
      <dgm:spPr/>
    </dgm:pt>
    <dgm:pt modelId="{AFD85DA9-E1CC-4442-B1E6-38825E898E32}" type="pres">
      <dgm:prSet presAssocID="{D7CB89DD-DBDB-4596-9DA0-EF1082C5BAC6}" presName="sibTrans" presStyleLbl="sibTrans2D1" presStyleIdx="0" presStyleCnt="4"/>
      <dgm:spPr/>
    </dgm:pt>
    <dgm:pt modelId="{A30B7973-36D3-4E12-A72D-E44682E2D2A0}" type="pres">
      <dgm:prSet presAssocID="{D7CB89DD-DBDB-4596-9DA0-EF1082C5BAC6}" presName="connectorText" presStyleLbl="sibTrans2D1" presStyleIdx="0" presStyleCnt="4"/>
      <dgm:spPr/>
    </dgm:pt>
    <dgm:pt modelId="{1875C5A4-DFC5-46A3-8756-ECF3AC55446F}" type="pres">
      <dgm:prSet presAssocID="{BFE4FEA5-C2F4-48ED-9A2F-DCEA6279984C}" presName="node" presStyleLbl="node1" presStyleIdx="1" presStyleCnt="5">
        <dgm:presLayoutVars>
          <dgm:bulletEnabled val="1"/>
        </dgm:presLayoutVars>
      </dgm:prSet>
      <dgm:spPr/>
    </dgm:pt>
    <dgm:pt modelId="{89AFFD3C-A5F3-4051-99FD-A9A0FA178C94}" type="pres">
      <dgm:prSet presAssocID="{2172132E-755D-447B-A6CE-92712348A732}" presName="sibTrans" presStyleLbl="sibTrans2D1" presStyleIdx="1" presStyleCnt="4"/>
      <dgm:spPr/>
    </dgm:pt>
    <dgm:pt modelId="{F2888141-4CA4-421C-BF78-4453BB9CC1EB}" type="pres">
      <dgm:prSet presAssocID="{2172132E-755D-447B-A6CE-92712348A732}" presName="connectorText" presStyleLbl="sibTrans2D1" presStyleIdx="1" presStyleCnt="4"/>
      <dgm:spPr/>
    </dgm:pt>
    <dgm:pt modelId="{2A9ED92A-C35E-4151-B3D4-3F517A2F84A6}" type="pres">
      <dgm:prSet presAssocID="{79670B40-4D2D-4297-A884-156CD5CEABDE}" presName="node" presStyleLbl="node1" presStyleIdx="2" presStyleCnt="5">
        <dgm:presLayoutVars>
          <dgm:bulletEnabled val="1"/>
        </dgm:presLayoutVars>
      </dgm:prSet>
      <dgm:spPr/>
    </dgm:pt>
    <dgm:pt modelId="{028AA83E-9916-40DD-9FCC-CCCB545E9B54}" type="pres">
      <dgm:prSet presAssocID="{D5F103E4-029A-4382-A015-48ED24A1C664}" presName="sibTrans" presStyleLbl="sibTrans2D1" presStyleIdx="2" presStyleCnt="4"/>
      <dgm:spPr/>
    </dgm:pt>
    <dgm:pt modelId="{3237E9C8-AAE1-4445-BCCB-5750CBF6E627}" type="pres">
      <dgm:prSet presAssocID="{D5F103E4-029A-4382-A015-48ED24A1C664}" presName="connectorText" presStyleLbl="sibTrans2D1" presStyleIdx="2" presStyleCnt="4"/>
      <dgm:spPr/>
    </dgm:pt>
    <dgm:pt modelId="{E1394B2F-37EC-41BD-9FB4-B79E0885CF9A}" type="pres">
      <dgm:prSet presAssocID="{05A4E975-51E3-4E87-BB06-01D98FDE246E}" presName="node" presStyleLbl="node1" presStyleIdx="3" presStyleCnt="5">
        <dgm:presLayoutVars>
          <dgm:bulletEnabled val="1"/>
        </dgm:presLayoutVars>
      </dgm:prSet>
      <dgm:spPr/>
    </dgm:pt>
    <dgm:pt modelId="{37942576-7314-4D28-A211-D5A38C56F205}" type="pres">
      <dgm:prSet presAssocID="{6B47ACE5-B956-439E-9202-4EF3662F21DE}" presName="sibTrans" presStyleLbl="sibTrans2D1" presStyleIdx="3" presStyleCnt="4"/>
      <dgm:spPr/>
    </dgm:pt>
    <dgm:pt modelId="{23937B38-9CE7-4822-A525-E45518DE4373}" type="pres">
      <dgm:prSet presAssocID="{6B47ACE5-B956-439E-9202-4EF3662F21DE}" presName="connectorText" presStyleLbl="sibTrans2D1" presStyleIdx="3" presStyleCnt="4"/>
      <dgm:spPr/>
    </dgm:pt>
    <dgm:pt modelId="{099D0A99-73AB-40A0-939B-8E8070549FB1}" type="pres">
      <dgm:prSet presAssocID="{2D2E3CF3-118E-4EF4-A78A-7EB09A230803}" presName="node" presStyleLbl="node1" presStyleIdx="4" presStyleCnt="5">
        <dgm:presLayoutVars>
          <dgm:bulletEnabled val="1"/>
        </dgm:presLayoutVars>
      </dgm:prSet>
      <dgm:spPr/>
    </dgm:pt>
  </dgm:ptLst>
  <dgm:cxnLst>
    <dgm:cxn modelId="{84A71602-97D7-4B80-9B0F-897ADF575CC3}" type="presOf" srcId="{6B47ACE5-B956-439E-9202-4EF3662F21DE}" destId="{23937B38-9CE7-4822-A525-E45518DE4373}" srcOrd="1" destOrd="0" presId="urn:microsoft.com/office/officeart/2005/8/layout/process1"/>
    <dgm:cxn modelId="{5755660F-2F78-49F5-AC8F-10F94E0DA4BB}" type="presOf" srcId="{BFE4FEA5-C2F4-48ED-9A2F-DCEA6279984C}" destId="{1875C5A4-DFC5-46A3-8756-ECF3AC55446F}" srcOrd="0" destOrd="0" presId="urn:microsoft.com/office/officeart/2005/8/layout/process1"/>
    <dgm:cxn modelId="{12AF4331-B97F-4009-8E2F-7E94DDB893F3}" type="presOf" srcId="{79670B40-4D2D-4297-A884-156CD5CEABDE}" destId="{2A9ED92A-C35E-4151-B3D4-3F517A2F84A6}" srcOrd="0" destOrd="0" presId="urn:microsoft.com/office/officeart/2005/8/layout/process1"/>
    <dgm:cxn modelId="{192F453C-CC75-41D2-B02B-BC8FB8DF66B4}" srcId="{E93E76AE-C3C1-41D4-BE3E-3C835631000F}" destId="{2D2E3CF3-118E-4EF4-A78A-7EB09A230803}" srcOrd="4" destOrd="0" parTransId="{955B6889-5EA7-4EF8-90D7-819044E52E2C}" sibTransId="{B1F34F90-8DD9-4028-A1F6-80B41853ECA9}"/>
    <dgm:cxn modelId="{980A755F-065B-4DE0-BF4C-89363E8AA8BE}" type="presOf" srcId="{2172132E-755D-447B-A6CE-92712348A732}" destId="{F2888141-4CA4-421C-BF78-4453BB9CC1EB}" srcOrd="1" destOrd="0" presId="urn:microsoft.com/office/officeart/2005/8/layout/process1"/>
    <dgm:cxn modelId="{92918F64-AE8F-4697-8411-8D39734A6470}" srcId="{E93E76AE-C3C1-41D4-BE3E-3C835631000F}" destId="{5A2538D8-DC0E-4850-8E41-B9A47673331B}" srcOrd="0" destOrd="0" parTransId="{C0CC5F24-88F5-4C32-9C9C-4587316BC966}" sibTransId="{D7CB89DD-DBDB-4596-9DA0-EF1082C5BAC6}"/>
    <dgm:cxn modelId="{FDD7F848-CB6F-424F-A67D-4B807DCC0FE9}" srcId="{E93E76AE-C3C1-41D4-BE3E-3C835631000F}" destId="{BFE4FEA5-C2F4-48ED-9A2F-DCEA6279984C}" srcOrd="1" destOrd="0" parTransId="{D7E9C498-7E57-41FF-8350-AF705962DDAD}" sibTransId="{2172132E-755D-447B-A6CE-92712348A732}"/>
    <dgm:cxn modelId="{FB7B2B74-CDBB-4CF2-9E48-BC82C5C4DD04}" type="presOf" srcId="{D5F103E4-029A-4382-A015-48ED24A1C664}" destId="{3237E9C8-AAE1-4445-BCCB-5750CBF6E627}" srcOrd="1" destOrd="0" presId="urn:microsoft.com/office/officeart/2005/8/layout/process1"/>
    <dgm:cxn modelId="{8A9E2158-0DF8-4B01-8674-C9EE79B90E8A}" type="presOf" srcId="{D7CB89DD-DBDB-4596-9DA0-EF1082C5BAC6}" destId="{AFD85DA9-E1CC-4442-B1E6-38825E898E32}" srcOrd="0" destOrd="0" presId="urn:microsoft.com/office/officeart/2005/8/layout/process1"/>
    <dgm:cxn modelId="{B7C57278-DE97-42D2-889F-98F1F37C04AC}" type="presOf" srcId="{05A4E975-51E3-4E87-BB06-01D98FDE246E}" destId="{E1394B2F-37EC-41BD-9FB4-B79E0885CF9A}" srcOrd="0" destOrd="0" presId="urn:microsoft.com/office/officeart/2005/8/layout/process1"/>
    <dgm:cxn modelId="{D4A39DA2-340B-4399-8A62-9D0696A9AA10}" type="presOf" srcId="{6B47ACE5-B956-439E-9202-4EF3662F21DE}" destId="{37942576-7314-4D28-A211-D5A38C56F205}" srcOrd="0" destOrd="0" presId="urn:microsoft.com/office/officeart/2005/8/layout/process1"/>
    <dgm:cxn modelId="{80CA3BB1-9B40-414C-9FED-178CBF2D1855}" type="presOf" srcId="{E93E76AE-C3C1-41D4-BE3E-3C835631000F}" destId="{1F9DBABF-75FE-4A28-B975-258FA659E7C9}" srcOrd="0" destOrd="0" presId="urn:microsoft.com/office/officeart/2005/8/layout/process1"/>
    <dgm:cxn modelId="{3EBB59B4-4498-4D12-9E90-2E607150AA65}" srcId="{E93E76AE-C3C1-41D4-BE3E-3C835631000F}" destId="{79670B40-4D2D-4297-A884-156CD5CEABDE}" srcOrd="2" destOrd="0" parTransId="{574FD224-CB4B-4692-8A4F-4CC0D4A34068}" sibTransId="{D5F103E4-029A-4382-A015-48ED24A1C664}"/>
    <dgm:cxn modelId="{B5CECFBB-A149-4D36-8FE9-7DEFA44A6DFE}" type="presOf" srcId="{5A2538D8-DC0E-4850-8E41-B9A47673331B}" destId="{EA28B6B2-D5BC-4AB0-8B20-3873BDD89137}" srcOrd="0" destOrd="0" presId="urn:microsoft.com/office/officeart/2005/8/layout/process1"/>
    <dgm:cxn modelId="{2FE4ADD6-50AC-4086-948A-20FB7C6E776D}" type="presOf" srcId="{2172132E-755D-447B-A6CE-92712348A732}" destId="{89AFFD3C-A5F3-4051-99FD-A9A0FA178C94}" srcOrd="0" destOrd="0" presId="urn:microsoft.com/office/officeart/2005/8/layout/process1"/>
    <dgm:cxn modelId="{AE6389DD-784B-43C5-9EB2-3692F245E6DF}" type="presOf" srcId="{D5F103E4-029A-4382-A015-48ED24A1C664}" destId="{028AA83E-9916-40DD-9FCC-CCCB545E9B54}" srcOrd="0" destOrd="0" presId="urn:microsoft.com/office/officeart/2005/8/layout/process1"/>
    <dgm:cxn modelId="{092D66ED-5B46-401C-A500-DA557E79C5C0}" type="presOf" srcId="{2D2E3CF3-118E-4EF4-A78A-7EB09A230803}" destId="{099D0A99-73AB-40A0-939B-8E8070549FB1}" srcOrd="0" destOrd="0" presId="urn:microsoft.com/office/officeart/2005/8/layout/process1"/>
    <dgm:cxn modelId="{3D5E0BF2-F6BC-4E2B-BF8C-D633CA1A45A3}" srcId="{E93E76AE-C3C1-41D4-BE3E-3C835631000F}" destId="{05A4E975-51E3-4E87-BB06-01D98FDE246E}" srcOrd="3" destOrd="0" parTransId="{BD9FFE53-2CEB-4C2B-966A-72332625736F}" sibTransId="{6B47ACE5-B956-439E-9202-4EF3662F21DE}"/>
    <dgm:cxn modelId="{484CD6F8-1599-4669-BE57-5D4E970CAF4C}" type="presOf" srcId="{D7CB89DD-DBDB-4596-9DA0-EF1082C5BAC6}" destId="{A30B7973-36D3-4E12-A72D-E44682E2D2A0}" srcOrd="1" destOrd="0" presId="urn:microsoft.com/office/officeart/2005/8/layout/process1"/>
    <dgm:cxn modelId="{121A0EB9-2498-4711-B967-D731F1B2D8C3}" type="presParOf" srcId="{1F9DBABF-75FE-4A28-B975-258FA659E7C9}" destId="{EA28B6B2-D5BC-4AB0-8B20-3873BDD89137}" srcOrd="0" destOrd="0" presId="urn:microsoft.com/office/officeart/2005/8/layout/process1"/>
    <dgm:cxn modelId="{6C1E8C20-A010-4EE3-969C-B57F9AD65106}" type="presParOf" srcId="{1F9DBABF-75FE-4A28-B975-258FA659E7C9}" destId="{AFD85DA9-E1CC-4442-B1E6-38825E898E32}" srcOrd="1" destOrd="0" presId="urn:microsoft.com/office/officeart/2005/8/layout/process1"/>
    <dgm:cxn modelId="{950EB44C-8238-443F-8DD5-AA73321B3DF9}" type="presParOf" srcId="{AFD85DA9-E1CC-4442-B1E6-38825E898E32}" destId="{A30B7973-36D3-4E12-A72D-E44682E2D2A0}" srcOrd="0" destOrd="0" presId="urn:microsoft.com/office/officeart/2005/8/layout/process1"/>
    <dgm:cxn modelId="{3937DD53-AF58-435A-A9F6-05AFA0DB085E}" type="presParOf" srcId="{1F9DBABF-75FE-4A28-B975-258FA659E7C9}" destId="{1875C5A4-DFC5-46A3-8756-ECF3AC55446F}" srcOrd="2" destOrd="0" presId="urn:microsoft.com/office/officeart/2005/8/layout/process1"/>
    <dgm:cxn modelId="{887F6096-118E-476F-BA41-B881DE000053}" type="presParOf" srcId="{1F9DBABF-75FE-4A28-B975-258FA659E7C9}" destId="{89AFFD3C-A5F3-4051-99FD-A9A0FA178C94}" srcOrd="3" destOrd="0" presId="urn:microsoft.com/office/officeart/2005/8/layout/process1"/>
    <dgm:cxn modelId="{8EE789CC-DBEF-4A3A-8E95-B267C04E3E5C}" type="presParOf" srcId="{89AFFD3C-A5F3-4051-99FD-A9A0FA178C94}" destId="{F2888141-4CA4-421C-BF78-4453BB9CC1EB}" srcOrd="0" destOrd="0" presId="urn:microsoft.com/office/officeart/2005/8/layout/process1"/>
    <dgm:cxn modelId="{61336F01-9CA7-4A10-A217-0BD7F2FDDA41}" type="presParOf" srcId="{1F9DBABF-75FE-4A28-B975-258FA659E7C9}" destId="{2A9ED92A-C35E-4151-B3D4-3F517A2F84A6}" srcOrd="4" destOrd="0" presId="urn:microsoft.com/office/officeart/2005/8/layout/process1"/>
    <dgm:cxn modelId="{90F2B8BF-DB3F-4FE0-B2C9-DDE7FD546F82}" type="presParOf" srcId="{1F9DBABF-75FE-4A28-B975-258FA659E7C9}" destId="{028AA83E-9916-40DD-9FCC-CCCB545E9B54}" srcOrd="5" destOrd="0" presId="urn:microsoft.com/office/officeart/2005/8/layout/process1"/>
    <dgm:cxn modelId="{8657D252-F54A-460D-9A25-0B0EF546DEBF}" type="presParOf" srcId="{028AA83E-9916-40DD-9FCC-CCCB545E9B54}" destId="{3237E9C8-AAE1-4445-BCCB-5750CBF6E627}" srcOrd="0" destOrd="0" presId="urn:microsoft.com/office/officeart/2005/8/layout/process1"/>
    <dgm:cxn modelId="{1567F30A-D90F-4F8C-BF89-2E390B39A7B1}" type="presParOf" srcId="{1F9DBABF-75FE-4A28-B975-258FA659E7C9}" destId="{E1394B2F-37EC-41BD-9FB4-B79E0885CF9A}" srcOrd="6" destOrd="0" presId="urn:microsoft.com/office/officeart/2005/8/layout/process1"/>
    <dgm:cxn modelId="{073FFD30-B504-4EF5-BEE3-0356B6B30748}" type="presParOf" srcId="{1F9DBABF-75FE-4A28-B975-258FA659E7C9}" destId="{37942576-7314-4D28-A211-D5A38C56F205}" srcOrd="7" destOrd="0" presId="urn:microsoft.com/office/officeart/2005/8/layout/process1"/>
    <dgm:cxn modelId="{A4B5C2CE-2F80-4C55-855E-E31CE4530843}" type="presParOf" srcId="{37942576-7314-4D28-A211-D5A38C56F205}" destId="{23937B38-9CE7-4822-A525-E45518DE4373}" srcOrd="0" destOrd="0" presId="urn:microsoft.com/office/officeart/2005/8/layout/process1"/>
    <dgm:cxn modelId="{CCFF72B0-E50C-468D-9128-05196A9D7FCA}" type="presParOf" srcId="{1F9DBABF-75FE-4A28-B975-258FA659E7C9}" destId="{099D0A99-73AB-40A0-939B-8E8070549FB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93E76AE-C3C1-41D4-BE3E-3C835631000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A2538D8-DC0E-4850-8E41-B9A47673331B}">
      <dgm:prSet phldrT="[Text]"/>
      <dgm:spPr/>
      <dgm:t>
        <a:bodyPr/>
        <a:lstStyle/>
        <a:p>
          <a:r>
            <a:rPr lang="en-US" altLang="zh-CN" dirty="0"/>
            <a:t>Input sentence</a:t>
          </a:r>
          <a:endParaRPr lang="en-US" dirty="0"/>
        </a:p>
      </dgm:t>
    </dgm:pt>
    <dgm:pt modelId="{C0CC5F24-88F5-4C32-9C9C-4587316BC966}" type="parTrans" cxnId="{92918F64-AE8F-4697-8411-8D39734A6470}">
      <dgm:prSet/>
      <dgm:spPr/>
      <dgm:t>
        <a:bodyPr/>
        <a:lstStyle/>
        <a:p>
          <a:endParaRPr lang="en-US"/>
        </a:p>
      </dgm:t>
    </dgm:pt>
    <dgm:pt modelId="{D7CB89DD-DBDB-4596-9DA0-EF1082C5BAC6}" type="sibTrans" cxnId="{92918F64-AE8F-4697-8411-8D39734A6470}">
      <dgm:prSet/>
      <dgm:spPr/>
      <dgm:t>
        <a:bodyPr/>
        <a:lstStyle/>
        <a:p>
          <a:endParaRPr lang="en-US"/>
        </a:p>
      </dgm:t>
    </dgm:pt>
    <dgm:pt modelId="{BFE4FEA5-C2F4-48ED-9A2F-DCEA6279984C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segmentation</a:t>
          </a:r>
        </a:p>
      </dgm:t>
    </dgm:pt>
    <dgm:pt modelId="{D7E9C498-7E57-41FF-8350-AF705962DDAD}" type="parTrans" cxnId="{FDD7F848-CB6F-424F-A67D-4B807DCC0FE9}">
      <dgm:prSet/>
      <dgm:spPr/>
      <dgm:t>
        <a:bodyPr/>
        <a:lstStyle/>
        <a:p>
          <a:endParaRPr lang="en-US"/>
        </a:p>
      </dgm:t>
    </dgm:pt>
    <dgm:pt modelId="{2172132E-755D-447B-A6CE-92712348A732}" type="sibTrans" cxnId="{FDD7F848-CB6F-424F-A67D-4B807DCC0FE9}">
      <dgm:prSet/>
      <dgm:spPr/>
      <dgm:t>
        <a:bodyPr/>
        <a:lstStyle/>
        <a:p>
          <a:endParaRPr lang="en-US"/>
        </a:p>
      </dgm:t>
    </dgm:pt>
    <dgm:pt modelId="{79670B40-4D2D-4297-A884-156CD5CEABDE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Search keyword</a:t>
          </a:r>
        </a:p>
      </dgm:t>
    </dgm:pt>
    <dgm:pt modelId="{574FD224-CB4B-4692-8A4F-4CC0D4A34068}" type="parTrans" cxnId="{3EBB59B4-4498-4D12-9E90-2E607150AA65}">
      <dgm:prSet/>
      <dgm:spPr/>
      <dgm:t>
        <a:bodyPr/>
        <a:lstStyle/>
        <a:p>
          <a:endParaRPr lang="en-US"/>
        </a:p>
      </dgm:t>
    </dgm:pt>
    <dgm:pt modelId="{D5F103E4-029A-4382-A015-48ED24A1C664}" type="sibTrans" cxnId="{3EBB59B4-4498-4D12-9E90-2E607150AA65}">
      <dgm:prSet/>
      <dgm:spPr/>
      <dgm:t>
        <a:bodyPr/>
        <a:lstStyle/>
        <a:p>
          <a:endParaRPr lang="en-US"/>
        </a:p>
      </dgm:t>
    </dgm:pt>
    <dgm:pt modelId="{05A4E975-51E3-4E87-BB06-01D98FDE246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Sentiment </a:t>
          </a:r>
          <a:r>
            <a:rPr lang="en-US" dirty="0" err="1"/>
            <a:t>analyse</a:t>
          </a:r>
          <a:endParaRPr lang="en-US" dirty="0"/>
        </a:p>
      </dgm:t>
    </dgm:pt>
    <dgm:pt modelId="{BD9FFE53-2CEB-4C2B-966A-72332625736F}" type="parTrans" cxnId="{3D5E0BF2-F6BC-4E2B-BF8C-D633CA1A45A3}">
      <dgm:prSet/>
      <dgm:spPr/>
      <dgm:t>
        <a:bodyPr/>
        <a:lstStyle/>
        <a:p>
          <a:endParaRPr lang="en-US"/>
        </a:p>
      </dgm:t>
    </dgm:pt>
    <dgm:pt modelId="{6B47ACE5-B956-439E-9202-4EF3662F21DE}" type="sibTrans" cxnId="{3D5E0BF2-F6BC-4E2B-BF8C-D633CA1A45A3}">
      <dgm:prSet/>
      <dgm:spPr/>
      <dgm:t>
        <a:bodyPr/>
        <a:lstStyle/>
        <a:p>
          <a:endParaRPr lang="en-US"/>
        </a:p>
      </dgm:t>
    </dgm:pt>
    <dgm:pt modelId="{2D2E3CF3-118E-4EF4-A78A-7EB09A230803}">
      <dgm:prSet phldrT="[Text]"/>
      <dgm:spPr/>
      <dgm:t>
        <a:bodyPr/>
        <a:lstStyle/>
        <a:p>
          <a:r>
            <a:rPr lang="en-US" dirty="0"/>
            <a:t>Output sentence</a:t>
          </a:r>
        </a:p>
      </dgm:t>
    </dgm:pt>
    <dgm:pt modelId="{955B6889-5EA7-4EF8-90D7-819044E52E2C}" type="parTrans" cxnId="{192F453C-CC75-41D2-B02B-BC8FB8DF66B4}">
      <dgm:prSet/>
      <dgm:spPr/>
      <dgm:t>
        <a:bodyPr/>
        <a:lstStyle/>
        <a:p>
          <a:endParaRPr lang="en-US"/>
        </a:p>
      </dgm:t>
    </dgm:pt>
    <dgm:pt modelId="{B1F34F90-8DD9-4028-A1F6-80B41853ECA9}" type="sibTrans" cxnId="{192F453C-CC75-41D2-B02B-BC8FB8DF66B4}">
      <dgm:prSet/>
      <dgm:spPr/>
      <dgm:t>
        <a:bodyPr/>
        <a:lstStyle/>
        <a:p>
          <a:endParaRPr lang="en-US"/>
        </a:p>
      </dgm:t>
    </dgm:pt>
    <dgm:pt modelId="{1F9DBABF-75FE-4A28-B975-258FA659E7C9}" type="pres">
      <dgm:prSet presAssocID="{E93E76AE-C3C1-41D4-BE3E-3C835631000F}" presName="Name0" presStyleCnt="0">
        <dgm:presLayoutVars>
          <dgm:dir/>
          <dgm:resizeHandles val="exact"/>
        </dgm:presLayoutVars>
      </dgm:prSet>
      <dgm:spPr/>
    </dgm:pt>
    <dgm:pt modelId="{EA28B6B2-D5BC-4AB0-8B20-3873BDD89137}" type="pres">
      <dgm:prSet presAssocID="{5A2538D8-DC0E-4850-8E41-B9A47673331B}" presName="node" presStyleLbl="node1" presStyleIdx="0" presStyleCnt="5">
        <dgm:presLayoutVars>
          <dgm:bulletEnabled val="1"/>
        </dgm:presLayoutVars>
      </dgm:prSet>
      <dgm:spPr/>
    </dgm:pt>
    <dgm:pt modelId="{AFD85DA9-E1CC-4442-B1E6-38825E898E32}" type="pres">
      <dgm:prSet presAssocID="{D7CB89DD-DBDB-4596-9DA0-EF1082C5BAC6}" presName="sibTrans" presStyleLbl="sibTrans2D1" presStyleIdx="0" presStyleCnt="4"/>
      <dgm:spPr/>
    </dgm:pt>
    <dgm:pt modelId="{A30B7973-36D3-4E12-A72D-E44682E2D2A0}" type="pres">
      <dgm:prSet presAssocID="{D7CB89DD-DBDB-4596-9DA0-EF1082C5BAC6}" presName="connectorText" presStyleLbl="sibTrans2D1" presStyleIdx="0" presStyleCnt="4"/>
      <dgm:spPr/>
    </dgm:pt>
    <dgm:pt modelId="{1875C5A4-DFC5-46A3-8756-ECF3AC55446F}" type="pres">
      <dgm:prSet presAssocID="{BFE4FEA5-C2F4-48ED-9A2F-DCEA6279984C}" presName="node" presStyleLbl="node1" presStyleIdx="1" presStyleCnt="5">
        <dgm:presLayoutVars>
          <dgm:bulletEnabled val="1"/>
        </dgm:presLayoutVars>
      </dgm:prSet>
      <dgm:spPr/>
    </dgm:pt>
    <dgm:pt modelId="{89AFFD3C-A5F3-4051-99FD-A9A0FA178C94}" type="pres">
      <dgm:prSet presAssocID="{2172132E-755D-447B-A6CE-92712348A732}" presName="sibTrans" presStyleLbl="sibTrans2D1" presStyleIdx="1" presStyleCnt="4"/>
      <dgm:spPr/>
    </dgm:pt>
    <dgm:pt modelId="{F2888141-4CA4-421C-BF78-4453BB9CC1EB}" type="pres">
      <dgm:prSet presAssocID="{2172132E-755D-447B-A6CE-92712348A732}" presName="connectorText" presStyleLbl="sibTrans2D1" presStyleIdx="1" presStyleCnt="4"/>
      <dgm:spPr/>
    </dgm:pt>
    <dgm:pt modelId="{2A9ED92A-C35E-4151-B3D4-3F517A2F84A6}" type="pres">
      <dgm:prSet presAssocID="{79670B40-4D2D-4297-A884-156CD5CEABDE}" presName="node" presStyleLbl="node1" presStyleIdx="2" presStyleCnt="5">
        <dgm:presLayoutVars>
          <dgm:bulletEnabled val="1"/>
        </dgm:presLayoutVars>
      </dgm:prSet>
      <dgm:spPr/>
    </dgm:pt>
    <dgm:pt modelId="{028AA83E-9916-40DD-9FCC-CCCB545E9B54}" type="pres">
      <dgm:prSet presAssocID="{D5F103E4-029A-4382-A015-48ED24A1C664}" presName="sibTrans" presStyleLbl="sibTrans2D1" presStyleIdx="2" presStyleCnt="4"/>
      <dgm:spPr/>
    </dgm:pt>
    <dgm:pt modelId="{3237E9C8-AAE1-4445-BCCB-5750CBF6E627}" type="pres">
      <dgm:prSet presAssocID="{D5F103E4-029A-4382-A015-48ED24A1C664}" presName="connectorText" presStyleLbl="sibTrans2D1" presStyleIdx="2" presStyleCnt="4"/>
      <dgm:spPr/>
    </dgm:pt>
    <dgm:pt modelId="{E1394B2F-37EC-41BD-9FB4-B79E0885CF9A}" type="pres">
      <dgm:prSet presAssocID="{05A4E975-51E3-4E87-BB06-01D98FDE246E}" presName="node" presStyleLbl="node1" presStyleIdx="3" presStyleCnt="5">
        <dgm:presLayoutVars>
          <dgm:bulletEnabled val="1"/>
        </dgm:presLayoutVars>
      </dgm:prSet>
      <dgm:spPr/>
    </dgm:pt>
    <dgm:pt modelId="{37942576-7314-4D28-A211-D5A38C56F205}" type="pres">
      <dgm:prSet presAssocID="{6B47ACE5-B956-439E-9202-4EF3662F21DE}" presName="sibTrans" presStyleLbl="sibTrans2D1" presStyleIdx="3" presStyleCnt="4"/>
      <dgm:spPr/>
    </dgm:pt>
    <dgm:pt modelId="{23937B38-9CE7-4822-A525-E45518DE4373}" type="pres">
      <dgm:prSet presAssocID="{6B47ACE5-B956-439E-9202-4EF3662F21DE}" presName="connectorText" presStyleLbl="sibTrans2D1" presStyleIdx="3" presStyleCnt="4"/>
      <dgm:spPr/>
    </dgm:pt>
    <dgm:pt modelId="{099D0A99-73AB-40A0-939B-8E8070549FB1}" type="pres">
      <dgm:prSet presAssocID="{2D2E3CF3-118E-4EF4-A78A-7EB09A230803}" presName="node" presStyleLbl="node1" presStyleIdx="4" presStyleCnt="5">
        <dgm:presLayoutVars>
          <dgm:bulletEnabled val="1"/>
        </dgm:presLayoutVars>
      </dgm:prSet>
      <dgm:spPr/>
    </dgm:pt>
  </dgm:ptLst>
  <dgm:cxnLst>
    <dgm:cxn modelId="{84A71602-97D7-4B80-9B0F-897ADF575CC3}" type="presOf" srcId="{6B47ACE5-B956-439E-9202-4EF3662F21DE}" destId="{23937B38-9CE7-4822-A525-E45518DE4373}" srcOrd="1" destOrd="0" presId="urn:microsoft.com/office/officeart/2005/8/layout/process1"/>
    <dgm:cxn modelId="{5755660F-2F78-49F5-AC8F-10F94E0DA4BB}" type="presOf" srcId="{BFE4FEA5-C2F4-48ED-9A2F-DCEA6279984C}" destId="{1875C5A4-DFC5-46A3-8756-ECF3AC55446F}" srcOrd="0" destOrd="0" presId="urn:microsoft.com/office/officeart/2005/8/layout/process1"/>
    <dgm:cxn modelId="{12AF4331-B97F-4009-8E2F-7E94DDB893F3}" type="presOf" srcId="{79670B40-4D2D-4297-A884-156CD5CEABDE}" destId="{2A9ED92A-C35E-4151-B3D4-3F517A2F84A6}" srcOrd="0" destOrd="0" presId="urn:microsoft.com/office/officeart/2005/8/layout/process1"/>
    <dgm:cxn modelId="{192F453C-CC75-41D2-B02B-BC8FB8DF66B4}" srcId="{E93E76AE-C3C1-41D4-BE3E-3C835631000F}" destId="{2D2E3CF3-118E-4EF4-A78A-7EB09A230803}" srcOrd="4" destOrd="0" parTransId="{955B6889-5EA7-4EF8-90D7-819044E52E2C}" sibTransId="{B1F34F90-8DD9-4028-A1F6-80B41853ECA9}"/>
    <dgm:cxn modelId="{980A755F-065B-4DE0-BF4C-89363E8AA8BE}" type="presOf" srcId="{2172132E-755D-447B-A6CE-92712348A732}" destId="{F2888141-4CA4-421C-BF78-4453BB9CC1EB}" srcOrd="1" destOrd="0" presId="urn:microsoft.com/office/officeart/2005/8/layout/process1"/>
    <dgm:cxn modelId="{92918F64-AE8F-4697-8411-8D39734A6470}" srcId="{E93E76AE-C3C1-41D4-BE3E-3C835631000F}" destId="{5A2538D8-DC0E-4850-8E41-B9A47673331B}" srcOrd="0" destOrd="0" parTransId="{C0CC5F24-88F5-4C32-9C9C-4587316BC966}" sibTransId="{D7CB89DD-DBDB-4596-9DA0-EF1082C5BAC6}"/>
    <dgm:cxn modelId="{FDD7F848-CB6F-424F-A67D-4B807DCC0FE9}" srcId="{E93E76AE-C3C1-41D4-BE3E-3C835631000F}" destId="{BFE4FEA5-C2F4-48ED-9A2F-DCEA6279984C}" srcOrd="1" destOrd="0" parTransId="{D7E9C498-7E57-41FF-8350-AF705962DDAD}" sibTransId="{2172132E-755D-447B-A6CE-92712348A732}"/>
    <dgm:cxn modelId="{FB7B2B74-CDBB-4CF2-9E48-BC82C5C4DD04}" type="presOf" srcId="{D5F103E4-029A-4382-A015-48ED24A1C664}" destId="{3237E9C8-AAE1-4445-BCCB-5750CBF6E627}" srcOrd="1" destOrd="0" presId="urn:microsoft.com/office/officeart/2005/8/layout/process1"/>
    <dgm:cxn modelId="{8A9E2158-0DF8-4B01-8674-C9EE79B90E8A}" type="presOf" srcId="{D7CB89DD-DBDB-4596-9DA0-EF1082C5BAC6}" destId="{AFD85DA9-E1CC-4442-B1E6-38825E898E32}" srcOrd="0" destOrd="0" presId="urn:microsoft.com/office/officeart/2005/8/layout/process1"/>
    <dgm:cxn modelId="{B7C57278-DE97-42D2-889F-98F1F37C04AC}" type="presOf" srcId="{05A4E975-51E3-4E87-BB06-01D98FDE246E}" destId="{E1394B2F-37EC-41BD-9FB4-B79E0885CF9A}" srcOrd="0" destOrd="0" presId="urn:microsoft.com/office/officeart/2005/8/layout/process1"/>
    <dgm:cxn modelId="{D4A39DA2-340B-4399-8A62-9D0696A9AA10}" type="presOf" srcId="{6B47ACE5-B956-439E-9202-4EF3662F21DE}" destId="{37942576-7314-4D28-A211-D5A38C56F205}" srcOrd="0" destOrd="0" presId="urn:microsoft.com/office/officeart/2005/8/layout/process1"/>
    <dgm:cxn modelId="{80CA3BB1-9B40-414C-9FED-178CBF2D1855}" type="presOf" srcId="{E93E76AE-C3C1-41D4-BE3E-3C835631000F}" destId="{1F9DBABF-75FE-4A28-B975-258FA659E7C9}" srcOrd="0" destOrd="0" presId="urn:microsoft.com/office/officeart/2005/8/layout/process1"/>
    <dgm:cxn modelId="{3EBB59B4-4498-4D12-9E90-2E607150AA65}" srcId="{E93E76AE-C3C1-41D4-BE3E-3C835631000F}" destId="{79670B40-4D2D-4297-A884-156CD5CEABDE}" srcOrd="2" destOrd="0" parTransId="{574FD224-CB4B-4692-8A4F-4CC0D4A34068}" sibTransId="{D5F103E4-029A-4382-A015-48ED24A1C664}"/>
    <dgm:cxn modelId="{B5CECFBB-A149-4D36-8FE9-7DEFA44A6DFE}" type="presOf" srcId="{5A2538D8-DC0E-4850-8E41-B9A47673331B}" destId="{EA28B6B2-D5BC-4AB0-8B20-3873BDD89137}" srcOrd="0" destOrd="0" presId="urn:microsoft.com/office/officeart/2005/8/layout/process1"/>
    <dgm:cxn modelId="{2FE4ADD6-50AC-4086-948A-20FB7C6E776D}" type="presOf" srcId="{2172132E-755D-447B-A6CE-92712348A732}" destId="{89AFFD3C-A5F3-4051-99FD-A9A0FA178C94}" srcOrd="0" destOrd="0" presId="urn:microsoft.com/office/officeart/2005/8/layout/process1"/>
    <dgm:cxn modelId="{AE6389DD-784B-43C5-9EB2-3692F245E6DF}" type="presOf" srcId="{D5F103E4-029A-4382-A015-48ED24A1C664}" destId="{028AA83E-9916-40DD-9FCC-CCCB545E9B54}" srcOrd="0" destOrd="0" presId="urn:microsoft.com/office/officeart/2005/8/layout/process1"/>
    <dgm:cxn modelId="{092D66ED-5B46-401C-A500-DA557E79C5C0}" type="presOf" srcId="{2D2E3CF3-118E-4EF4-A78A-7EB09A230803}" destId="{099D0A99-73AB-40A0-939B-8E8070549FB1}" srcOrd="0" destOrd="0" presId="urn:microsoft.com/office/officeart/2005/8/layout/process1"/>
    <dgm:cxn modelId="{3D5E0BF2-F6BC-4E2B-BF8C-D633CA1A45A3}" srcId="{E93E76AE-C3C1-41D4-BE3E-3C835631000F}" destId="{05A4E975-51E3-4E87-BB06-01D98FDE246E}" srcOrd="3" destOrd="0" parTransId="{BD9FFE53-2CEB-4C2B-966A-72332625736F}" sibTransId="{6B47ACE5-B956-439E-9202-4EF3662F21DE}"/>
    <dgm:cxn modelId="{484CD6F8-1599-4669-BE57-5D4E970CAF4C}" type="presOf" srcId="{D7CB89DD-DBDB-4596-9DA0-EF1082C5BAC6}" destId="{A30B7973-36D3-4E12-A72D-E44682E2D2A0}" srcOrd="1" destOrd="0" presId="urn:microsoft.com/office/officeart/2005/8/layout/process1"/>
    <dgm:cxn modelId="{121A0EB9-2498-4711-B967-D731F1B2D8C3}" type="presParOf" srcId="{1F9DBABF-75FE-4A28-B975-258FA659E7C9}" destId="{EA28B6B2-D5BC-4AB0-8B20-3873BDD89137}" srcOrd="0" destOrd="0" presId="urn:microsoft.com/office/officeart/2005/8/layout/process1"/>
    <dgm:cxn modelId="{6C1E8C20-A010-4EE3-969C-B57F9AD65106}" type="presParOf" srcId="{1F9DBABF-75FE-4A28-B975-258FA659E7C9}" destId="{AFD85DA9-E1CC-4442-B1E6-38825E898E32}" srcOrd="1" destOrd="0" presId="urn:microsoft.com/office/officeart/2005/8/layout/process1"/>
    <dgm:cxn modelId="{950EB44C-8238-443F-8DD5-AA73321B3DF9}" type="presParOf" srcId="{AFD85DA9-E1CC-4442-B1E6-38825E898E32}" destId="{A30B7973-36D3-4E12-A72D-E44682E2D2A0}" srcOrd="0" destOrd="0" presId="urn:microsoft.com/office/officeart/2005/8/layout/process1"/>
    <dgm:cxn modelId="{3937DD53-AF58-435A-A9F6-05AFA0DB085E}" type="presParOf" srcId="{1F9DBABF-75FE-4A28-B975-258FA659E7C9}" destId="{1875C5A4-DFC5-46A3-8756-ECF3AC55446F}" srcOrd="2" destOrd="0" presId="urn:microsoft.com/office/officeart/2005/8/layout/process1"/>
    <dgm:cxn modelId="{887F6096-118E-476F-BA41-B881DE000053}" type="presParOf" srcId="{1F9DBABF-75FE-4A28-B975-258FA659E7C9}" destId="{89AFFD3C-A5F3-4051-99FD-A9A0FA178C94}" srcOrd="3" destOrd="0" presId="urn:microsoft.com/office/officeart/2005/8/layout/process1"/>
    <dgm:cxn modelId="{8EE789CC-DBEF-4A3A-8E95-B267C04E3E5C}" type="presParOf" srcId="{89AFFD3C-A5F3-4051-99FD-A9A0FA178C94}" destId="{F2888141-4CA4-421C-BF78-4453BB9CC1EB}" srcOrd="0" destOrd="0" presId="urn:microsoft.com/office/officeart/2005/8/layout/process1"/>
    <dgm:cxn modelId="{61336F01-9CA7-4A10-A217-0BD7F2FDDA41}" type="presParOf" srcId="{1F9DBABF-75FE-4A28-B975-258FA659E7C9}" destId="{2A9ED92A-C35E-4151-B3D4-3F517A2F84A6}" srcOrd="4" destOrd="0" presId="urn:microsoft.com/office/officeart/2005/8/layout/process1"/>
    <dgm:cxn modelId="{90F2B8BF-DB3F-4FE0-B2C9-DDE7FD546F82}" type="presParOf" srcId="{1F9DBABF-75FE-4A28-B975-258FA659E7C9}" destId="{028AA83E-9916-40DD-9FCC-CCCB545E9B54}" srcOrd="5" destOrd="0" presId="urn:microsoft.com/office/officeart/2005/8/layout/process1"/>
    <dgm:cxn modelId="{8657D252-F54A-460D-9A25-0B0EF546DEBF}" type="presParOf" srcId="{028AA83E-9916-40DD-9FCC-CCCB545E9B54}" destId="{3237E9C8-AAE1-4445-BCCB-5750CBF6E627}" srcOrd="0" destOrd="0" presId="urn:microsoft.com/office/officeart/2005/8/layout/process1"/>
    <dgm:cxn modelId="{1567F30A-D90F-4F8C-BF89-2E390B39A7B1}" type="presParOf" srcId="{1F9DBABF-75FE-4A28-B975-258FA659E7C9}" destId="{E1394B2F-37EC-41BD-9FB4-B79E0885CF9A}" srcOrd="6" destOrd="0" presId="urn:microsoft.com/office/officeart/2005/8/layout/process1"/>
    <dgm:cxn modelId="{073FFD30-B504-4EF5-BEE3-0356B6B30748}" type="presParOf" srcId="{1F9DBABF-75FE-4A28-B975-258FA659E7C9}" destId="{37942576-7314-4D28-A211-D5A38C56F205}" srcOrd="7" destOrd="0" presId="urn:microsoft.com/office/officeart/2005/8/layout/process1"/>
    <dgm:cxn modelId="{A4B5C2CE-2F80-4C55-855E-E31CE4530843}" type="presParOf" srcId="{37942576-7314-4D28-A211-D5A38C56F205}" destId="{23937B38-9CE7-4822-A525-E45518DE4373}" srcOrd="0" destOrd="0" presId="urn:microsoft.com/office/officeart/2005/8/layout/process1"/>
    <dgm:cxn modelId="{CCFF72B0-E50C-468D-9128-05196A9D7FCA}" type="presParOf" srcId="{1F9DBABF-75FE-4A28-B975-258FA659E7C9}" destId="{099D0A99-73AB-40A0-939B-8E8070549FB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3E76AE-C3C1-41D4-BE3E-3C835631000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A2538D8-DC0E-4850-8E41-B9A47673331B}">
      <dgm:prSet phldrT="[Text]"/>
      <dgm:spPr/>
      <dgm:t>
        <a:bodyPr/>
        <a:lstStyle/>
        <a:p>
          <a:r>
            <a:rPr lang="en-US" altLang="zh-CN" dirty="0"/>
            <a:t>Input sentence</a:t>
          </a:r>
          <a:endParaRPr lang="en-US" dirty="0"/>
        </a:p>
      </dgm:t>
    </dgm:pt>
    <dgm:pt modelId="{C0CC5F24-88F5-4C32-9C9C-4587316BC966}" type="parTrans" cxnId="{92918F64-AE8F-4697-8411-8D39734A6470}">
      <dgm:prSet/>
      <dgm:spPr/>
      <dgm:t>
        <a:bodyPr/>
        <a:lstStyle/>
        <a:p>
          <a:endParaRPr lang="en-US"/>
        </a:p>
      </dgm:t>
    </dgm:pt>
    <dgm:pt modelId="{D7CB89DD-DBDB-4596-9DA0-EF1082C5BAC6}" type="sibTrans" cxnId="{92918F64-AE8F-4697-8411-8D39734A6470}">
      <dgm:prSet/>
      <dgm:spPr/>
      <dgm:t>
        <a:bodyPr/>
        <a:lstStyle/>
        <a:p>
          <a:endParaRPr lang="en-US"/>
        </a:p>
      </dgm:t>
    </dgm:pt>
    <dgm:pt modelId="{BFE4FEA5-C2F4-48ED-9A2F-DCEA6279984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segmentation</a:t>
          </a:r>
        </a:p>
      </dgm:t>
    </dgm:pt>
    <dgm:pt modelId="{D7E9C498-7E57-41FF-8350-AF705962DDAD}" type="parTrans" cxnId="{FDD7F848-CB6F-424F-A67D-4B807DCC0FE9}">
      <dgm:prSet/>
      <dgm:spPr/>
      <dgm:t>
        <a:bodyPr/>
        <a:lstStyle/>
        <a:p>
          <a:endParaRPr lang="en-US"/>
        </a:p>
      </dgm:t>
    </dgm:pt>
    <dgm:pt modelId="{2172132E-755D-447B-A6CE-92712348A732}" type="sibTrans" cxnId="{FDD7F848-CB6F-424F-A67D-4B807DCC0FE9}">
      <dgm:prSet/>
      <dgm:spPr/>
      <dgm:t>
        <a:bodyPr/>
        <a:lstStyle/>
        <a:p>
          <a:endParaRPr lang="en-US"/>
        </a:p>
      </dgm:t>
    </dgm:pt>
    <dgm:pt modelId="{79670B40-4D2D-4297-A884-156CD5CEABDE}">
      <dgm:prSet phldrT="[Text]"/>
      <dgm:spPr/>
      <dgm:t>
        <a:bodyPr/>
        <a:lstStyle/>
        <a:p>
          <a:r>
            <a:rPr lang="en-US" dirty="0"/>
            <a:t>Search keyword</a:t>
          </a:r>
        </a:p>
      </dgm:t>
    </dgm:pt>
    <dgm:pt modelId="{574FD224-CB4B-4692-8A4F-4CC0D4A34068}" type="parTrans" cxnId="{3EBB59B4-4498-4D12-9E90-2E607150AA65}">
      <dgm:prSet/>
      <dgm:spPr/>
      <dgm:t>
        <a:bodyPr/>
        <a:lstStyle/>
        <a:p>
          <a:endParaRPr lang="en-US"/>
        </a:p>
      </dgm:t>
    </dgm:pt>
    <dgm:pt modelId="{D5F103E4-029A-4382-A015-48ED24A1C664}" type="sibTrans" cxnId="{3EBB59B4-4498-4D12-9E90-2E607150AA65}">
      <dgm:prSet/>
      <dgm:spPr/>
      <dgm:t>
        <a:bodyPr/>
        <a:lstStyle/>
        <a:p>
          <a:endParaRPr lang="en-US"/>
        </a:p>
      </dgm:t>
    </dgm:pt>
    <dgm:pt modelId="{05A4E975-51E3-4E87-BB06-01D98FDE246E}">
      <dgm:prSet phldrT="[Text]"/>
      <dgm:spPr/>
      <dgm:t>
        <a:bodyPr/>
        <a:lstStyle/>
        <a:p>
          <a:r>
            <a:rPr lang="en-US" dirty="0"/>
            <a:t>Sentiment </a:t>
          </a:r>
          <a:r>
            <a:rPr lang="en-US" dirty="0" err="1"/>
            <a:t>analyse</a:t>
          </a:r>
          <a:endParaRPr lang="en-US" dirty="0"/>
        </a:p>
      </dgm:t>
    </dgm:pt>
    <dgm:pt modelId="{BD9FFE53-2CEB-4C2B-966A-72332625736F}" type="parTrans" cxnId="{3D5E0BF2-F6BC-4E2B-BF8C-D633CA1A45A3}">
      <dgm:prSet/>
      <dgm:spPr/>
      <dgm:t>
        <a:bodyPr/>
        <a:lstStyle/>
        <a:p>
          <a:endParaRPr lang="en-US"/>
        </a:p>
      </dgm:t>
    </dgm:pt>
    <dgm:pt modelId="{6B47ACE5-B956-439E-9202-4EF3662F21DE}" type="sibTrans" cxnId="{3D5E0BF2-F6BC-4E2B-BF8C-D633CA1A45A3}">
      <dgm:prSet/>
      <dgm:spPr/>
      <dgm:t>
        <a:bodyPr/>
        <a:lstStyle/>
        <a:p>
          <a:endParaRPr lang="en-US"/>
        </a:p>
      </dgm:t>
    </dgm:pt>
    <dgm:pt modelId="{2D2E3CF3-118E-4EF4-A78A-7EB09A230803}">
      <dgm:prSet phldrT="[Text]"/>
      <dgm:spPr/>
      <dgm:t>
        <a:bodyPr/>
        <a:lstStyle/>
        <a:p>
          <a:r>
            <a:rPr lang="en-US" dirty="0"/>
            <a:t>Output sentence</a:t>
          </a:r>
        </a:p>
      </dgm:t>
    </dgm:pt>
    <dgm:pt modelId="{955B6889-5EA7-4EF8-90D7-819044E52E2C}" type="parTrans" cxnId="{192F453C-CC75-41D2-B02B-BC8FB8DF66B4}">
      <dgm:prSet/>
      <dgm:spPr/>
      <dgm:t>
        <a:bodyPr/>
        <a:lstStyle/>
        <a:p>
          <a:endParaRPr lang="en-US"/>
        </a:p>
      </dgm:t>
    </dgm:pt>
    <dgm:pt modelId="{B1F34F90-8DD9-4028-A1F6-80B41853ECA9}" type="sibTrans" cxnId="{192F453C-CC75-41D2-B02B-BC8FB8DF66B4}">
      <dgm:prSet/>
      <dgm:spPr/>
      <dgm:t>
        <a:bodyPr/>
        <a:lstStyle/>
        <a:p>
          <a:endParaRPr lang="en-US"/>
        </a:p>
      </dgm:t>
    </dgm:pt>
    <dgm:pt modelId="{1F9DBABF-75FE-4A28-B975-258FA659E7C9}" type="pres">
      <dgm:prSet presAssocID="{E93E76AE-C3C1-41D4-BE3E-3C835631000F}" presName="Name0" presStyleCnt="0">
        <dgm:presLayoutVars>
          <dgm:dir/>
          <dgm:resizeHandles val="exact"/>
        </dgm:presLayoutVars>
      </dgm:prSet>
      <dgm:spPr/>
    </dgm:pt>
    <dgm:pt modelId="{EA28B6B2-D5BC-4AB0-8B20-3873BDD89137}" type="pres">
      <dgm:prSet presAssocID="{5A2538D8-DC0E-4850-8E41-B9A47673331B}" presName="node" presStyleLbl="node1" presStyleIdx="0" presStyleCnt="5">
        <dgm:presLayoutVars>
          <dgm:bulletEnabled val="1"/>
        </dgm:presLayoutVars>
      </dgm:prSet>
      <dgm:spPr/>
    </dgm:pt>
    <dgm:pt modelId="{AFD85DA9-E1CC-4442-B1E6-38825E898E32}" type="pres">
      <dgm:prSet presAssocID="{D7CB89DD-DBDB-4596-9DA0-EF1082C5BAC6}" presName="sibTrans" presStyleLbl="sibTrans2D1" presStyleIdx="0" presStyleCnt="4"/>
      <dgm:spPr/>
    </dgm:pt>
    <dgm:pt modelId="{A30B7973-36D3-4E12-A72D-E44682E2D2A0}" type="pres">
      <dgm:prSet presAssocID="{D7CB89DD-DBDB-4596-9DA0-EF1082C5BAC6}" presName="connectorText" presStyleLbl="sibTrans2D1" presStyleIdx="0" presStyleCnt="4"/>
      <dgm:spPr/>
    </dgm:pt>
    <dgm:pt modelId="{1875C5A4-DFC5-46A3-8756-ECF3AC55446F}" type="pres">
      <dgm:prSet presAssocID="{BFE4FEA5-C2F4-48ED-9A2F-DCEA6279984C}" presName="node" presStyleLbl="node1" presStyleIdx="1" presStyleCnt="5">
        <dgm:presLayoutVars>
          <dgm:bulletEnabled val="1"/>
        </dgm:presLayoutVars>
      </dgm:prSet>
      <dgm:spPr/>
    </dgm:pt>
    <dgm:pt modelId="{89AFFD3C-A5F3-4051-99FD-A9A0FA178C94}" type="pres">
      <dgm:prSet presAssocID="{2172132E-755D-447B-A6CE-92712348A732}" presName="sibTrans" presStyleLbl="sibTrans2D1" presStyleIdx="1" presStyleCnt="4"/>
      <dgm:spPr/>
    </dgm:pt>
    <dgm:pt modelId="{F2888141-4CA4-421C-BF78-4453BB9CC1EB}" type="pres">
      <dgm:prSet presAssocID="{2172132E-755D-447B-A6CE-92712348A732}" presName="connectorText" presStyleLbl="sibTrans2D1" presStyleIdx="1" presStyleCnt="4"/>
      <dgm:spPr/>
    </dgm:pt>
    <dgm:pt modelId="{2A9ED92A-C35E-4151-B3D4-3F517A2F84A6}" type="pres">
      <dgm:prSet presAssocID="{79670B40-4D2D-4297-A884-156CD5CEABDE}" presName="node" presStyleLbl="node1" presStyleIdx="2" presStyleCnt="5">
        <dgm:presLayoutVars>
          <dgm:bulletEnabled val="1"/>
        </dgm:presLayoutVars>
      </dgm:prSet>
      <dgm:spPr/>
    </dgm:pt>
    <dgm:pt modelId="{028AA83E-9916-40DD-9FCC-CCCB545E9B54}" type="pres">
      <dgm:prSet presAssocID="{D5F103E4-029A-4382-A015-48ED24A1C664}" presName="sibTrans" presStyleLbl="sibTrans2D1" presStyleIdx="2" presStyleCnt="4"/>
      <dgm:spPr/>
    </dgm:pt>
    <dgm:pt modelId="{3237E9C8-AAE1-4445-BCCB-5750CBF6E627}" type="pres">
      <dgm:prSet presAssocID="{D5F103E4-029A-4382-A015-48ED24A1C664}" presName="connectorText" presStyleLbl="sibTrans2D1" presStyleIdx="2" presStyleCnt="4"/>
      <dgm:spPr/>
    </dgm:pt>
    <dgm:pt modelId="{E1394B2F-37EC-41BD-9FB4-B79E0885CF9A}" type="pres">
      <dgm:prSet presAssocID="{05A4E975-51E3-4E87-BB06-01D98FDE246E}" presName="node" presStyleLbl="node1" presStyleIdx="3" presStyleCnt="5">
        <dgm:presLayoutVars>
          <dgm:bulletEnabled val="1"/>
        </dgm:presLayoutVars>
      </dgm:prSet>
      <dgm:spPr/>
    </dgm:pt>
    <dgm:pt modelId="{37942576-7314-4D28-A211-D5A38C56F205}" type="pres">
      <dgm:prSet presAssocID="{6B47ACE5-B956-439E-9202-4EF3662F21DE}" presName="sibTrans" presStyleLbl="sibTrans2D1" presStyleIdx="3" presStyleCnt="4"/>
      <dgm:spPr/>
    </dgm:pt>
    <dgm:pt modelId="{23937B38-9CE7-4822-A525-E45518DE4373}" type="pres">
      <dgm:prSet presAssocID="{6B47ACE5-B956-439E-9202-4EF3662F21DE}" presName="connectorText" presStyleLbl="sibTrans2D1" presStyleIdx="3" presStyleCnt="4"/>
      <dgm:spPr/>
    </dgm:pt>
    <dgm:pt modelId="{099D0A99-73AB-40A0-939B-8E8070549FB1}" type="pres">
      <dgm:prSet presAssocID="{2D2E3CF3-118E-4EF4-A78A-7EB09A230803}" presName="node" presStyleLbl="node1" presStyleIdx="4" presStyleCnt="5">
        <dgm:presLayoutVars>
          <dgm:bulletEnabled val="1"/>
        </dgm:presLayoutVars>
      </dgm:prSet>
      <dgm:spPr/>
    </dgm:pt>
  </dgm:ptLst>
  <dgm:cxnLst>
    <dgm:cxn modelId="{84A71602-97D7-4B80-9B0F-897ADF575CC3}" type="presOf" srcId="{6B47ACE5-B956-439E-9202-4EF3662F21DE}" destId="{23937B38-9CE7-4822-A525-E45518DE4373}" srcOrd="1" destOrd="0" presId="urn:microsoft.com/office/officeart/2005/8/layout/process1"/>
    <dgm:cxn modelId="{5755660F-2F78-49F5-AC8F-10F94E0DA4BB}" type="presOf" srcId="{BFE4FEA5-C2F4-48ED-9A2F-DCEA6279984C}" destId="{1875C5A4-DFC5-46A3-8756-ECF3AC55446F}" srcOrd="0" destOrd="0" presId="urn:microsoft.com/office/officeart/2005/8/layout/process1"/>
    <dgm:cxn modelId="{12AF4331-B97F-4009-8E2F-7E94DDB893F3}" type="presOf" srcId="{79670B40-4D2D-4297-A884-156CD5CEABDE}" destId="{2A9ED92A-C35E-4151-B3D4-3F517A2F84A6}" srcOrd="0" destOrd="0" presId="urn:microsoft.com/office/officeart/2005/8/layout/process1"/>
    <dgm:cxn modelId="{192F453C-CC75-41D2-B02B-BC8FB8DF66B4}" srcId="{E93E76AE-C3C1-41D4-BE3E-3C835631000F}" destId="{2D2E3CF3-118E-4EF4-A78A-7EB09A230803}" srcOrd="4" destOrd="0" parTransId="{955B6889-5EA7-4EF8-90D7-819044E52E2C}" sibTransId="{B1F34F90-8DD9-4028-A1F6-80B41853ECA9}"/>
    <dgm:cxn modelId="{980A755F-065B-4DE0-BF4C-89363E8AA8BE}" type="presOf" srcId="{2172132E-755D-447B-A6CE-92712348A732}" destId="{F2888141-4CA4-421C-BF78-4453BB9CC1EB}" srcOrd="1" destOrd="0" presId="urn:microsoft.com/office/officeart/2005/8/layout/process1"/>
    <dgm:cxn modelId="{92918F64-AE8F-4697-8411-8D39734A6470}" srcId="{E93E76AE-C3C1-41D4-BE3E-3C835631000F}" destId="{5A2538D8-DC0E-4850-8E41-B9A47673331B}" srcOrd="0" destOrd="0" parTransId="{C0CC5F24-88F5-4C32-9C9C-4587316BC966}" sibTransId="{D7CB89DD-DBDB-4596-9DA0-EF1082C5BAC6}"/>
    <dgm:cxn modelId="{FDD7F848-CB6F-424F-A67D-4B807DCC0FE9}" srcId="{E93E76AE-C3C1-41D4-BE3E-3C835631000F}" destId="{BFE4FEA5-C2F4-48ED-9A2F-DCEA6279984C}" srcOrd="1" destOrd="0" parTransId="{D7E9C498-7E57-41FF-8350-AF705962DDAD}" sibTransId="{2172132E-755D-447B-A6CE-92712348A732}"/>
    <dgm:cxn modelId="{FB7B2B74-CDBB-4CF2-9E48-BC82C5C4DD04}" type="presOf" srcId="{D5F103E4-029A-4382-A015-48ED24A1C664}" destId="{3237E9C8-AAE1-4445-BCCB-5750CBF6E627}" srcOrd="1" destOrd="0" presId="urn:microsoft.com/office/officeart/2005/8/layout/process1"/>
    <dgm:cxn modelId="{8A9E2158-0DF8-4B01-8674-C9EE79B90E8A}" type="presOf" srcId="{D7CB89DD-DBDB-4596-9DA0-EF1082C5BAC6}" destId="{AFD85DA9-E1CC-4442-B1E6-38825E898E32}" srcOrd="0" destOrd="0" presId="urn:microsoft.com/office/officeart/2005/8/layout/process1"/>
    <dgm:cxn modelId="{B7C57278-DE97-42D2-889F-98F1F37C04AC}" type="presOf" srcId="{05A4E975-51E3-4E87-BB06-01D98FDE246E}" destId="{E1394B2F-37EC-41BD-9FB4-B79E0885CF9A}" srcOrd="0" destOrd="0" presId="urn:microsoft.com/office/officeart/2005/8/layout/process1"/>
    <dgm:cxn modelId="{D4A39DA2-340B-4399-8A62-9D0696A9AA10}" type="presOf" srcId="{6B47ACE5-B956-439E-9202-4EF3662F21DE}" destId="{37942576-7314-4D28-A211-D5A38C56F205}" srcOrd="0" destOrd="0" presId="urn:microsoft.com/office/officeart/2005/8/layout/process1"/>
    <dgm:cxn modelId="{80CA3BB1-9B40-414C-9FED-178CBF2D1855}" type="presOf" srcId="{E93E76AE-C3C1-41D4-BE3E-3C835631000F}" destId="{1F9DBABF-75FE-4A28-B975-258FA659E7C9}" srcOrd="0" destOrd="0" presId="urn:microsoft.com/office/officeart/2005/8/layout/process1"/>
    <dgm:cxn modelId="{3EBB59B4-4498-4D12-9E90-2E607150AA65}" srcId="{E93E76AE-C3C1-41D4-BE3E-3C835631000F}" destId="{79670B40-4D2D-4297-A884-156CD5CEABDE}" srcOrd="2" destOrd="0" parTransId="{574FD224-CB4B-4692-8A4F-4CC0D4A34068}" sibTransId="{D5F103E4-029A-4382-A015-48ED24A1C664}"/>
    <dgm:cxn modelId="{B5CECFBB-A149-4D36-8FE9-7DEFA44A6DFE}" type="presOf" srcId="{5A2538D8-DC0E-4850-8E41-B9A47673331B}" destId="{EA28B6B2-D5BC-4AB0-8B20-3873BDD89137}" srcOrd="0" destOrd="0" presId="urn:microsoft.com/office/officeart/2005/8/layout/process1"/>
    <dgm:cxn modelId="{2FE4ADD6-50AC-4086-948A-20FB7C6E776D}" type="presOf" srcId="{2172132E-755D-447B-A6CE-92712348A732}" destId="{89AFFD3C-A5F3-4051-99FD-A9A0FA178C94}" srcOrd="0" destOrd="0" presId="urn:microsoft.com/office/officeart/2005/8/layout/process1"/>
    <dgm:cxn modelId="{AE6389DD-784B-43C5-9EB2-3692F245E6DF}" type="presOf" srcId="{D5F103E4-029A-4382-A015-48ED24A1C664}" destId="{028AA83E-9916-40DD-9FCC-CCCB545E9B54}" srcOrd="0" destOrd="0" presId="urn:microsoft.com/office/officeart/2005/8/layout/process1"/>
    <dgm:cxn modelId="{092D66ED-5B46-401C-A500-DA557E79C5C0}" type="presOf" srcId="{2D2E3CF3-118E-4EF4-A78A-7EB09A230803}" destId="{099D0A99-73AB-40A0-939B-8E8070549FB1}" srcOrd="0" destOrd="0" presId="urn:microsoft.com/office/officeart/2005/8/layout/process1"/>
    <dgm:cxn modelId="{3D5E0BF2-F6BC-4E2B-BF8C-D633CA1A45A3}" srcId="{E93E76AE-C3C1-41D4-BE3E-3C835631000F}" destId="{05A4E975-51E3-4E87-BB06-01D98FDE246E}" srcOrd="3" destOrd="0" parTransId="{BD9FFE53-2CEB-4C2B-966A-72332625736F}" sibTransId="{6B47ACE5-B956-439E-9202-4EF3662F21DE}"/>
    <dgm:cxn modelId="{484CD6F8-1599-4669-BE57-5D4E970CAF4C}" type="presOf" srcId="{D7CB89DD-DBDB-4596-9DA0-EF1082C5BAC6}" destId="{A30B7973-36D3-4E12-A72D-E44682E2D2A0}" srcOrd="1" destOrd="0" presId="urn:microsoft.com/office/officeart/2005/8/layout/process1"/>
    <dgm:cxn modelId="{121A0EB9-2498-4711-B967-D731F1B2D8C3}" type="presParOf" srcId="{1F9DBABF-75FE-4A28-B975-258FA659E7C9}" destId="{EA28B6B2-D5BC-4AB0-8B20-3873BDD89137}" srcOrd="0" destOrd="0" presId="urn:microsoft.com/office/officeart/2005/8/layout/process1"/>
    <dgm:cxn modelId="{6C1E8C20-A010-4EE3-969C-B57F9AD65106}" type="presParOf" srcId="{1F9DBABF-75FE-4A28-B975-258FA659E7C9}" destId="{AFD85DA9-E1CC-4442-B1E6-38825E898E32}" srcOrd="1" destOrd="0" presId="urn:microsoft.com/office/officeart/2005/8/layout/process1"/>
    <dgm:cxn modelId="{950EB44C-8238-443F-8DD5-AA73321B3DF9}" type="presParOf" srcId="{AFD85DA9-E1CC-4442-B1E6-38825E898E32}" destId="{A30B7973-36D3-4E12-A72D-E44682E2D2A0}" srcOrd="0" destOrd="0" presId="urn:microsoft.com/office/officeart/2005/8/layout/process1"/>
    <dgm:cxn modelId="{3937DD53-AF58-435A-A9F6-05AFA0DB085E}" type="presParOf" srcId="{1F9DBABF-75FE-4A28-B975-258FA659E7C9}" destId="{1875C5A4-DFC5-46A3-8756-ECF3AC55446F}" srcOrd="2" destOrd="0" presId="urn:microsoft.com/office/officeart/2005/8/layout/process1"/>
    <dgm:cxn modelId="{887F6096-118E-476F-BA41-B881DE000053}" type="presParOf" srcId="{1F9DBABF-75FE-4A28-B975-258FA659E7C9}" destId="{89AFFD3C-A5F3-4051-99FD-A9A0FA178C94}" srcOrd="3" destOrd="0" presId="urn:microsoft.com/office/officeart/2005/8/layout/process1"/>
    <dgm:cxn modelId="{8EE789CC-DBEF-4A3A-8E95-B267C04E3E5C}" type="presParOf" srcId="{89AFFD3C-A5F3-4051-99FD-A9A0FA178C94}" destId="{F2888141-4CA4-421C-BF78-4453BB9CC1EB}" srcOrd="0" destOrd="0" presId="urn:microsoft.com/office/officeart/2005/8/layout/process1"/>
    <dgm:cxn modelId="{61336F01-9CA7-4A10-A217-0BD7F2FDDA41}" type="presParOf" srcId="{1F9DBABF-75FE-4A28-B975-258FA659E7C9}" destId="{2A9ED92A-C35E-4151-B3D4-3F517A2F84A6}" srcOrd="4" destOrd="0" presId="urn:microsoft.com/office/officeart/2005/8/layout/process1"/>
    <dgm:cxn modelId="{90F2B8BF-DB3F-4FE0-B2C9-DDE7FD546F82}" type="presParOf" srcId="{1F9DBABF-75FE-4A28-B975-258FA659E7C9}" destId="{028AA83E-9916-40DD-9FCC-CCCB545E9B54}" srcOrd="5" destOrd="0" presId="urn:microsoft.com/office/officeart/2005/8/layout/process1"/>
    <dgm:cxn modelId="{8657D252-F54A-460D-9A25-0B0EF546DEBF}" type="presParOf" srcId="{028AA83E-9916-40DD-9FCC-CCCB545E9B54}" destId="{3237E9C8-AAE1-4445-BCCB-5750CBF6E627}" srcOrd="0" destOrd="0" presId="urn:microsoft.com/office/officeart/2005/8/layout/process1"/>
    <dgm:cxn modelId="{1567F30A-D90F-4F8C-BF89-2E390B39A7B1}" type="presParOf" srcId="{1F9DBABF-75FE-4A28-B975-258FA659E7C9}" destId="{E1394B2F-37EC-41BD-9FB4-B79E0885CF9A}" srcOrd="6" destOrd="0" presId="urn:microsoft.com/office/officeart/2005/8/layout/process1"/>
    <dgm:cxn modelId="{073FFD30-B504-4EF5-BEE3-0356B6B30748}" type="presParOf" srcId="{1F9DBABF-75FE-4A28-B975-258FA659E7C9}" destId="{37942576-7314-4D28-A211-D5A38C56F205}" srcOrd="7" destOrd="0" presId="urn:microsoft.com/office/officeart/2005/8/layout/process1"/>
    <dgm:cxn modelId="{A4B5C2CE-2F80-4C55-855E-E31CE4530843}" type="presParOf" srcId="{37942576-7314-4D28-A211-D5A38C56F205}" destId="{23937B38-9CE7-4822-A525-E45518DE4373}" srcOrd="0" destOrd="0" presId="urn:microsoft.com/office/officeart/2005/8/layout/process1"/>
    <dgm:cxn modelId="{CCFF72B0-E50C-468D-9128-05196A9D7FCA}" type="presParOf" srcId="{1F9DBABF-75FE-4A28-B975-258FA659E7C9}" destId="{099D0A99-73AB-40A0-939B-8E8070549FB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80F68F-9913-4F0B-AE1D-30DDDF903CA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79DA553-6F62-4C64-9106-02D0FCFA67C0}">
      <dgm:prSet phldrT="[Text]"/>
      <dgm:spPr/>
      <dgm:t>
        <a:bodyPr/>
        <a:lstStyle/>
        <a:p>
          <a:r>
            <a:rPr lang="zh-CN" altLang="en-US" dirty="0"/>
            <a:t>情感词典</a:t>
          </a:r>
          <a:endParaRPr lang="en-US" dirty="0"/>
        </a:p>
      </dgm:t>
    </dgm:pt>
    <dgm:pt modelId="{CD953D14-EA6E-43C7-BB10-ED0EE1F0AB54}" type="parTrans" cxnId="{CA130BC1-101B-41A4-9D9C-A5F5569D3E1E}">
      <dgm:prSet/>
      <dgm:spPr/>
      <dgm:t>
        <a:bodyPr/>
        <a:lstStyle/>
        <a:p>
          <a:endParaRPr lang="en-US"/>
        </a:p>
      </dgm:t>
    </dgm:pt>
    <dgm:pt modelId="{6CF35F84-19C1-4E33-A72A-163D3F3A3247}" type="sibTrans" cxnId="{CA130BC1-101B-41A4-9D9C-A5F5569D3E1E}">
      <dgm:prSet/>
      <dgm:spPr/>
      <dgm:t>
        <a:bodyPr/>
        <a:lstStyle/>
        <a:p>
          <a:endParaRPr lang="en-US"/>
        </a:p>
      </dgm:t>
    </dgm:pt>
    <dgm:pt modelId="{FF953B63-0150-48DB-A91F-DDEA9AF7E817}">
      <dgm:prSet phldrT="[Text]"/>
      <dgm:spPr/>
      <dgm:t>
        <a:bodyPr/>
        <a:lstStyle/>
        <a:p>
          <a:r>
            <a:rPr lang="en-US" altLang="zh-CN" dirty="0"/>
            <a:t>keywords(sentiments)</a:t>
          </a:r>
          <a:endParaRPr lang="en-US" dirty="0"/>
        </a:p>
      </dgm:t>
    </dgm:pt>
    <dgm:pt modelId="{41355D1E-78E4-4789-BA80-1774771BDE34}" type="parTrans" cxnId="{95C398F9-1B59-47A1-A5E4-85BF2902C5D1}">
      <dgm:prSet/>
      <dgm:spPr/>
      <dgm:t>
        <a:bodyPr/>
        <a:lstStyle/>
        <a:p>
          <a:endParaRPr lang="en-US"/>
        </a:p>
      </dgm:t>
    </dgm:pt>
    <dgm:pt modelId="{69186281-A766-452B-B7E7-1510837F42F3}" type="sibTrans" cxnId="{95C398F9-1B59-47A1-A5E4-85BF2902C5D1}">
      <dgm:prSet/>
      <dgm:spPr/>
      <dgm:t>
        <a:bodyPr/>
        <a:lstStyle/>
        <a:p>
          <a:endParaRPr lang="en-US"/>
        </a:p>
      </dgm:t>
    </dgm:pt>
    <dgm:pt modelId="{9B040A34-D59A-4590-94B6-F8833E6D578F}">
      <dgm:prSet phldrT="[Text]"/>
      <dgm:spPr/>
      <dgm:t>
        <a:bodyPr/>
        <a:lstStyle/>
        <a:p>
          <a:r>
            <a:rPr lang="en-US" dirty="0" err="1"/>
            <a:t>pos_sentiments</a:t>
          </a:r>
          <a:endParaRPr lang="en-US" dirty="0"/>
        </a:p>
      </dgm:t>
    </dgm:pt>
    <dgm:pt modelId="{0129B9CA-B45F-4072-915A-D9B69C911F93}" type="parTrans" cxnId="{17D73752-3E6A-4093-ABCA-6B99F48E6597}">
      <dgm:prSet/>
      <dgm:spPr/>
      <dgm:t>
        <a:bodyPr/>
        <a:lstStyle/>
        <a:p>
          <a:endParaRPr lang="en-US"/>
        </a:p>
      </dgm:t>
    </dgm:pt>
    <dgm:pt modelId="{D1F8BE88-7DBF-48BD-A128-DFC530C32B49}" type="sibTrans" cxnId="{17D73752-3E6A-4093-ABCA-6B99F48E6597}">
      <dgm:prSet/>
      <dgm:spPr/>
      <dgm:t>
        <a:bodyPr/>
        <a:lstStyle/>
        <a:p>
          <a:endParaRPr lang="en-US"/>
        </a:p>
      </dgm:t>
    </dgm:pt>
    <dgm:pt modelId="{1589B4E3-CCEC-49F7-8719-ED9FF584F52D}">
      <dgm:prSet phldrT="[Text]"/>
      <dgm:spPr/>
      <dgm:t>
        <a:bodyPr/>
        <a:lstStyle/>
        <a:p>
          <a:r>
            <a:rPr lang="en-US" dirty="0" err="1"/>
            <a:t>neu_sentiments</a:t>
          </a:r>
          <a:endParaRPr lang="en-US" dirty="0"/>
        </a:p>
      </dgm:t>
    </dgm:pt>
    <dgm:pt modelId="{1DE99590-C037-4E20-AC57-48CF6FA9D354}" type="parTrans" cxnId="{5140317C-D306-423D-9586-207E1904FFD2}">
      <dgm:prSet/>
      <dgm:spPr/>
      <dgm:t>
        <a:bodyPr/>
        <a:lstStyle/>
        <a:p>
          <a:endParaRPr lang="en-US"/>
        </a:p>
      </dgm:t>
    </dgm:pt>
    <dgm:pt modelId="{FA67CE11-B905-434B-A4F8-872322807919}" type="sibTrans" cxnId="{5140317C-D306-423D-9586-207E1904FFD2}">
      <dgm:prSet/>
      <dgm:spPr/>
      <dgm:t>
        <a:bodyPr/>
        <a:lstStyle/>
        <a:p>
          <a:endParaRPr lang="en-US"/>
        </a:p>
      </dgm:t>
    </dgm:pt>
    <dgm:pt modelId="{2CF3AF7E-0564-4433-ABF0-AA7B9AEC8562}">
      <dgm:prSet phldrT="[Text]"/>
      <dgm:spPr/>
      <dgm:t>
        <a:bodyPr/>
        <a:lstStyle/>
        <a:p>
          <a:r>
            <a:rPr lang="en-US" dirty="0"/>
            <a:t>comments</a:t>
          </a:r>
        </a:p>
      </dgm:t>
    </dgm:pt>
    <dgm:pt modelId="{FD29D747-5A61-4012-A4BD-BB1272AE8280}" type="parTrans" cxnId="{5AFA27CD-DB78-41E7-9FF8-FD1985666912}">
      <dgm:prSet/>
      <dgm:spPr/>
      <dgm:t>
        <a:bodyPr/>
        <a:lstStyle/>
        <a:p>
          <a:endParaRPr lang="en-US"/>
        </a:p>
      </dgm:t>
    </dgm:pt>
    <dgm:pt modelId="{3E19165C-4E74-4EBE-9202-33A65C15966A}" type="sibTrans" cxnId="{5AFA27CD-DB78-41E7-9FF8-FD1985666912}">
      <dgm:prSet/>
      <dgm:spPr/>
      <dgm:t>
        <a:bodyPr/>
        <a:lstStyle/>
        <a:p>
          <a:endParaRPr lang="en-US"/>
        </a:p>
      </dgm:t>
    </dgm:pt>
    <dgm:pt modelId="{6A6EF9CC-36D1-475B-9E3F-C7679C035D5F}">
      <dgm:prSet phldrT="[Text]"/>
      <dgm:spPr/>
      <dgm:t>
        <a:bodyPr/>
        <a:lstStyle/>
        <a:p>
          <a:r>
            <a:rPr lang="en-US" dirty="0" err="1"/>
            <a:t>pos_comments</a:t>
          </a:r>
          <a:endParaRPr lang="en-US" dirty="0"/>
        </a:p>
      </dgm:t>
    </dgm:pt>
    <dgm:pt modelId="{98BFE85C-F4F7-4C35-B3CA-6403715D9403}" type="parTrans" cxnId="{A64BAED4-A8AA-4BB1-A6A6-A1010936ED96}">
      <dgm:prSet/>
      <dgm:spPr/>
      <dgm:t>
        <a:bodyPr/>
        <a:lstStyle/>
        <a:p>
          <a:endParaRPr lang="en-US"/>
        </a:p>
      </dgm:t>
    </dgm:pt>
    <dgm:pt modelId="{4C2A4821-D85A-4D7C-9367-29669C9563CD}" type="sibTrans" cxnId="{A64BAED4-A8AA-4BB1-A6A6-A1010936ED96}">
      <dgm:prSet/>
      <dgm:spPr/>
      <dgm:t>
        <a:bodyPr/>
        <a:lstStyle/>
        <a:p>
          <a:endParaRPr lang="en-US"/>
        </a:p>
      </dgm:t>
    </dgm:pt>
    <dgm:pt modelId="{77E08895-DF6A-47F3-9C50-150A9FD0CFBE}">
      <dgm:prSet phldrT="[Text]"/>
      <dgm:spPr/>
      <dgm:t>
        <a:bodyPr/>
        <a:lstStyle/>
        <a:p>
          <a:r>
            <a:rPr lang="en-US" dirty="0" err="1"/>
            <a:t>neg_sentiments</a:t>
          </a:r>
          <a:endParaRPr lang="en-US" dirty="0"/>
        </a:p>
      </dgm:t>
    </dgm:pt>
    <dgm:pt modelId="{605D1D4E-0478-4B60-97A0-355C69C1FA47}" type="parTrans" cxnId="{5E6AC480-9090-44BE-A106-CCD3846BF8F9}">
      <dgm:prSet/>
      <dgm:spPr/>
      <dgm:t>
        <a:bodyPr/>
        <a:lstStyle/>
        <a:p>
          <a:endParaRPr lang="en-US"/>
        </a:p>
      </dgm:t>
    </dgm:pt>
    <dgm:pt modelId="{182E1178-48D8-4300-9A55-9ADAC7A6BFC7}" type="sibTrans" cxnId="{5E6AC480-9090-44BE-A106-CCD3846BF8F9}">
      <dgm:prSet/>
      <dgm:spPr/>
      <dgm:t>
        <a:bodyPr/>
        <a:lstStyle/>
        <a:p>
          <a:endParaRPr lang="en-US"/>
        </a:p>
      </dgm:t>
    </dgm:pt>
    <dgm:pt modelId="{DA8D7C2B-BFC7-4309-893B-9D42EAAD97DC}">
      <dgm:prSet phldrT="[Text]"/>
      <dgm:spPr/>
      <dgm:t>
        <a:bodyPr/>
        <a:lstStyle/>
        <a:p>
          <a:r>
            <a:rPr lang="en-US" dirty="0" err="1"/>
            <a:t>neg_comments</a:t>
          </a:r>
          <a:endParaRPr lang="en-US" dirty="0"/>
        </a:p>
      </dgm:t>
    </dgm:pt>
    <dgm:pt modelId="{ABE8906D-0B58-47E2-9BCA-5B132D477A68}" type="parTrans" cxnId="{F4D180E7-7492-4A43-9396-E2702FDFB400}">
      <dgm:prSet/>
      <dgm:spPr/>
      <dgm:t>
        <a:bodyPr/>
        <a:lstStyle/>
        <a:p>
          <a:endParaRPr lang="en-US"/>
        </a:p>
      </dgm:t>
    </dgm:pt>
    <dgm:pt modelId="{A2C8F104-C68F-46F8-8850-6BD57897A2E0}" type="sibTrans" cxnId="{F4D180E7-7492-4A43-9396-E2702FDFB400}">
      <dgm:prSet/>
      <dgm:spPr/>
      <dgm:t>
        <a:bodyPr/>
        <a:lstStyle/>
        <a:p>
          <a:endParaRPr lang="en-US"/>
        </a:p>
      </dgm:t>
    </dgm:pt>
    <dgm:pt modelId="{A1361909-6A40-4C4D-870E-CBA91966AEBD}" type="pres">
      <dgm:prSet presAssocID="{FD80F68F-9913-4F0B-AE1D-30DDDF903CA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1F91AA-BC40-4318-A179-C133D00B4E96}" type="pres">
      <dgm:prSet presAssocID="{679DA553-6F62-4C64-9106-02D0FCFA67C0}" presName="root1" presStyleCnt="0"/>
      <dgm:spPr/>
    </dgm:pt>
    <dgm:pt modelId="{E0885F87-194B-4076-8441-E16BBF907A5A}" type="pres">
      <dgm:prSet presAssocID="{679DA553-6F62-4C64-9106-02D0FCFA67C0}" presName="LevelOneTextNode" presStyleLbl="node0" presStyleIdx="0" presStyleCnt="1">
        <dgm:presLayoutVars>
          <dgm:chPref val="3"/>
        </dgm:presLayoutVars>
      </dgm:prSet>
      <dgm:spPr/>
    </dgm:pt>
    <dgm:pt modelId="{B55D030B-84B0-4022-803C-7F8C4C7C9CE4}" type="pres">
      <dgm:prSet presAssocID="{679DA553-6F62-4C64-9106-02D0FCFA67C0}" presName="level2hierChild" presStyleCnt="0"/>
      <dgm:spPr/>
    </dgm:pt>
    <dgm:pt modelId="{0E34366E-08D5-4F1E-843B-841ABFF8D583}" type="pres">
      <dgm:prSet presAssocID="{41355D1E-78E4-4789-BA80-1774771BDE34}" presName="conn2-1" presStyleLbl="parChTrans1D2" presStyleIdx="0" presStyleCnt="2"/>
      <dgm:spPr/>
    </dgm:pt>
    <dgm:pt modelId="{CF0CAB30-E8A9-4897-A2F6-381417B639AC}" type="pres">
      <dgm:prSet presAssocID="{41355D1E-78E4-4789-BA80-1774771BDE34}" presName="connTx" presStyleLbl="parChTrans1D2" presStyleIdx="0" presStyleCnt="2"/>
      <dgm:spPr/>
    </dgm:pt>
    <dgm:pt modelId="{AC7FC96F-ABF9-4453-B3BD-086AEE81C258}" type="pres">
      <dgm:prSet presAssocID="{FF953B63-0150-48DB-A91F-DDEA9AF7E817}" presName="root2" presStyleCnt="0"/>
      <dgm:spPr/>
    </dgm:pt>
    <dgm:pt modelId="{F3796F11-3B83-4BFE-BACB-667AEEA26DC3}" type="pres">
      <dgm:prSet presAssocID="{FF953B63-0150-48DB-A91F-DDEA9AF7E817}" presName="LevelTwoTextNode" presStyleLbl="node2" presStyleIdx="0" presStyleCnt="2">
        <dgm:presLayoutVars>
          <dgm:chPref val="3"/>
        </dgm:presLayoutVars>
      </dgm:prSet>
      <dgm:spPr/>
    </dgm:pt>
    <dgm:pt modelId="{84608FFA-FA31-4314-A47E-829BF5CD1F9E}" type="pres">
      <dgm:prSet presAssocID="{FF953B63-0150-48DB-A91F-DDEA9AF7E817}" presName="level3hierChild" presStyleCnt="0"/>
      <dgm:spPr/>
    </dgm:pt>
    <dgm:pt modelId="{49697244-075B-4EAD-BD8E-759FABF06F31}" type="pres">
      <dgm:prSet presAssocID="{0129B9CA-B45F-4072-915A-D9B69C911F93}" presName="conn2-1" presStyleLbl="parChTrans1D3" presStyleIdx="0" presStyleCnt="5"/>
      <dgm:spPr/>
    </dgm:pt>
    <dgm:pt modelId="{30D48091-74C3-464C-A995-F4D897BC6169}" type="pres">
      <dgm:prSet presAssocID="{0129B9CA-B45F-4072-915A-D9B69C911F93}" presName="connTx" presStyleLbl="parChTrans1D3" presStyleIdx="0" presStyleCnt="5"/>
      <dgm:spPr/>
    </dgm:pt>
    <dgm:pt modelId="{65C3AE66-D977-4936-B0B4-295D9B74D4AF}" type="pres">
      <dgm:prSet presAssocID="{9B040A34-D59A-4590-94B6-F8833E6D578F}" presName="root2" presStyleCnt="0"/>
      <dgm:spPr/>
    </dgm:pt>
    <dgm:pt modelId="{7D6B52BD-3BAD-4B27-B91D-AF09DDA7C91F}" type="pres">
      <dgm:prSet presAssocID="{9B040A34-D59A-4590-94B6-F8833E6D578F}" presName="LevelTwoTextNode" presStyleLbl="node3" presStyleIdx="0" presStyleCnt="5">
        <dgm:presLayoutVars>
          <dgm:chPref val="3"/>
        </dgm:presLayoutVars>
      </dgm:prSet>
      <dgm:spPr/>
    </dgm:pt>
    <dgm:pt modelId="{489CE3BC-9DCF-4D85-87CE-73AADD782494}" type="pres">
      <dgm:prSet presAssocID="{9B040A34-D59A-4590-94B6-F8833E6D578F}" presName="level3hierChild" presStyleCnt="0"/>
      <dgm:spPr/>
    </dgm:pt>
    <dgm:pt modelId="{E06109EA-CD0E-4D18-8461-34795598149A}" type="pres">
      <dgm:prSet presAssocID="{1DE99590-C037-4E20-AC57-48CF6FA9D354}" presName="conn2-1" presStyleLbl="parChTrans1D3" presStyleIdx="1" presStyleCnt="5"/>
      <dgm:spPr/>
    </dgm:pt>
    <dgm:pt modelId="{9C0C3032-D950-4E82-8ACC-EF8226A45148}" type="pres">
      <dgm:prSet presAssocID="{1DE99590-C037-4E20-AC57-48CF6FA9D354}" presName="connTx" presStyleLbl="parChTrans1D3" presStyleIdx="1" presStyleCnt="5"/>
      <dgm:spPr/>
    </dgm:pt>
    <dgm:pt modelId="{05E95AF8-FC8D-472A-8FB4-0BF39389D1B0}" type="pres">
      <dgm:prSet presAssocID="{1589B4E3-CCEC-49F7-8719-ED9FF584F52D}" presName="root2" presStyleCnt="0"/>
      <dgm:spPr/>
    </dgm:pt>
    <dgm:pt modelId="{9550F3B7-F20A-45CC-B621-489A155E7DFA}" type="pres">
      <dgm:prSet presAssocID="{1589B4E3-CCEC-49F7-8719-ED9FF584F52D}" presName="LevelTwoTextNode" presStyleLbl="node3" presStyleIdx="1" presStyleCnt="5">
        <dgm:presLayoutVars>
          <dgm:chPref val="3"/>
        </dgm:presLayoutVars>
      </dgm:prSet>
      <dgm:spPr/>
    </dgm:pt>
    <dgm:pt modelId="{0735083D-D612-4AB3-9D54-44A825CA91D3}" type="pres">
      <dgm:prSet presAssocID="{1589B4E3-CCEC-49F7-8719-ED9FF584F52D}" presName="level3hierChild" presStyleCnt="0"/>
      <dgm:spPr/>
    </dgm:pt>
    <dgm:pt modelId="{3F5360BB-2DE2-4483-AE25-8B66B3D5DDD2}" type="pres">
      <dgm:prSet presAssocID="{605D1D4E-0478-4B60-97A0-355C69C1FA47}" presName="conn2-1" presStyleLbl="parChTrans1D3" presStyleIdx="2" presStyleCnt="5"/>
      <dgm:spPr/>
    </dgm:pt>
    <dgm:pt modelId="{8A72027F-5230-4A44-840D-EE0F65748C12}" type="pres">
      <dgm:prSet presAssocID="{605D1D4E-0478-4B60-97A0-355C69C1FA47}" presName="connTx" presStyleLbl="parChTrans1D3" presStyleIdx="2" presStyleCnt="5"/>
      <dgm:spPr/>
    </dgm:pt>
    <dgm:pt modelId="{36093DC0-CC01-42BC-8FB6-7B71F6525266}" type="pres">
      <dgm:prSet presAssocID="{77E08895-DF6A-47F3-9C50-150A9FD0CFBE}" presName="root2" presStyleCnt="0"/>
      <dgm:spPr/>
    </dgm:pt>
    <dgm:pt modelId="{6E64395D-433A-4EF7-B070-CBAF753AB264}" type="pres">
      <dgm:prSet presAssocID="{77E08895-DF6A-47F3-9C50-150A9FD0CFBE}" presName="LevelTwoTextNode" presStyleLbl="node3" presStyleIdx="2" presStyleCnt="5">
        <dgm:presLayoutVars>
          <dgm:chPref val="3"/>
        </dgm:presLayoutVars>
      </dgm:prSet>
      <dgm:spPr/>
    </dgm:pt>
    <dgm:pt modelId="{AFE66E16-EB0B-4CBC-B861-CA188771F861}" type="pres">
      <dgm:prSet presAssocID="{77E08895-DF6A-47F3-9C50-150A9FD0CFBE}" presName="level3hierChild" presStyleCnt="0"/>
      <dgm:spPr/>
    </dgm:pt>
    <dgm:pt modelId="{CCC94960-33E3-4E8C-AB53-43D1FC20D383}" type="pres">
      <dgm:prSet presAssocID="{FD29D747-5A61-4012-A4BD-BB1272AE8280}" presName="conn2-1" presStyleLbl="parChTrans1D2" presStyleIdx="1" presStyleCnt="2"/>
      <dgm:spPr/>
    </dgm:pt>
    <dgm:pt modelId="{D02DA62E-E2F3-40ED-B73C-BE4A4E394229}" type="pres">
      <dgm:prSet presAssocID="{FD29D747-5A61-4012-A4BD-BB1272AE8280}" presName="connTx" presStyleLbl="parChTrans1D2" presStyleIdx="1" presStyleCnt="2"/>
      <dgm:spPr/>
    </dgm:pt>
    <dgm:pt modelId="{DB1FAE60-46D5-48C9-81FB-55CF9E4E8A3C}" type="pres">
      <dgm:prSet presAssocID="{2CF3AF7E-0564-4433-ABF0-AA7B9AEC8562}" presName="root2" presStyleCnt="0"/>
      <dgm:spPr/>
    </dgm:pt>
    <dgm:pt modelId="{34F8C770-BB3E-4F76-9971-15D53FC27939}" type="pres">
      <dgm:prSet presAssocID="{2CF3AF7E-0564-4433-ABF0-AA7B9AEC8562}" presName="LevelTwoTextNode" presStyleLbl="node2" presStyleIdx="1" presStyleCnt="2">
        <dgm:presLayoutVars>
          <dgm:chPref val="3"/>
        </dgm:presLayoutVars>
      </dgm:prSet>
      <dgm:spPr/>
    </dgm:pt>
    <dgm:pt modelId="{72B3A6E5-6536-4B04-B938-E7A4BC3CBFD9}" type="pres">
      <dgm:prSet presAssocID="{2CF3AF7E-0564-4433-ABF0-AA7B9AEC8562}" presName="level3hierChild" presStyleCnt="0"/>
      <dgm:spPr/>
    </dgm:pt>
    <dgm:pt modelId="{3CB1D018-88E7-4BC3-80BF-40B98F3BF972}" type="pres">
      <dgm:prSet presAssocID="{98BFE85C-F4F7-4C35-B3CA-6403715D9403}" presName="conn2-1" presStyleLbl="parChTrans1D3" presStyleIdx="3" presStyleCnt="5"/>
      <dgm:spPr/>
    </dgm:pt>
    <dgm:pt modelId="{861E6AD4-F1E2-4E94-83A6-73FBFA637526}" type="pres">
      <dgm:prSet presAssocID="{98BFE85C-F4F7-4C35-B3CA-6403715D9403}" presName="connTx" presStyleLbl="parChTrans1D3" presStyleIdx="3" presStyleCnt="5"/>
      <dgm:spPr/>
    </dgm:pt>
    <dgm:pt modelId="{43B4E038-8086-468C-B705-CC5590AA556D}" type="pres">
      <dgm:prSet presAssocID="{6A6EF9CC-36D1-475B-9E3F-C7679C035D5F}" presName="root2" presStyleCnt="0"/>
      <dgm:spPr/>
    </dgm:pt>
    <dgm:pt modelId="{AFFE245B-E5D0-4EC7-9E77-2FBA29D9167D}" type="pres">
      <dgm:prSet presAssocID="{6A6EF9CC-36D1-475B-9E3F-C7679C035D5F}" presName="LevelTwoTextNode" presStyleLbl="node3" presStyleIdx="3" presStyleCnt="5">
        <dgm:presLayoutVars>
          <dgm:chPref val="3"/>
        </dgm:presLayoutVars>
      </dgm:prSet>
      <dgm:spPr/>
    </dgm:pt>
    <dgm:pt modelId="{B10B1BD1-6F65-4568-80F1-DED53C6ECD9A}" type="pres">
      <dgm:prSet presAssocID="{6A6EF9CC-36D1-475B-9E3F-C7679C035D5F}" presName="level3hierChild" presStyleCnt="0"/>
      <dgm:spPr/>
    </dgm:pt>
    <dgm:pt modelId="{D4777428-0B5E-4973-A3FE-DAA3D48BCE04}" type="pres">
      <dgm:prSet presAssocID="{ABE8906D-0B58-47E2-9BCA-5B132D477A68}" presName="conn2-1" presStyleLbl="parChTrans1D3" presStyleIdx="4" presStyleCnt="5"/>
      <dgm:spPr/>
    </dgm:pt>
    <dgm:pt modelId="{33F0BB82-326F-4860-A000-B60E644D1D73}" type="pres">
      <dgm:prSet presAssocID="{ABE8906D-0B58-47E2-9BCA-5B132D477A68}" presName="connTx" presStyleLbl="parChTrans1D3" presStyleIdx="4" presStyleCnt="5"/>
      <dgm:spPr/>
    </dgm:pt>
    <dgm:pt modelId="{B1A89426-C5EC-473C-8BEF-2AFDAB6C25E6}" type="pres">
      <dgm:prSet presAssocID="{DA8D7C2B-BFC7-4309-893B-9D42EAAD97DC}" presName="root2" presStyleCnt="0"/>
      <dgm:spPr/>
    </dgm:pt>
    <dgm:pt modelId="{5B9F9B6B-4CA1-463D-84B2-E42A7A173E63}" type="pres">
      <dgm:prSet presAssocID="{DA8D7C2B-BFC7-4309-893B-9D42EAAD97DC}" presName="LevelTwoTextNode" presStyleLbl="node3" presStyleIdx="4" presStyleCnt="5">
        <dgm:presLayoutVars>
          <dgm:chPref val="3"/>
        </dgm:presLayoutVars>
      </dgm:prSet>
      <dgm:spPr/>
    </dgm:pt>
    <dgm:pt modelId="{2243DF13-72B3-445D-8726-1F86BD7C7EF7}" type="pres">
      <dgm:prSet presAssocID="{DA8D7C2B-BFC7-4309-893B-9D42EAAD97DC}" presName="level3hierChild" presStyleCnt="0"/>
      <dgm:spPr/>
    </dgm:pt>
  </dgm:ptLst>
  <dgm:cxnLst>
    <dgm:cxn modelId="{5087F008-121F-47B6-B577-E375FD79E262}" type="presOf" srcId="{ABE8906D-0B58-47E2-9BCA-5B132D477A68}" destId="{33F0BB82-326F-4860-A000-B60E644D1D73}" srcOrd="1" destOrd="0" presId="urn:microsoft.com/office/officeart/2005/8/layout/hierarchy2"/>
    <dgm:cxn modelId="{0336E90E-6FAE-41D4-AA97-88856B97CE5C}" type="presOf" srcId="{6A6EF9CC-36D1-475B-9E3F-C7679C035D5F}" destId="{AFFE245B-E5D0-4EC7-9E77-2FBA29D9167D}" srcOrd="0" destOrd="0" presId="urn:microsoft.com/office/officeart/2005/8/layout/hierarchy2"/>
    <dgm:cxn modelId="{7CCCAE29-0E86-4AF5-A3E2-550F25DA5E08}" type="presOf" srcId="{FD80F68F-9913-4F0B-AE1D-30DDDF903CA3}" destId="{A1361909-6A40-4C4D-870E-CBA91966AEBD}" srcOrd="0" destOrd="0" presId="urn:microsoft.com/office/officeart/2005/8/layout/hierarchy2"/>
    <dgm:cxn modelId="{F7D34433-D4C6-4104-B2FF-3DA7A4434786}" type="presOf" srcId="{1DE99590-C037-4E20-AC57-48CF6FA9D354}" destId="{9C0C3032-D950-4E82-8ACC-EF8226A45148}" srcOrd="1" destOrd="0" presId="urn:microsoft.com/office/officeart/2005/8/layout/hierarchy2"/>
    <dgm:cxn modelId="{E4BFE438-A755-47FD-A6BD-D17575FB2955}" type="presOf" srcId="{2CF3AF7E-0564-4433-ABF0-AA7B9AEC8562}" destId="{34F8C770-BB3E-4F76-9971-15D53FC27939}" srcOrd="0" destOrd="0" presId="urn:microsoft.com/office/officeart/2005/8/layout/hierarchy2"/>
    <dgm:cxn modelId="{AFE6275D-539C-418F-9552-737D550B1570}" type="presOf" srcId="{605D1D4E-0478-4B60-97A0-355C69C1FA47}" destId="{8A72027F-5230-4A44-840D-EE0F65748C12}" srcOrd="1" destOrd="0" presId="urn:microsoft.com/office/officeart/2005/8/layout/hierarchy2"/>
    <dgm:cxn modelId="{742D3742-B63D-426A-9628-0D238AE0732E}" type="presOf" srcId="{98BFE85C-F4F7-4C35-B3CA-6403715D9403}" destId="{861E6AD4-F1E2-4E94-83A6-73FBFA637526}" srcOrd="1" destOrd="0" presId="urn:microsoft.com/office/officeart/2005/8/layout/hierarchy2"/>
    <dgm:cxn modelId="{D5988643-EEBA-418B-B7B3-92649E470A0E}" type="presOf" srcId="{FD29D747-5A61-4012-A4BD-BB1272AE8280}" destId="{D02DA62E-E2F3-40ED-B73C-BE4A4E394229}" srcOrd="1" destOrd="0" presId="urn:microsoft.com/office/officeart/2005/8/layout/hierarchy2"/>
    <dgm:cxn modelId="{80C9846B-8A88-4AAF-8810-CED0560EC7FD}" type="presOf" srcId="{DA8D7C2B-BFC7-4309-893B-9D42EAAD97DC}" destId="{5B9F9B6B-4CA1-463D-84B2-E42A7A173E63}" srcOrd="0" destOrd="0" presId="urn:microsoft.com/office/officeart/2005/8/layout/hierarchy2"/>
    <dgm:cxn modelId="{5E7B8871-4B7A-4D6A-AB87-17F5F6938D3F}" type="presOf" srcId="{679DA553-6F62-4C64-9106-02D0FCFA67C0}" destId="{E0885F87-194B-4076-8441-E16BBF907A5A}" srcOrd="0" destOrd="0" presId="urn:microsoft.com/office/officeart/2005/8/layout/hierarchy2"/>
    <dgm:cxn modelId="{17D73752-3E6A-4093-ABCA-6B99F48E6597}" srcId="{FF953B63-0150-48DB-A91F-DDEA9AF7E817}" destId="{9B040A34-D59A-4590-94B6-F8833E6D578F}" srcOrd="0" destOrd="0" parTransId="{0129B9CA-B45F-4072-915A-D9B69C911F93}" sibTransId="{D1F8BE88-7DBF-48BD-A128-DFC530C32B49}"/>
    <dgm:cxn modelId="{3BE48775-1450-4AF4-99D5-FA6CB1B8B674}" type="presOf" srcId="{98BFE85C-F4F7-4C35-B3CA-6403715D9403}" destId="{3CB1D018-88E7-4BC3-80BF-40B98F3BF972}" srcOrd="0" destOrd="0" presId="urn:microsoft.com/office/officeart/2005/8/layout/hierarchy2"/>
    <dgm:cxn modelId="{5140317C-D306-423D-9586-207E1904FFD2}" srcId="{FF953B63-0150-48DB-A91F-DDEA9AF7E817}" destId="{1589B4E3-CCEC-49F7-8719-ED9FF584F52D}" srcOrd="1" destOrd="0" parTransId="{1DE99590-C037-4E20-AC57-48CF6FA9D354}" sibTransId="{FA67CE11-B905-434B-A4F8-872322807919}"/>
    <dgm:cxn modelId="{FAB3C67C-732E-4394-8DE4-A80F4B299BB3}" type="presOf" srcId="{41355D1E-78E4-4789-BA80-1774771BDE34}" destId="{CF0CAB30-E8A9-4897-A2F6-381417B639AC}" srcOrd="1" destOrd="0" presId="urn:microsoft.com/office/officeart/2005/8/layout/hierarchy2"/>
    <dgm:cxn modelId="{D15D0880-85EB-4C39-8B66-859D14AC647C}" type="presOf" srcId="{605D1D4E-0478-4B60-97A0-355C69C1FA47}" destId="{3F5360BB-2DE2-4483-AE25-8B66B3D5DDD2}" srcOrd="0" destOrd="0" presId="urn:microsoft.com/office/officeart/2005/8/layout/hierarchy2"/>
    <dgm:cxn modelId="{5E6AC480-9090-44BE-A106-CCD3846BF8F9}" srcId="{FF953B63-0150-48DB-A91F-DDEA9AF7E817}" destId="{77E08895-DF6A-47F3-9C50-150A9FD0CFBE}" srcOrd="2" destOrd="0" parTransId="{605D1D4E-0478-4B60-97A0-355C69C1FA47}" sibTransId="{182E1178-48D8-4300-9A55-9ADAC7A6BFC7}"/>
    <dgm:cxn modelId="{2793A284-D62D-4AF6-97C0-9085A7CF4B0B}" type="presOf" srcId="{1DE99590-C037-4E20-AC57-48CF6FA9D354}" destId="{E06109EA-CD0E-4D18-8461-34795598149A}" srcOrd="0" destOrd="0" presId="urn:microsoft.com/office/officeart/2005/8/layout/hierarchy2"/>
    <dgm:cxn modelId="{0FD33B96-0E82-4F1D-9184-7D507710F92D}" type="presOf" srcId="{0129B9CA-B45F-4072-915A-D9B69C911F93}" destId="{49697244-075B-4EAD-BD8E-759FABF06F31}" srcOrd="0" destOrd="0" presId="urn:microsoft.com/office/officeart/2005/8/layout/hierarchy2"/>
    <dgm:cxn modelId="{3301F898-5A50-462A-9474-A40ED76D3F4B}" type="presOf" srcId="{41355D1E-78E4-4789-BA80-1774771BDE34}" destId="{0E34366E-08D5-4F1E-843B-841ABFF8D583}" srcOrd="0" destOrd="0" presId="urn:microsoft.com/office/officeart/2005/8/layout/hierarchy2"/>
    <dgm:cxn modelId="{22EA7CA1-2B53-41C1-AF34-18F83542D9C2}" type="presOf" srcId="{9B040A34-D59A-4590-94B6-F8833E6D578F}" destId="{7D6B52BD-3BAD-4B27-B91D-AF09DDA7C91F}" srcOrd="0" destOrd="0" presId="urn:microsoft.com/office/officeart/2005/8/layout/hierarchy2"/>
    <dgm:cxn modelId="{D2D4EDB9-F3C0-4AC7-893B-2D99C760EBEF}" type="presOf" srcId="{77E08895-DF6A-47F3-9C50-150A9FD0CFBE}" destId="{6E64395D-433A-4EF7-B070-CBAF753AB264}" srcOrd="0" destOrd="0" presId="urn:microsoft.com/office/officeart/2005/8/layout/hierarchy2"/>
    <dgm:cxn modelId="{CA130BC1-101B-41A4-9D9C-A5F5569D3E1E}" srcId="{FD80F68F-9913-4F0B-AE1D-30DDDF903CA3}" destId="{679DA553-6F62-4C64-9106-02D0FCFA67C0}" srcOrd="0" destOrd="0" parTransId="{CD953D14-EA6E-43C7-BB10-ED0EE1F0AB54}" sibTransId="{6CF35F84-19C1-4E33-A72A-163D3F3A3247}"/>
    <dgm:cxn modelId="{936C5DC1-52B9-4D54-A7DB-7C08196C69B3}" type="presOf" srcId="{FF953B63-0150-48DB-A91F-DDEA9AF7E817}" destId="{F3796F11-3B83-4BFE-BACB-667AEEA26DC3}" srcOrd="0" destOrd="0" presId="urn:microsoft.com/office/officeart/2005/8/layout/hierarchy2"/>
    <dgm:cxn modelId="{182C38C9-E317-471D-877A-FD9C5570A571}" type="presOf" srcId="{FD29D747-5A61-4012-A4BD-BB1272AE8280}" destId="{CCC94960-33E3-4E8C-AB53-43D1FC20D383}" srcOrd="0" destOrd="0" presId="urn:microsoft.com/office/officeart/2005/8/layout/hierarchy2"/>
    <dgm:cxn modelId="{5AFA27CD-DB78-41E7-9FF8-FD1985666912}" srcId="{679DA553-6F62-4C64-9106-02D0FCFA67C0}" destId="{2CF3AF7E-0564-4433-ABF0-AA7B9AEC8562}" srcOrd="1" destOrd="0" parTransId="{FD29D747-5A61-4012-A4BD-BB1272AE8280}" sibTransId="{3E19165C-4E74-4EBE-9202-33A65C15966A}"/>
    <dgm:cxn modelId="{941628D4-847F-4089-B32A-63945C7E2270}" type="presOf" srcId="{0129B9CA-B45F-4072-915A-D9B69C911F93}" destId="{30D48091-74C3-464C-A995-F4D897BC6169}" srcOrd="1" destOrd="0" presId="urn:microsoft.com/office/officeart/2005/8/layout/hierarchy2"/>
    <dgm:cxn modelId="{A64BAED4-A8AA-4BB1-A6A6-A1010936ED96}" srcId="{2CF3AF7E-0564-4433-ABF0-AA7B9AEC8562}" destId="{6A6EF9CC-36D1-475B-9E3F-C7679C035D5F}" srcOrd="0" destOrd="0" parTransId="{98BFE85C-F4F7-4C35-B3CA-6403715D9403}" sibTransId="{4C2A4821-D85A-4D7C-9367-29669C9563CD}"/>
    <dgm:cxn modelId="{F4D180E7-7492-4A43-9396-E2702FDFB400}" srcId="{2CF3AF7E-0564-4433-ABF0-AA7B9AEC8562}" destId="{DA8D7C2B-BFC7-4309-893B-9D42EAAD97DC}" srcOrd="1" destOrd="0" parTransId="{ABE8906D-0B58-47E2-9BCA-5B132D477A68}" sibTransId="{A2C8F104-C68F-46F8-8850-6BD57897A2E0}"/>
    <dgm:cxn modelId="{20DBB9F2-C4DE-4E11-A0B3-A30FBA23D802}" type="presOf" srcId="{1589B4E3-CCEC-49F7-8719-ED9FF584F52D}" destId="{9550F3B7-F20A-45CC-B621-489A155E7DFA}" srcOrd="0" destOrd="0" presId="urn:microsoft.com/office/officeart/2005/8/layout/hierarchy2"/>
    <dgm:cxn modelId="{0FE0EBF4-A488-409F-BED4-F9A195E1C359}" type="presOf" srcId="{ABE8906D-0B58-47E2-9BCA-5B132D477A68}" destId="{D4777428-0B5E-4973-A3FE-DAA3D48BCE04}" srcOrd="0" destOrd="0" presId="urn:microsoft.com/office/officeart/2005/8/layout/hierarchy2"/>
    <dgm:cxn modelId="{95C398F9-1B59-47A1-A5E4-85BF2902C5D1}" srcId="{679DA553-6F62-4C64-9106-02D0FCFA67C0}" destId="{FF953B63-0150-48DB-A91F-DDEA9AF7E817}" srcOrd="0" destOrd="0" parTransId="{41355D1E-78E4-4789-BA80-1774771BDE34}" sibTransId="{69186281-A766-452B-B7E7-1510837F42F3}"/>
    <dgm:cxn modelId="{AD8FAAAC-65CE-40DD-8A9E-665A2F55F7E1}" type="presParOf" srcId="{A1361909-6A40-4C4D-870E-CBA91966AEBD}" destId="{E01F91AA-BC40-4318-A179-C133D00B4E96}" srcOrd="0" destOrd="0" presId="urn:microsoft.com/office/officeart/2005/8/layout/hierarchy2"/>
    <dgm:cxn modelId="{8F07FADB-B407-4C98-9977-C076C892A4A0}" type="presParOf" srcId="{E01F91AA-BC40-4318-A179-C133D00B4E96}" destId="{E0885F87-194B-4076-8441-E16BBF907A5A}" srcOrd="0" destOrd="0" presId="urn:microsoft.com/office/officeart/2005/8/layout/hierarchy2"/>
    <dgm:cxn modelId="{6BC9F5B5-988B-4F74-A973-3C40FD1AB699}" type="presParOf" srcId="{E01F91AA-BC40-4318-A179-C133D00B4E96}" destId="{B55D030B-84B0-4022-803C-7F8C4C7C9CE4}" srcOrd="1" destOrd="0" presId="urn:microsoft.com/office/officeart/2005/8/layout/hierarchy2"/>
    <dgm:cxn modelId="{8A45F213-6BB1-415F-9EC9-C8F0CE47615B}" type="presParOf" srcId="{B55D030B-84B0-4022-803C-7F8C4C7C9CE4}" destId="{0E34366E-08D5-4F1E-843B-841ABFF8D583}" srcOrd="0" destOrd="0" presId="urn:microsoft.com/office/officeart/2005/8/layout/hierarchy2"/>
    <dgm:cxn modelId="{7ABB5BD5-A5B2-4ECD-A069-96526F0DF246}" type="presParOf" srcId="{0E34366E-08D5-4F1E-843B-841ABFF8D583}" destId="{CF0CAB30-E8A9-4897-A2F6-381417B639AC}" srcOrd="0" destOrd="0" presId="urn:microsoft.com/office/officeart/2005/8/layout/hierarchy2"/>
    <dgm:cxn modelId="{D9BE9669-BEBA-4482-A9C6-45ED2E090021}" type="presParOf" srcId="{B55D030B-84B0-4022-803C-7F8C4C7C9CE4}" destId="{AC7FC96F-ABF9-4453-B3BD-086AEE81C258}" srcOrd="1" destOrd="0" presId="urn:microsoft.com/office/officeart/2005/8/layout/hierarchy2"/>
    <dgm:cxn modelId="{A28A87B2-D169-4BD4-9D94-75E93E6D3A96}" type="presParOf" srcId="{AC7FC96F-ABF9-4453-B3BD-086AEE81C258}" destId="{F3796F11-3B83-4BFE-BACB-667AEEA26DC3}" srcOrd="0" destOrd="0" presId="urn:microsoft.com/office/officeart/2005/8/layout/hierarchy2"/>
    <dgm:cxn modelId="{CDE4CBCA-99B0-415B-B3FB-76A81F0354AE}" type="presParOf" srcId="{AC7FC96F-ABF9-4453-B3BD-086AEE81C258}" destId="{84608FFA-FA31-4314-A47E-829BF5CD1F9E}" srcOrd="1" destOrd="0" presId="urn:microsoft.com/office/officeart/2005/8/layout/hierarchy2"/>
    <dgm:cxn modelId="{C67AAB0A-0FA9-4AAD-B961-66ECF2004DFE}" type="presParOf" srcId="{84608FFA-FA31-4314-A47E-829BF5CD1F9E}" destId="{49697244-075B-4EAD-BD8E-759FABF06F31}" srcOrd="0" destOrd="0" presId="urn:microsoft.com/office/officeart/2005/8/layout/hierarchy2"/>
    <dgm:cxn modelId="{F43EBE26-41F8-448A-AE74-6A5B2BA6792D}" type="presParOf" srcId="{49697244-075B-4EAD-BD8E-759FABF06F31}" destId="{30D48091-74C3-464C-A995-F4D897BC6169}" srcOrd="0" destOrd="0" presId="urn:microsoft.com/office/officeart/2005/8/layout/hierarchy2"/>
    <dgm:cxn modelId="{FBBA426F-6F43-4FD9-96B0-1FCE2E80A6D0}" type="presParOf" srcId="{84608FFA-FA31-4314-A47E-829BF5CD1F9E}" destId="{65C3AE66-D977-4936-B0B4-295D9B74D4AF}" srcOrd="1" destOrd="0" presId="urn:microsoft.com/office/officeart/2005/8/layout/hierarchy2"/>
    <dgm:cxn modelId="{B9BAFA51-663D-478D-AED2-16950AE2707A}" type="presParOf" srcId="{65C3AE66-D977-4936-B0B4-295D9B74D4AF}" destId="{7D6B52BD-3BAD-4B27-B91D-AF09DDA7C91F}" srcOrd="0" destOrd="0" presId="urn:microsoft.com/office/officeart/2005/8/layout/hierarchy2"/>
    <dgm:cxn modelId="{46BC3500-D209-434E-A93D-93AC689162F5}" type="presParOf" srcId="{65C3AE66-D977-4936-B0B4-295D9B74D4AF}" destId="{489CE3BC-9DCF-4D85-87CE-73AADD782494}" srcOrd="1" destOrd="0" presId="urn:microsoft.com/office/officeart/2005/8/layout/hierarchy2"/>
    <dgm:cxn modelId="{6FA9D2F4-705E-47C8-8E55-8A16557E2D34}" type="presParOf" srcId="{84608FFA-FA31-4314-A47E-829BF5CD1F9E}" destId="{E06109EA-CD0E-4D18-8461-34795598149A}" srcOrd="2" destOrd="0" presId="urn:microsoft.com/office/officeart/2005/8/layout/hierarchy2"/>
    <dgm:cxn modelId="{5C809CEB-8D57-403C-AB37-1E81FBA075DA}" type="presParOf" srcId="{E06109EA-CD0E-4D18-8461-34795598149A}" destId="{9C0C3032-D950-4E82-8ACC-EF8226A45148}" srcOrd="0" destOrd="0" presId="urn:microsoft.com/office/officeart/2005/8/layout/hierarchy2"/>
    <dgm:cxn modelId="{2568E63A-D78E-4D3B-AB47-1852E586190D}" type="presParOf" srcId="{84608FFA-FA31-4314-A47E-829BF5CD1F9E}" destId="{05E95AF8-FC8D-472A-8FB4-0BF39389D1B0}" srcOrd="3" destOrd="0" presId="urn:microsoft.com/office/officeart/2005/8/layout/hierarchy2"/>
    <dgm:cxn modelId="{344B7AF8-AC4F-4161-8573-3730F182B334}" type="presParOf" srcId="{05E95AF8-FC8D-472A-8FB4-0BF39389D1B0}" destId="{9550F3B7-F20A-45CC-B621-489A155E7DFA}" srcOrd="0" destOrd="0" presId="urn:microsoft.com/office/officeart/2005/8/layout/hierarchy2"/>
    <dgm:cxn modelId="{7F1BB54C-F34B-4D37-B62B-FD9E8D398C20}" type="presParOf" srcId="{05E95AF8-FC8D-472A-8FB4-0BF39389D1B0}" destId="{0735083D-D612-4AB3-9D54-44A825CA91D3}" srcOrd="1" destOrd="0" presId="urn:microsoft.com/office/officeart/2005/8/layout/hierarchy2"/>
    <dgm:cxn modelId="{DCA5FA84-C323-4936-B257-D6A71B3D9156}" type="presParOf" srcId="{84608FFA-FA31-4314-A47E-829BF5CD1F9E}" destId="{3F5360BB-2DE2-4483-AE25-8B66B3D5DDD2}" srcOrd="4" destOrd="0" presId="urn:microsoft.com/office/officeart/2005/8/layout/hierarchy2"/>
    <dgm:cxn modelId="{66DC29AD-AEB8-437F-ACFF-D6EFC3584FB0}" type="presParOf" srcId="{3F5360BB-2DE2-4483-AE25-8B66B3D5DDD2}" destId="{8A72027F-5230-4A44-840D-EE0F65748C12}" srcOrd="0" destOrd="0" presId="urn:microsoft.com/office/officeart/2005/8/layout/hierarchy2"/>
    <dgm:cxn modelId="{E99A409B-80B0-439C-B276-2E72BA212066}" type="presParOf" srcId="{84608FFA-FA31-4314-A47E-829BF5CD1F9E}" destId="{36093DC0-CC01-42BC-8FB6-7B71F6525266}" srcOrd="5" destOrd="0" presId="urn:microsoft.com/office/officeart/2005/8/layout/hierarchy2"/>
    <dgm:cxn modelId="{E67BF1BD-5E97-4452-99D3-E0889A548A4E}" type="presParOf" srcId="{36093DC0-CC01-42BC-8FB6-7B71F6525266}" destId="{6E64395D-433A-4EF7-B070-CBAF753AB264}" srcOrd="0" destOrd="0" presId="urn:microsoft.com/office/officeart/2005/8/layout/hierarchy2"/>
    <dgm:cxn modelId="{D69E2469-CCD1-482E-A03F-31C32B6A3398}" type="presParOf" srcId="{36093DC0-CC01-42BC-8FB6-7B71F6525266}" destId="{AFE66E16-EB0B-4CBC-B861-CA188771F861}" srcOrd="1" destOrd="0" presId="urn:microsoft.com/office/officeart/2005/8/layout/hierarchy2"/>
    <dgm:cxn modelId="{0363EAD9-A959-4B34-9F31-CB9817F7AAAE}" type="presParOf" srcId="{B55D030B-84B0-4022-803C-7F8C4C7C9CE4}" destId="{CCC94960-33E3-4E8C-AB53-43D1FC20D383}" srcOrd="2" destOrd="0" presId="urn:microsoft.com/office/officeart/2005/8/layout/hierarchy2"/>
    <dgm:cxn modelId="{86E07F47-C62E-4DD6-8131-BC22F919D7DA}" type="presParOf" srcId="{CCC94960-33E3-4E8C-AB53-43D1FC20D383}" destId="{D02DA62E-E2F3-40ED-B73C-BE4A4E394229}" srcOrd="0" destOrd="0" presId="urn:microsoft.com/office/officeart/2005/8/layout/hierarchy2"/>
    <dgm:cxn modelId="{6708B69D-25E0-4F3D-9053-F7A3BB8E2047}" type="presParOf" srcId="{B55D030B-84B0-4022-803C-7F8C4C7C9CE4}" destId="{DB1FAE60-46D5-48C9-81FB-55CF9E4E8A3C}" srcOrd="3" destOrd="0" presId="urn:microsoft.com/office/officeart/2005/8/layout/hierarchy2"/>
    <dgm:cxn modelId="{33852750-0F86-453E-9897-1D97839BD7AF}" type="presParOf" srcId="{DB1FAE60-46D5-48C9-81FB-55CF9E4E8A3C}" destId="{34F8C770-BB3E-4F76-9971-15D53FC27939}" srcOrd="0" destOrd="0" presId="urn:microsoft.com/office/officeart/2005/8/layout/hierarchy2"/>
    <dgm:cxn modelId="{A70C85DE-ACE9-4C35-8E4C-1D37F110845D}" type="presParOf" srcId="{DB1FAE60-46D5-48C9-81FB-55CF9E4E8A3C}" destId="{72B3A6E5-6536-4B04-B938-E7A4BC3CBFD9}" srcOrd="1" destOrd="0" presId="urn:microsoft.com/office/officeart/2005/8/layout/hierarchy2"/>
    <dgm:cxn modelId="{41E93942-6A4E-4A71-9396-D48AAEBF1F7C}" type="presParOf" srcId="{72B3A6E5-6536-4B04-B938-E7A4BC3CBFD9}" destId="{3CB1D018-88E7-4BC3-80BF-40B98F3BF972}" srcOrd="0" destOrd="0" presId="urn:microsoft.com/office/officeart/2005/8/layout/hierarchy2"/>
    <dgm:cxn modelId="{80D78410-1B72-46EC-BE94-356CEB26BBA7}" type="presParOf" srcId="{3CB1D018-88E7-4BC3-80BF-40B98F3BF972}" destId="{861E6AD4-F1E2-4E94-83A6-73FBFA637526}" srcOrd="0" destOrd="0" presId="urn:microsoft.com/office/officeart/2005/8/layout/hierarchy2"/>
    <dgm:cxn modelId="{6BF70851-0947-4B76-A921-D8636BC1DDB9}" type="presParOf" srcId="{72B3A6E5-6536-4B04-B938-E7A4BC3CBFD9}" destId="{43B4E038-8086-468C-B705-CC5590AA556D}" srcOrd="1" destOrd="0" presId="urn:microsoft.com/office/officeart/2005/8/layout/hierarchy2"/>
    <dgm:cxn modelId="{825AB55C-024E-43B4-9C3C-183B6F9703B9}" type="presParOf" srcId="{43B4E038-8086-468C-B705-CC5590AA556D}" destId="{AFFE245B-E5D0-4EC7-9E77-2FBA29D9167D}" srcOrd="0" destOrd="0" presId="urn:microsoft.com/office/officeart/2005/8/layout/hierarchy2"/>
    <dgm:cxn modelId="{E5C5796F-3830-41A0-A0AE-56DF687BC6C3}" type="presParOf" srcId="{43B4E038-8086-468C-B705-CC5590AA556D}" destId="{B10B1BD1-6F65-4568-80F1-DED53C6ECD9A}" srcOrd="1" destOrd="0" presId="urn:microsoft.com/office/officeart/2005/8/layout/hierarchy2"/>
    <dgm:cxn modelId="{7AB6F67F-AFAB-4092-B49F-4CC14952907E}" type="presParOf" srcId="{72B3A6E5-6536-4B04-B938-E7A4BC3CBFD9}" destId="{D4777428-0B5E-4973-A3FE-DAA3D48BCE04}" srcOrd="2" destOrd="0" presId="urn:microsoft.com/office/officeart/2005/8/layout/hierarchy2"/>
    <dgm:cxn modelId="{7A12311A-C87A-4305-9926-92E3B181AFCF}" type="presParOf" srcId="{D4777428-0B5E-4973-A3FE-DAA3D48BCE04}" destId="{33F0BB82-326F-4860-A000-B60E644D1D73}" srcOrd="0" destOrd="0" presId="urn:microsoft.com/office/officeart/2005/8/layout/hierarchy2"/>
    <dgm:cxn modelId="{CFA1FFD3-BF6C-4991-A801-D3EE47269BA0}" type="presParOf" srcId="{72B3A6E5-6536-4B04-B938-E7A4BC3CBFD9}" destId="{B1A89426-C5EC-473C-8BEF-2AFDAB6C25E6}" srcOrd="3" destOrd="0" presId="urn:microsoft.com/office/officeart/2005/8/layout/hierarchy2"/>
    <dgm:cxn modelId="{C7F6F6B4-03A7-43DC-8E42-D5C41280963A}" type="presParOf" srcId="{B1A89426-C5EC-473C-8BEF-2AFDAB6C25E6}" destId="{5B9F9B6B-4CA1-463D-84B2-E42A7A173E63}" srcOrd="0" destOrd="0" presId="urn:microsoft.com/office/officeart/2005/8/layout/hierarchy2"/>
    <dgm:cxn modelId="{0F29DF9A-3D00-407A-887E-06F0C91B54AF}" type="presParOf" srcId="{B1A89426-C5EC-473C-8BEF-2AFDAB6C25E6}" destId="{2243DF13-72B3-445D-8726-1F86BD7C7EF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3E76AE-C3C1-41D4-BE3E-3C835631000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A2538D8-DC0E-4850-8E41-B9A47673331B}">
      <dgm:prSet phldrT="[Text]"/>
      <dgm:spPr/>
      <dgm:t>
        <a:bodyPr/>
        <a:lstStyle/>
        <a:p>
          <a:r>
            <a:rPr lang="en-US" altLang="zh-CN" dirty="0"/>
            <a:t>Input sentence</a:t>
          </a:r>
          <a:endParaRPr lang="en-US" dirty="0"/>
        </a:p>
      </dgm:t>
    </dgm:pt>
    <dgm:pt modelId="{C0CC5F24-88F5-4C32-9C9C-4587316BC966}" type="parTrans" cxnId="{92918F64-AE8F-4697-8411-8D39734A6470}">
      <dgm:prSet/>
      <dgm:spPr/>
      <dgm:t>
        <a:bodyPr/>
        <a:lstStyle/>
        <a:p>
          <a:endParaRPr lang="en-US"/>
        </a:p>
      </dgm:t>
    </dgm:pt>
    <dgm:pt modelId="{D7CB89DD-DBDB-4596-9DA0-EF1082C5BAC6}" type="sibTrans" cxnId="{92918F64-AE8F-4697-8411-8D39734A6470}">
      <dgm:prSet/>
      <dgm:spPr/>
      <dgm:t>
        <a:bodyPr/>
        <a:lstStyle/>
        <a:p>
          <a:endParaRPr lang="en-US"/>
        </a:p>
      </dgm:t>
    </dgm:pt>
    <dgm:pt modelId="{BFE4FEA5-C2F4-48ED-9A2F-DCEA6279984C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segmentation</a:t>
          </a:r>
        </a:p>
      </dgm:t>
    </dgm:pt>
    <dgm:pt modelId="{D7E9C498-7E57-41FF-8350-AF705962DDAD}" type="parTrans" cxnId="{FDD7F848-CB6F-424F-A67D-4B807DCC0FE9}">
      <dgm:prSet/>
      <dgm:spPr/>
      <dgm:t>
        <a:bodyPr/>
        <a:lstStyle/>
        <a:p>
          <a:endParaRPr lang="en-US"/>
        </a:p>
      </dgm:t>
    </dgm:pt>
    <dgm:pt modelId="{2172132E-755D-447B-A6CE-92712348A732}" type="sibTrans" cxnId="{FDD7F848-CB6F-424F-A67D-4B807DCC0FE9}">
      <dgm:prSet/>
      <dgm:spPr/>
      <dgm:t>
        <a:bodyPr/>
        <a:lstStyle/>
        <a:p>
          <a:endParaRPr lang="en-US"/>
        </a:p>
      </dgm:t>
    </dgm:pt>
    <dgm:pt modelId="{79670B40-4D2D-4297-A884-156CD5CEABD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Search keyword</a:t>
          </a:r>
        </a:p>
      </dgm:t>
    </dgm:pt>
    <dgm:pt modelId="{574FD224-CB4B-4692-8A4F-4CC0D4A34068}" type="parTrans" cxnId="{3EBB59B4-4498-4D12-9E90-2E607150AA65}">
      <dgm:prSet/>
      <dgm:spPr/>
      <dgm:t>
        <a:bodyPr/>
        <a:lstStyle/>
        <a:p>
          <a:endParaRPr lang="en-US"/>
        </a:p>
      </dgm:t>
    </dgm:pt>
    <dgm:pt modelId="{D5F103E4-029A-4382-A015-48ED24A1C664}" type="sibTrans" cxnId="{3EBB59B4-4498-4D12-9E90-2E607150AA65}">
      <dgm:prSet/>
      <dgm:spPr/>
      <dgm:t>
        <a:bodyPr/>
        <a:lstStyle/>
        <a:p>
          <a:endParaRPr lang="en-US"/>
        </a:p>
      </dgm:t>
    </dgm:pt>
    <dgm:pt modelId="{05A4E975-51E3-4E87-BB06-01D98FDE246E}">
      <dgm:prSet phldrT="[Text]"/>
      <dgm:spPr/>
      <dgm:t>
        <a:bodyPr/>
        <a:lstStyle/>
        <a:p>
          <a:r>
            <a:rPr lang="en-US" dirty="0"/>
            <a:t>Sentiment </a:t>
          </a:r>
          <a:r>
            <a:rPr lang="en-US" dirty="0" err="1"/>
            <a:t>analyse</a:t>
          </a:r>
          <a:endParaRPr lang="en-US" dirty="0"/>
        </a:p>
      </dgm:t>
    </dgm:pt>
    <dgm:pt modelId="{BD9FFE53-2CEB-4C2B-966A-72332625736F}" type="parTrans" cxnId="{3D5E0BF2-F6BC-4E2B-BF8C-D633CA1A45A3}">
      <dgm:prSet/>
      <dgm:spPr/>
      <dgm:t>
        <a:bodyPr/>
        <a:lstStyle/>
        <a:p>
          <a:endParaRPr lang="en-US"/>
        </a:p>
      </dgm:t>
    </dgm:pt>
    <dgm:pt modelId="{6B47ACE5-B956-439E-9202-4EF3662F21DE}" type="sibTrans" cxnId="{3D5E0BF2-F6BC-4E2B-BF8C-D633CA1A45A3}">
      <dgm:prSet/>
      <dgm:spPr/>
      <dgm:t>
        <a:bodyPr/>
        <a:lstStyle/>
        <a:p>
          <a:endParaRPr lang="en-US"/>
        </a:p>
      </dgm:t>
    </dgm:pt>
    <dgm:pt modelId="{2D2E3CF3-118E-4EF4-A78A-7EB09A230803}">
      <dgm:prSet phldrT="[Text]"/>
      <dgm:spPr/>
      <dgm:t>
        <a:bodyPr/>
        <a:lstStyle/>
        <a:p>
          <a:r>
            <a:rPr lang="en-US" dirty="0"/>
            <a:t>Output sentence</a:t>
          </a:r>
        </a:p>
      </dgm:t>
    </dgm:pt>
    <dgm:pt modelId="{955B6889-5EA7-4EF8-90D7-819044E52E2C}" type="parTrans" cxnId="{192F453C-CC75-41D2-B02B-BC8FB8DF66B4}">
      <dgm:prSet/>
      <dgm:spPr/>
      <dgm:t>
        <a:bodyPr/>
        <a:lstStyle/>
        <a:p>
          <a:endParaRPr lang="en-US"/>
        </a:p>
      </dgm:t>
    </dgm:pt>
    <dgm:pt modelId="{B1F34F90-8DD9-4028-A1F6-80B41853ECA9}" type="sibTrans" cxnId="{192F453C-CC75-41D2-B02B-BC8FB8DF66B4}">
      <dgm:prSet/>
      <dgm:spPr/>
      <dgm:t>
        <a:bodyPr/>
        <a:lstStyle/>
        <a:p>
          <a:endParaRPr lang="en-US"/>
        </a:p>
      </dgm:t>
    </dgm:pt>
    <dgm:pt modelId="{1F9DBABF-75FE-4A28-B975-258FA659E7C9}" type="pres">
      <dgm:prSet presAssocID="{E93E76AE-C3C1-41D4-BE3E-3C835631000F}" presName="Name0" presStyleCnt="0">
        <dgm:presLayoutVars>
          <dgm:dir/>
          <dgm:resizeHandles val="exact"/>
        </dgm:presLayoutVars>
      </dgm:prSet>
      <dgm:spPr/>
    </dgm:pt>
    <dgm:pt modelId="{EA28B6B2-D5BC-4AB0-8B20-3873BDD89137}" type="pres">
      <dgm:prSet presAssocID="{5A2538D8-DC0E-4850-8E41-B9A47673331B}" presName="node" presStyleLbl="node1" presStyleIdx="0" presStyleCnt="5">
        <dgm:presLayoutVars>
          <dgm:bulletEnabled val="1"/>
        </dgm:presLayoutVars>
      </dgm:prSet>
      <dgm:spPr/>
    </dgm:pt>
    <dgm:pt modelId="{AFD85DA9-E1CC-4442-B1E6-38825E898E32}" type="pres">
      <dgm:prSet presAssocID="{D7CB89DD-DBDB-4596-9DA0-EF1082C5BAC6}" presName="sibTrans" presStyleLbl="sibTrans2D1" presStyleIdx="0" presStyleCnt="4"/>
      <dgm:spPr/>
    </dgm:pt>
    <dgm:pt modelId="{A30B7973-36D3-4E12-A72D-E44682E2D2A0}" type="pres">
      <dgm:prSet presAssocID="{D7CB89DD-DBDB-4596-9DA0-EF1082C5BAC6}" presName="connectorText" presStyleLbl="sibTrans2D1" presStyleIdx="0" presStyleCnt="4"/>
      <dgm:spPr/>
    </dgm:pt>
    <dgm:pt modelId="{1875C5A4-DFC5-46A3-8756-ECF3AC55446F}" type="pres">
      <dgm:prSet presAssocID="{BFE4FEA5-C2F4-48ED-9A2F-DCEA6279984C}" presName="node" presStyleLbl="node1" presStyleIdx="1" presStyleCnt="5">
        <dgm:presLayoutVars>
          <dgm:bulletEnabled val="1"/>
        </dgm:presLayoutVars>
      </dgm:prSet>
      <dgm:spPr/>
    </dgm:pt>
    <dgm:pt modelId="{89AFFD3C-A5F3-4051-99FD-A9A0FA178C94}" type="pres">
      <dgm:prSet presAssocID="{2172132E-755D-447B-A6CE-92712348A732}" presName="sibTrans" presStyleLbl="sibTrans2D1" presStyleIdx="1" presStyleCnt="4"/>
      <dgm:spPr/>
    </dgm:pt>
    <dgm:pt modelId="{F2888141-4CA4-421C-BF78-4453BB9CC1EB}" type="pres">
      <dgm:prSet presAssocID="{2172132E-755D-447B-A6CE-92712348A732}" presName="connectorText" presStyleLbl="sibTrans2D1" presStyleIdx="1" presStyleCnt="4"/>
      <dgm:spPr/>
    </dgm:pt>
    <dgm:pt modelId="{2A9ED92A-C35E-4151-B3D4-3F517A2F84A6}" type="pres">
      <dgm:prSet presAssocID="{79670B40-4D2D-4297-A884-156CD5CEABDE}" presName="node" presStyleLbl="node1" presStyleIdx="2" presStyleCnt="5">
        <dgm:presLayoutVars>
          <dgm:bulletEnabled val="1"/>
        </dgm:presLayoutVars>
      </dgm:prSet>
      <dgm:spPr/>
    </dgm:pt>
    <dgm:pt modelId="{028AA83E-9916-40DD-9FCC-CCCB545E9B54}" type="pres">
      <dgm:prSet presAssocID="{D5F103E4-029A-4382-A015-48ED24A1C664}" presName="sibTrans" presStyleLbl="sibTrans2D1" presStyleIdx="2" presStyleCnt="4"/>
      <dgm:spPr/>
    </dgm:pt>
    <dgm:pt modelId="{3237E9C8-AAE1-4445-BCCB-5750CBF6E627}" type="pres">
      <dgm:prSet presAssocID="{D5F103E4-029A-4382-A015-48ED24A1C664}" presName="connectorText" presStyleLbl="sibTrans2D1" presStyleIdx="2" presStyleCnt="4"/>
      <dgm:spPr/>
    </dgm:pt>
    <dgm:pt modelId="{E1394B2F-37EC-41BD-9FB4-B79E0885CF9A}" type="pres">
      <dgm:prSet presAssocID="{05A4E975-51E3-4E87-BB06-01D98FDE246E}" presName="node" presStyleLbl="node1" presStyleIdx="3" presStyleCnt="5">
        <dgm:presLayoutVars>
          <dgm:bulletEnabled val="1"/>
        </dgm:presLayoutVars>
      </dgm:prSet>
      <dgm:spPr/>
    </dgm:pt>
    <dgm:pt modelId="{37942576-7314-4D28-A211-D5A38C56F205}" type="pres">
      <dgm:prSet presAssocID="{6B47ACE5-B956-439E-9202-4EF3662F21DE}" presName="sibTrans" presStyleLbl="sibTrans2D1" presStyleIdx="3" presStyleCnt="4"/>
      <dgm:spPr/>
    </dgm:pt>
    <dgm:pt modelId="{23937B38-9CE7-4822-A525-E45518DE4373}" type="pres">
      <dgm:prSet presAssocID="{6B47ACE5-B956-439E-9202-4EF3662F21DE}" presName="connectorText" presStyleLbl="sibTrans2D1" presStyleIdx="3" presStyleCnt="4"/>
      <dgm:spPr/>
    </dgm:pt>
    <dgm:pt modelId="{099D0A99-73AB-40A0-939B-8E8070549FB1}" type="pres">
      <dgm:prSet presAssocID="{2D2E3CF3-118E-4EF4-A78A-7EB09A230803}" presName="node" presStyleLbl="node1" presStyleIdx="4" presStyleCnt="5">
        <dgm:presLayoutVars>
          <dgm:bulletEnabled val="1"/>
        </dgm:presLayoutVars>
      </dgm:prSet>
      <dgm:spPr/>
    </dgm:pt>
  </dgm:ptLst>
  <dgm:cxnLst>
    <dgm:cxn modelId="{84A71602-97D7-4B80-9B0F-897ADF575CC3}" type="presOf" srcId="{6B47ACE5-B956-439E-9202-4EF3662F21DE}" destId="{23937B38-9CE7-4822-A525-E45518DE4373}" srcOrd="1" destOrd="0" presId="urn:microsoft.com/office/officeart/2005/8/layout/process1"/>
    <dgm:cxn modelId="{5755660F-2F78-49F5-AC8F-10F94E0DA4BB}" type="presOf" srcId="{BFE4FEA5-C2F4-48ED-9A2F-DCEA6279984C}" destId="{1875C5A4-DFC5-46A3-8756-ECF3AC55446F}" srcOrd="0" destOrd="0" presId="urn:microsoft.com/office/officeart/2005/8/layout/process1"/>
    <dgm:cxn modelId="{12AF4331-B97F-4009-8E2F-7E94DDB893F3}" type="presOf" srcId="{79670B40-4D2D-4297-A884-156CD5CEABDE}" destId="{2A9ED92A-C35E-4151-B3D4-3F517A2F84A6}" srcOrd="0" destOrd="0" presId="urn:microsoft.com/office/officeart/2005/8/layout/process1"/>
    <dgm:cxn modelId="{192F453C-CC75-41D2-B02B-BC8FB8DF66B4}" srcId="{E93E76AE-C3C1-41D4-BE3E-3C835631000F}" destId="{2D2E3CF3-118E-4EF4-A78A-7EB09A230803}" srcOrd="4" destOrd="0" parTransId="{955B6889-5EA7-4EF8-90D7-819044E52E2C}" sibTransId="{B1F34F90-8DD9-4028-A1F6-80B41853ECA9}"/>
    <dgm:cxn modelId="{980A755F-065B-4DE0-BF4C-89363E8AA8BE}" type="presOf" srcId="{2172132E-755D-447B-A6CE-92712348A732}" destId="{F2888141-4CA4-421C-BF78-4453BB9CC1EB}" srcOrd="1" destOrd="0" presId="urn:microsoft.com/office/officeart/2005/8/layout/process1"/>
    <dgm:cxn modelId="{92918F64-AE8F-4697-8411-8D39734A6470}" srcId="{E93E76AE-C3C1-41D4-BE3E-3C835631000F}" destId="{5A2538D8-DC0E-4850-8E41-B9A47673331B}" srcOrd="0" destOrd="0" parTransId="{C0CC5F24-88F5-4C32-9C9C-4587316BC966}" sibTransId="{D7CB89DD-DBDB-4596-9DA0-EF1082C5BAC6}"/>
    <dgm:cxn modelId="{FDD7F848-CB6F-424F-A67D-4B807DCC0FE9}" srcId="{E93E76AE-C3C1-41D4-BE3E-3C835631000F}" destId="{BFE4FEA5-C2F4-48ED-9A2F-DCEA6279984C}" srcOrd="1" destOrd="0" parTransId="{D7E9C498-7E57-41FF-8350-AF705962DDAD}" sibTransId="{2172132E-755D-447B-A6CE-92712348A732}"/>
    <dgm:cxn modelId="{FB7B2B74-CDBB-4CF2-9E48-BC82C5C4DD04}" type="presOf" srcId="{D5F103E4-029A-4382-A015-48ED24A1C664}" destId="{3237E9C8-AAE1-4445-BCCB-5750CBF6E627}" srcOrd="1" destOrd="0" presId="urn:microsoft.com/office/officeart/2005/8/layout/process1"/>
    <dgm:cxn modelId="{8A9E2158-0DF8-4B01-8674-C9EE79B90E8A}" type="presOf" srcId="{D7CB89DD-DBDB-4596-9DA0-EF1082C5BAC6}" destId="{AFD85DA9-E1CC-4442-B1E6-38825E898E32}" srcOrd="0" destOrd="0" presId="urn:microsoft.com/office/officeart/2005/8/layout/process1"/>
    <dgm:cxn modelId="{B7C57278-DE97-42D2-889F-98F1F37C04AC}" type="presOf" srcId="{05A4E975-51E3-4E87-BB06-01D98FDE246E}" destId="{E1394B2F-37EC-41BD-9FB4-B79E0885CF9A}" srcOrd="0" destOrd="0" presId="urn:microsoft.com/office/officeart/2005/8/layout/process1"/>
    <dgm:cxn modelId="{D4A39DA2-340B-4399-8A62-9D0696A9AA10}" type="presOf" srcId="{6B47ACE5-B956-439E-9202-4EF3662F21DE}" destId="{37942576-7314-4D28-A211-D5A38C56F205}" srcOrd="0" destOrd="0" presId="urn:microsoft.com/office/officeart/2005/8/layout/process1"/>
    <dgm:cxn modelId="{80CA3BB1-9B40-414C-9FED-178CBF2D1855}" type="presOf" srcId="{E93E76AE-C3C1-41D4-BE3E-3C835631000F}" destId="{1F9DBABF-75FE-4A28-B975-258FA659E7C9}" srcOrd="0" destOrd="0" presId="urn:microsoft.com/office/officeart/2005/8/layout/process1"/>
    <dgm:cxn modelId="{3EBB59B4-4498-4D12-9E90-2E607150AA65}" srcId="{E93E76AE-C3C1-41D4-BE3E-3C835631000F}" destId="{79670B40-4D2D-4297-A884-156CD5CEABDE}" srcOrd="2" destOrd="0" parTransId="{574FD224-CB4B-4692-8A4F-4CC0D4A34068}" sibTransId="{D5F103E4-029A-4382-A015-48ED24A1C664}"/>
    <dgm:cxn modelId="{B5CECFBB-A149-4D36-8FE9-7DEFA44A6DFE}" type="presOf" srcId="{5A2538D8-DC0E-4850-8E41-B9A47673331B}" destId="{EA28B6B2-D5BC-4AB0-8B20-3873BDD89137}" srcOrd="0" destOrd="0" presId="urn:microsoft.com/office/officeart/2005/8/layout/process1"/>
    <dgm:cxn modelId="{2FE4ADD6-50AC-4086-948A-20FB7C6E776D}" type="presOf" srcId="{2172132E-755D-447B-A6CE-92712348A732}" destId="{89AFFD3C-A5F3-4051-99FD-A9A0FA178C94}" srcOrd="0" destOrd="0" presId="urn:microsoft.com/office/officeart/2005/8/layout/process1"/>
    <dgm:cxn modelId="{AE6389DD-784B-43C5-9EB2-3692F245E6DF}" type="presOf" srcId="{D5F103E4-029A-4382-A015-48ED24A1C664}" destId="{028AA83E-9916-40DD-9FCC-CCCB545E9B54}" srcOrd="0" destOrd="0" presId="urn:microsoft.com/office/officeart/2005/8/layout/process1"/>
    <dgm:cxn modelId="{092D66ED-5B46-401C-A500-DA557E79C5C0}" type="presOf" srcId="{2D2E3CF3-118E-4EF4-A78A-7EB09A230803}" destId="{099D0A99-73AB-40A0-939B-8E8070549FB1}" srcOrd="0" destOrd="0" presId="urn:microsoft.com/office/officeart/2005/8/layout/process1"/>
    <dgm:cxn modelId="{3D5E0BF2-F6BC-4E2B-BF8C-D633CA1A45A3}" srcId="{E93E76AE-C3C1-41D4-BE3E-3C835631000F}" destId="{05A4E975-51E3-4E87-BB06-01D98FDE246E}" srcOrd="3" destOrd="0" parTransId="{BD9FFE53-2CEB-4C2B-966A-72332625736F}" sibTransId="{6B47ACE5-B956-439E-9202-4EF3662F21DE}"/>
    <dgm:cxn modelId="{484CD6F8-1599-4669-BE57-5D4E970CAF4C}" type="presOf" srcId="{D7CB89DD-DBDB-4596-9DA0-EF1082C5BAC6}" destId="{A30B7973-36D3-4E12-A72D-E44682E2D2A0}" srcOrd="1" destOrd="0" presId="urn:microsoft.com/office/officeart/2005/8/layout/process1"/>
    <dgm:cxn modelId="{121A0EB9-2498-4711-B967-D731F1B2D8C3}" type="presParOf" srcId="{1F9DBABF-75FE-4A28-B975-258FA659E7C9}" destId="{EA28B6B2-D5BC-4AB0-8B20-3873BDD89137}" srcOrd="0" destOrd="0" presId="urn:microsoft.com/office/officeart/2005/8/layout/process1"/>
    <dgm:cxn modelId="{6C1E8C20-A010-4EE3-969C-B57F9AD65106}" type="presParOf" srcId="{1F9DBABF-75FE-4A28-B975-258FA659E7C9}" destId="{AFD85DA9-E1CC-4442-B1E6-38825E898E32}" srcOrd="1" destOrd="0" presId="urn:microsoft.com/office/officeart/2005/8/layout/process1"/>
    <dgm:cxn modelId="{950EB44C-8238-443F-8DD5-AA73321B3DF9}" type="presParOf" srcId="{AFD85DA9-E1CC-4442-B1E6-38825E898E32}" destId="{A30B7973-36D3-4E12-A72D-E44682E2D2A0}" srcOrd="0" destOrd="0" presId="urn:microsoft.com/office/officeart/2005/8/layout/process1"/>
    <dgm:cxn modelId="{3937DD53-AF58-435A-A9F6-05AFA0DB085E}" type="presParOf" srcId="{1F9DBABF-75FE-4A28-B975-258FA659E7C9}" destId="{1875C5A4-DFC5-46A3-8756-ECF3AC55446F}" srcOrd="2" destOrd="0" presId="urn:microsoft.com/office/officeart/2005/8/layout/process1"/>
    <dgm:cxn modelId="{887F6096-118E-476F-BA41-B881DE000053}" type="presParOf" srcId="{1F9DBABF-75FE-4A28-B975-258FA659E7C9}" destId="{89AFFD3C-A5F3-4051-99FD-A9A0FA178C94}" srcOrd="3" destOrd="0" presId="urn:microsoft.com/office/officeart/2005/8/layout/process1"/>
    <dgm:cxn modelId="{8EE789CC-DBEF-4A3A-8E95-B267C04E3E5C}" type="presParOf" srcId="{89AFFD3C-A5F3-4051-99FD-A9A0FA178C94}" destId="{F2888141-4CA4-421C-BF78-4453BB9CC1EB}" srcOrd="0" destOrd="0" presId="urn:microsoft.com/office/officeart/2005/8/layout/process1"/>
    <dgm:cxn modelId="{61336F01-9CA7-4A10-A217-0BD7F2FDDA41}" type="presParOf" srcId="{1F9DBABF-75FE-4A28-B975-258FA659E7C9}" destId="{2A9ED92A-C35E-4151-B3D4-3F517A2F84A6}" srcOrd="4" destOrd="0" presId="urn:microsoft.com/office/officeart/2005/8/layout/process1"/>
    <dgm:cxn modelId="{90F2B8BF-DB3F-4FE0-B2C9-DDE7FD546F82}" type="presParOf" srcId="{1F9DBABF-75FE-4A28-B975-258FA659E7C9}" destId="{028AA83E-9916-40DD-9FCC-CCCB545E9B54}" srcOrd="5" destOrd="0" presId="urn:microsoft.com/office/officeart/2005/8/layout/process1"/>
    <dgm:cxn modelId="{8657D252-F54A-460D-9A25-0B0EF546DEBF}" type="presParOf" srcId="{028AA83E-9916-40DD-9FCC-CCCB545E9B54}" destId="{3237E9C8-AAE1-4445-BCCB-5750CBF6E627}" srcOrd="0" destOrd="0" presId="urn:microsoft.com/office/officeart/2005/8/layout/process1"/>
    <dgm:cxn modelId="{1567F30A-D90F-4F8C-BF89-2E390B39A7B1}" type="presParOf" srcId="{1F9DBABF-75FE-4A28-B975-258FA659E7C9}" destId="{E1394B2F-37EC-41BD-9FB4-B79E0885CF9A}" srcOrd="6" destOrd="0" presId="urn:microsoft.com/office/officeart/2005/8/layout/process1"/>
    <dgm:cxn modelId="{073FFD30-B504-4EF5-BEE3-0356B6B30748}" type="presParOf" srcId="{1F9DBABF-75FE-4A28-B975-258FA659E7C9}" destId="{37942576-7314-4D28-A211-D5A38C56F205}" srcOrd="7" destOrd="0" presId="urn:microsoft.com/office/officeart/2005/8/layout/process1"/>
    <dgm:cxn modelId="{A4B5C2CE-2F80-4C55-855E-E31CE4530843}" type="presParOf" srcId="{37942576-7314-4D28-A211-D5A38C56F205}" destId="{23937B38-9CE7-4822-A525-E45518DE4373}" srcOrd="0" destOrd="0" presId="urn:microsoft.com/office/officeart/2005/8/layout/process1"/>
    <dgm:cxn modelId="{CCFF72B0-E50C-468D-9128-05196A9D7FCA}" type="presParOf" srcId="{1F9DBABF-75FE-4A28-B975-258FA659E7C9}" destId="{099D0A99-73AB-40A0-939B-8E8070549FB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3E76AE-C3C1-41D4-BE3E-3C835631000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A2538D8-DC0E-4850-8E41-B9A47673331B}">
      <dgm:prSet phldrT="[Text]"/>
      <dgm:spPr/>
      <dgm:t>
        <a:bodyPr/>
        <a:lstStyle/>
        <a:p>
          <a:r>
            <a:rPr lang="en-US" altLang="zh-CN" dirty="0"/>
            <a:t>Input sentence</a:t>
          </a:r>
          <a:endParaRPr lang="en-US" dirty="0"/>
        </a:p>
      </dgm:t>
    </dgm:pt>
    <dgm:pt modelId="{C0CC5F24-88F5-4C32-9C9C-4587316BC966}" type="parTrans" cxnId="{92918F64-AE8F-4697-8411-8D39734A6470}">
      <dgm:prSet/>
      <dgm:spPr/>
      <dgm:t>
        <a:bodyPr/>
        <a:lstStyle/>
        <a:p>
          <a:endParaRPr lang="en-US"/>
        </a:p>
      </dgm:t>
    </dgm:pt>
    <dgm:pt modelId="{D7CB89DD-DBDB-4596-9DA0-EF1082C5BAC6}" type="sibTrans" cxnId="{92918F64-AE8F-4697-8411-8D39734A6470}">
      <dgm:prSet/>
      <dgm:spPr/>
      <dgm:t>
        <a:bodyPr/>
        <a:lstStyle/>
        <a:p>
          <a:endParaRPr lang="en-US"/>
        </a:p>
      </dgm:t>
    </dgm:pt>
    <dgm:pt modelId="{BFE4FEA5-C2F4-48ED-9A2F-DCEA6279984C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segmentation</a:t>
          </a:r>
        </a:p>
      </dgm:t>
    </dgm:pt>
    <dgm:pt modelId="{D7E9C498-7E57-41FF-8350-AF705962DDAD}" type="parTrans" cxnId="{FDD7F848-CB6F-424F-A67D-4B807DCC0FE9}">
      <dgm:prSet/>
      <dgm:spPr/>
      <dgm:t>
        <a:bodyPr/>
        <a:lstStyle/>
        <a:p>
          <a:endParaRPr lang="en-US"/>
        </a:p>
      </dgm:t>
    </dgm:pt>
    <dgm:pt modelId="{2172132E-755D-447B-A6CE-92712348A732}" type="sibTrans" cxnId="{FDD7F848-CB6F-424F-A67D-4B807DCC0FE9}">
      <dgm:prSet/>
      <dgm:spPr/>
      <dgm:t>
        <a:bodyPr/>
        <a:lstStyle/>
        <a:p>
          <a:endParaRPr lang="en-US"/>
        </a:p>
      </dgm:t>
    </dgm:pt>
    <dgm:pt modelId="{79670B40-4D2D-4297-A884-156CD5CEABDE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Search keyword</a:t>
          </a:r>
        </a:p>
      </dgm:t>
    </dgm:pt>
    <dgm:pt modelId="{574FD224-CB4B-4692-8A4F-4CC0D4A34068}" type="parTrans" cxnId="{3EBB59B4-4498-4D12-9E90-2E607150AA65}">
      <dgm:prSet/>
      <dgm:spPr/>
      <dgm:t>
        <a:bodyPr/>
        <a:lstStyle/>
        <a:p>
          <a:endParaRPr lang="en-US"/>
        </a:p>
      </dgm:t>
    </dgm:pt>
    <dgm:pt modelId="{D5F103E4-029A-4382-A015-48ED24A1C664}" type="sibTrans" cxnId="{3EBB59B4-4498-4D12-9E90-2E607150AA65}">
      <dgm:prSet/>
      <dgm:spPr/>
      <dgm:t>
        <a:bodyPr/>
        <a:lstStyle/>
        <a:p>
          <a:endParaRPr lang="en-US"/>
        </a:p>
      </dgm:t>
    </dgm:pt>
    <dgm:pt modelId="{05A4E975-51E3-4E87-BB06-01D98FDE246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Sentiment </a:t>
          </a:r>
          <a:r>
            <a:rPr lang="en-US" dirty="0" err="1"/>
            <a:t>analyse</a:t>
          </a:r>
          <a:endParaRPr lang="en-US" dirty="0"/>
        </a:p>
      </dgm:t>
    </dgm:pt>
    <dgm:pt modelId="{BD9FFE53-2CEB-4C2B-966A-72332625736F}" type="parTrans" cxnId="{3D5E0BF2-F6BC-4E2B-BF8C-D633CA1A45A3}">
      <dgm:prSet/>
      <dgm:spPr/>
      <dgm:t>
        <a:bodyPr/>
        <a:lstStyle/>
        <a:p>
          <a:endParaRPr lang="en-US"/>
        </a:p>
      </dgm:t>
    </dgm:pt>
    <dgm:pt modelId="{6B47ACE5-B956-439E-9202-4EF3662F21DE}" type="sibTrans" cxnId="{3D5E0BF2-F6BC-4E2B-BF8C-D633CA1A45A3}">
      <dgm:prSet/>
      <dgm:spPr/>
      <dgm:t>
        <a:bodyPr/>
        <a:lstStyle/>
        <a:p>
          <a:endParaRPr lang="en-US"/>
        </a:p>
      </dgm:t>
    </dgm:pt>
    <dgm:pt modelId="{2D2E3CF3-118E-4EF4-A78A-7EB09A230803}">
      <dgm:prSet phldrT="[Text]"/>
      <dgm:spPr/>
      <dgm:t>
        <a:bodyPr/>
        <a:lstStyle/>
        <a:p>
          <a:r>
            <a:rPr lang="en-US" dirty="0"/>
            <a:t>Output sentence</a:t>
          </a:r>
        </a:p>
      </dgm:t>
    </dgm:pt>
    <dgm:pt modelId="{955B6889-5EA7-4EF8-90D7-819044E52E2C}" type="parTrans" cxnId="{192F453C-CC75-41D2-B02B-BC8FB8DF66B4}">
      <dgm:prSet/>
      <dgm:spPr/>
      <dgm:t>
        <a:bodyPr/>
        <a:lstStyle/>
        <a:p>
          <a:endParaRPr lang="en-US"/>
        </a:p>
      </dgm:t>
    </dgm:pt>
    <dgm:pt modelId="{B1F34F90-8DD9-4028-A1F6-80B41853ECA9}" type="sibTrans" cxnId="{192F453C-CC75-41D2-B02B-BC8FB8DF66B4}">
      <dgm:prSet/>
      <dgm:spPr/>
      <dgm:t>
        <a:bodyPr/>
        <a:lstStyle/>
        <a:p>
          <a:endParaRPr lang="en-US"/>
        </a:p>
      </dgm:t>
    </dgm:pt>
    <dgm:pt modelId="{1F9DBABF-75FE-4A28-B975-258FA659E7C9}" type="pres">
      <dgm:prSet presAssocID="{E93E76AE-C3C1-41D4-BE3E-3C835631000F}" presName="Name0" presStyleCnt="0">
        <dgm:presLayoutVars>
          <dgm:dir/>
          <dgm:resizeHandles val="exact"/>
        </dgm:presLayoutVars>
      </dgm:prSet>
      <dgm:spPr/>
    </dgm:pt>
    <dgm:pt modelId="{EA28B6B2-D5BC-4AB0-8B20-3873BDD89137}" type="pres">
      <dgm:prSet presAssocID="{5A2538D8-DC0E-4850-8E41-B9A47673331B}" presName="node" presStyleLbl="node1" presStyleIdx="0" presStyleCnt="5">
        <dgm:presLayoutVars>
          <dgm:bulletEnabled val="1"/>
        </dgm:presLayoutVars>
      </dgm:prSet>
      <dgm:spPr/>
    </dgm:pt>
    <dgm:pt modelId="{AFD85DA9-E1CC-4442-B1E6-38825E898E32}" type="pres">
      <dgm:prSet presAssocID="{D7CB89DD-DBDB-4596-9DA0-EF1082C5BAC6}" presName="sibTrans" presStyleLbl="sibTrans2D1" presStyleIdx="0" presStyleCnt="4"/>
      <dgm:spPr/>
    </dgm:pt>
    <dgm:pt modelId="{A30B7973-36D3-4E12-A72D-E44682E2D2A0}" type="pres">
      <dgm:prSet presAssocID="{D7CB89DD-DBDB-4596-9DA0-EF1082C5BAC6}" presName="connectorText" presStyleLbl="sibTrans2D1" presStyleIdx="0" presStyleCnt="4"/>
      <dgm:spPr/>
    </dgm:pt>
    <dgm:pt modelId="{1875C5A4-DFC5-46A3-8756-ECF3AC55446F}" type="pres">
      <dgm:prSet presAssocID="{BFE4FEA5-C2F4-48ED-9A2F-DCEA6279984C}" presName="node" presStyleLbl="node1" presStyleIdx="1" presStyleCnt="5">
        <dgm:presLayoutVars>
          <dgm:bulletEnabled val="1"/>
        </dgm:presLayoutVars>
      </dgm:prSet>
      <dgm:spPr/>
    </dgm:pt>
    <dgm:pt modelId="{89AFFD3C-A5F3-4051-99FD-A9A0FA178C94}" type="pres">
      <dgm:prSet presAssocID="{2172132E-755D-447B-A6CE-92712348A732}" presName="sibTrans" presStyleLbl="sibTrans2D1" presStyleIdx="1" presStyleCnt="4"/>
      <dgm:spPr/>
    </dgm:pt>
    <dgm:pt modelId="{F2888141-4CA4-421C-BF78-4453BB9CC1EB}" type="pres">
      <dgm:prSet presAssocID="{2172132E-755D-447B-A6CE-92712348A732}" presName="connectorText" presStyleLbl="sibTrans2D1" presStyleIdx="1" presStyleCnt="4"/>
      <dgm:spPr/>
    </dgm:pt>
    <dgm:pt modelId="{2A9ED92A-C35E-4151-B3D4-3F517A2F84A6}" type="pres">
      <dgm:prSet presAssocID="{79670B40-4D2D-4297-A884-156CD5CEABDE}" presName="node" presStyleLbl="node1" presStyleIdx="2" presStyleCnt="5">
        <dgm:presLayoutVars>
          <dgm:bulletEnabled val="1"/>
        </dgm:presLayoutVars>
      </dgm:prSet>
      <dgm:spPr/>
    </dgm:pt>
    <dgm:pt modelId="{028AA83E-9916-40DD-9FCC-CCCB545E9B54}" type="pres">
      <dgm:prSet presAssocID="{D5F103E4-029A-4382-A015-48ED24A1C664}" presName="sibTrans" presStyleLbl="sibTrans2D1" presStyleIdx="2" presStyleCnt="4"/>
      <dgm:spPr/>
    </dgm:pt>
    <dgm:pt modelId="{3237E9C8-AAE1-4445-BCCB-5750CBF6E627}" type="pres">
      <dgm:prSet presAssocID="{D5F103E4-029A-4382-A015-48ED24A1C664}" presName="connectorText" presStyleLbl="sibTrans2D1" presStyleIdx="2" presStyleCnt="4"/>
      <dgm:spPr/>
    </dgm:pt>
    <dgm:pt modelId="{E1394B2F-37EC-41BD-9FB4-B79E0885CF9A}" type="pres">
      <dgm:prSet presAssocID="{05A4E975-51E3-4E87-BB06-01D98FDE246E}" presName="node" presStyleLbl="node1" presStyleIdx="3" presStyleCnt="5">
        <dgm:presLayoutVars>
          <dgm:bulletEnabled val="1"/>
        </dgm:presLayoutVars>
      </dgm:prSet>
      <dgm:spPr/>
    </dgm:pt>
    <dgm:pt modelId="{37942576-7314-4D28-A211-D5A38C56F205}" type="pres">
      <dgm:prSet presAssocID="{6B47ACE5-B956-439E-9202-4EF3662F21DE}" presName="sibTrans" presStyleLbl="sibTrans2D1" presStyleIdx="3" presStyleCnt="4"/>
      <dgm:spPr/>
    </dgm:pt>
    <dgm:pt modelId="{23937B38-9CE7-4822-A525-E45518DE4373}" type="pres">
      <dgm:prSet presAssocID="{6B47ACE5-B956-439E-9202-4EF3662F21DE}" presName="connectorText" presStyleLbl="sibTrans2D1" presStyleIdx="3" presStyleCnt="4"/>
      <dgm:spPr/>
    </dgm:pt>
    <dgm:pt modelId="{099D0A99-73AB-40A0-939B-8E8070549FB1}" type="pres">
      <dgm:prSet presAssocID="{2D2E3CF3-118E-4EF4-A78A-7EB09A230803}" presName="node" presStyleLbl="node1" presStyleIdx="4" presStyleCnt="5">
        <dgm:presLayoutVars>
          <dgm:bulletEnabled val="1"/>
        </dgm:presLayoutVars>
      </dgm:prSet>
      <dgm:spPr/>
    </dgm:pt>
  </dgm:ptLst>
  <dgm:cxnLst>
    <dgm:cxn modelId="{84A71602-97D7-4B80-9B0F-897ADF575CC3}" type="presOf" srcId="{6B47ACE5-B956-439E-9202-4EF3662F21DE}" destId="{23937B38-9CE7-4822-A525-E45518DE4373}" srcOrd="1" destOrd="0" presId="urn:microsoft.com/office/officeart/2005/8/layout/process1"/>
    <dgm:cxn modelId="{5755660F-2F78-49F5-AC8F-10F94E0DA4BB}" type="presOf" srcId="{BFE4FEA5-C2F4-48ED-9A2F-DCEA6279984C}" destId="{1875C5A4-DFC5-46A3-8756-ECF3AC55446F}" srcOrd="0" destOrd="0" presId="urn:microsoft.com/office/officeart/2005/8/layout/process1"/>
    <dgm:cxn modelId="{12AF4331-B97F-4009-8E2F-7E94DDB893F3}" type="presOf" srcId="{79670B40-4D2D-4297-A884-156CD5CEABDE}" destId="{2A9ED92A-C35E-4151-B3D4-3F517A2F84A6}" srcOrd="0" destOrd="0" presId="urn:microsoft.com/office/officeart/2005/8/layout/process1"/>
    <dgm:cxn modelId="{192F453C-CC75-41D2-B02B-BC8FB8DF66B4}" srcId="{E93E76AE-C3C1-41D4-BE3E-3C835631000F}" destId="{2D2E3CF3-118E-4EF4-A78A-7EB09A230803}" srcOrd="4" destOrd="0" parTransId="{955B6889-5EA7-4EF8-90D7-819044E52E2C}" sibTransId="{B1F34F90-8DD9-4028-A1F6-80B41853ECA9}"/>
    <dgm:cxn modelId="{980A755F-065B-4DE0-BF4C-89363E8AA8BE}" type="presOf" srcId="{2172132E-755D-447B-A6CE-92712348A732}" destId="{F2888141-4CA4-421C-BF78-4453BB9CC1EB}" srcOrd="1" destOrd="0" presId="urn:microsoft.com/office/officeart/2005/8/layout/process1"/>
    <dgm:cxn modelId="{92918F64-AE8F-4697-8411-8D39734A6470}" srcId="{E93E76AE-C3C1-41D4-BE3E-3C835631000F}" destId="{5A2538D8-DC0E-4850-8E41-B9A47673331B}" srcOrd="0" destOrd="0" parTransId="{C0CC5F24-88F5-4C32-9C9C-4587316BC966}" sibTransId="{D7CB89DD-DBDB-4596-9DA0-EF1082C5BAC6}"/>
    <dgm:cxn modelId="{FDD7F848-CB6F-424F-A67D-4B807DCC0FE9}" srcId="{E93E76AE-C3C1-41D4-BE3E-3C835631000F}" destId="{BFE4FEA5-C2F4-48ED-9A2F-DCEA6279984C}" srcOrd="1" destOrd="0" parTransId="{D7E9C498-7E57-41FF-8350-AF705962DDAD}" sibTransId="{2172132E-755D-447B-A6CE-92712348A732}"/>
    <dgm:cxn modelId="{FB7B2B74-CDBB-4CF2-9E48-BC82C5C4DD04}" type="presOf" srcId="{D5F103E4-029A-4382-A015-48ED24A1C664}" destId="{3237E9C8-AAE1-4445-BCCB-5750CBF6E627}" srcOrd="1" destOrd="0" presId="urn:microsoft.com/office/officeart/2005/8/layout/process1"/>
    <dgm:cxn modelId="{8A9E2158-0DF8-4B01-8674-C9EE79B90E8A}" type="presOf" srcId="{D7CB89DD-DBDB-4596-9DA0-EF1082C5BAC6}" destId="{AFD85DA9-E1CC-4442-B1E6-38825E898E32}" srcOrd="0" destOrd="0" presId="urn:microsoft.com/office/officeart/2005/8/layout/process1"/>
    <dgm:cxn modelId="{B7C57278-DE97-42D2-889F-98F1F37C04AC}" type="presOf" srcId="{05A4E975-51E3-4E87-BB06-01D98FDE246E}" destId="{E1394B2F-37EC-41BD-9FB4-B79E0885CF9A}" srcOrd="0" destOrd="0" presId="urn:microsoft.com/office/officeart/2005/8/layout/process1"/>
    <dgm:cxn modelId="{D4A39DA2-340B-4399-8A62-9D0696A9AA10}" type="presOf" srcId="{6B47ACE5-B956-439E-9202-4EF3662F21DE}" destId="{37942576-7314-4D28-A211-D5A38C56F205}" srcOrd="0" destOrd="0" presId="urn:microsoft.com/office/officeart/2005/8/layout/process1"/>
    <dgm:cxn modelId="{80CA3BB1-9B40-414C-9FED-178CBF2D1855}" type="presOf" srcId="{E93E76AE-C3C1-41D4-BE3E-3C835631000F}" destId="{1F9DBABF-75FE-4A28-B975-258FA659E7C9}" srcOrd="0" destOrd="0" presId="urn:microsoft.com/office/officeart/2005/8/layout/process1"/>
    <dgm:cxn modelId="{3EBB59B4-4498-4D12-9E90-2E607150AA65}" srcId="{E93E76AE-C3C1-41D4-BE3E-3C835631000F}" destId="{79670B40-4D2D-4297-A884-156CD5CEABDE}" srcOrd="2" destOrd="0" parTransId="{574FD224-CB4B-4692-8A4F-4CC0D4A34068}" sibTransId="{D5F103E4-029A-4382-A015-48ED24A1C664}"/>
    <dgm:cxn modelId="{B5CECFBB-A149-4D36-8FE9-7DEFA44A6DFE}" type="presOf" srcId="{5A2538D8-DC0E-4850-8E41-B9A47673331B}" destId="{EA28B6B2-D5BC-4AB0-8B20-3873BDD89137}" srcOrd="0" destOrd="0" presId="urn:microsoft.com/office/officeart/2005/8/layout/process1"/>
    <dgm:cxn modelId="{2FE4ADD6-50AC-4086-948A-20FB7C6E776D}" type="presOf" srcId="{2172132E-755D-447B-A6CE-92712348A732}" destId="{89AFFD3C-A5F3-4051-99FD-A9A0FA178C94}" srcOrd="0" destOrd="0" presId="urn:microsoft.com/office/officeart/2005/8/layout/process1"/>
    <dgm:cxn modelId="{AE6389DD-784B-43C5-9EB2-3692F245E6DF}" type="presOf" srcId="{D5F103E4-029A-4382-A015-48ED24A1C664}" destId="{028AA83E-9916-40DD-9FCC-CCCB545E9B54}" srcOrd="0" destOrd="0" presId="urn:microsoft.com/office/officeart/2005/8/layout/process1"/>
    <dgm:cxn modelId="{092D66ED-5B46-401C-A500-DA557E79C5C0}" type="presOf" srcId="{2D2E3CF3-118E-4EF4-A78A-7EB09A230803}" destId="{099D0A99-73AB-40A0-939B-8E8070549FB1}" srcOrd="0" destOrd="0" presId="urn:microsoft.com/office/officeart/2005/8/layout/process1"/>
    <dgm:cxn modelId="{3D5E0BF2-F6BC-4E2B-BF8C-D633CA1A45A3}" srcId="{E93E76AE-C3C1-41D4-BE3E-3C835631000F}" destId="{05A4E975-51E3-4E87-BB06-01D98FDE246E}" srcOrd="3" destOrd="0" parTransId="{BD9FFE53-2CEB-4C2B-966A-72332625736F}" sibTransId="{6B47ACE5-B956-439E-9202-4EF3662F21DE}"/>
    <dgm:cxn modelId="{484CD6F8-1599-4669-BE57-5D4E970CAF4C}" type="presOf" srcId="{D7CB89DD-DBDB-4596-9DA0-EF1082C5BAC6}" destId="{A30B7973-36D3-4E12-A72D-E44682E2D2A0}" srcOrd="1" destOrd="0" presId="urn:microsoft.com/office/officeart/2005/8/layout/process1"/>
    <dgm:cxn modelId="{121A0EB9-2498-4711-B967-D731F1B2D8C3}" type="presParOf" srcId="{1F9DBABF-75FE-4A28-B975-258FA659E7C9}" destId="{EA28B6B2-D5BC-4AB0-8B20-3873BDD89137}" srcOrd="0" destOrd="0" presId="urn:microsoft.com/office/officeart/2005/8/layout/process1"/>
    <dgm:cxn modelId="{6C1E8C20-A010-4EE3-969C-B57F9AD65106}" type="presParOf" srcId="{1F9DBABF-75FE-4A28-B975-258FA659E7C9}" destId="{AFD85DA9-E1CC-4442-B1E6-38825E898E32}" srcOrd="1" destOrd="0" presId="urn:microsoft.com/office/officeart/2005/8/layout/process1"/>
    <dgm:cxn modelId="{950EB44C-8238-443F-8DD5-AA73321B3DF9}" type="presParOf" srcId="{AFD85DA9-E1CC-4442-B1E6-38825E898E32}" destId="{A30B7973-36D3-4E12-A72D-E44682E2D2A0}" srcOrd="0" destOrd="0" presId="urn:microsoft.com/office/officeart/2005/8/layout/process1"/>
    <dgm:cxn modelId="{3937DD53-AF58-435A-A9F6-05AFA0DB085E}" type="presParOf" srcId="{1F9DBABF-75FE-4A28-B975-258FA659E7C9}" destId="{1875C5A4-DFC5-46A3-8756-ECF3AC55446F}" srcOrd="2" destOrd="0" presId="urn:microsoft.com/office/officeart/2005/8/layout/process1"/>
    <dgm:cxn modelId="{887F6096-118E-476F-BA41-B881DE000053}" type="presParOf" srcId="{1F9DBABF-75FE-4A28-B975-258FA659E7C9}" destId="{89AFFD3C-A5F3-4051-99FD-A9A0FA178C94}" srcOrd="3" destOrd="0" presId="urn:microsoft.com/office/officeart/2005/8/layout/process1"/>
    <dgm:cxn modelId="{8EE789CC-DBEF-4A3A-8E95-B267C04E3E5C}" type="presParOf" srcId="{89AFFD3C-A5F3-4051-99FD-A9A0FA178C94}" destId="{F2888141-4CA4-421C-BF78-4453BB9CC1EB}" srcOrd="0" destOrd="0" presId="urn:microsoft.com/office/officeart/2005/8/layout/process1"/>
    <dgm:cxn modelId="{61336F01-9CA7-4A10-A217-0BD7F2FDDA41}" type="presParOf" srcId="{1F9DBABF-75FE-4A28-B975-258FA659E7C9}" destId="{2A9ED92A-C35E-4151-B3D4-3F517A2F84A6}" srcOrd="4" destOrd="0" presId="urn:microsoft.com/office/officeart/2005/8/layout/process1"/>
    <dgm:cxn modelId="{90F2B8BF-DB3F-4FE0-B2C9-DDE7FD546F82}" type="presParOf" srcId="{1F9DBABF-75FE-4A28-B975-258FA659E7C9}" destId="{028AA83E-9916-40DD-9FCC-CCCB545E9B54}" srcOrd="5" destOrd="0" presId="urn:microsoft.com/office/officeart/2005/8/layout/process1"/>
    <dgm:cxn modelId="{8657D252-F54A-460D-9A25-0B0EF546DEBF}" type="presParOf" srcId="{028AA83E-9916-40DD-9FCC-CCCB545E9B54}" destId="{3237E9C8-AAE1-4445-BCCB-5750CBF6E627}" srcOrd="0" destOrd="0" presId="urn:microsoft.com/office/officeart/2005/8/layout/process1"/>
    <dgm:cxn modelId="{1567F30A-D90F-4F8C-BF89-2E390B39A7B1}" type="presParOf" srcId="{1F9DBABF-75FE-4A28-B975-258FA659E7C9}" destId="{E1394B2F-37EC-41BD-9FB4-B79E0885CF9A}" srcOrd="6" destOrd="0" presId="urn:microsoft.com/office/officeart/2005/8/layout/process1"/>
    <dgm:cxn modelId="{073FFD30-B504-4EF5-BEE3-0356B6B30748}" type="presParOf" srcId="{1F9DBABF-75FE-4A28-B975-258FA659E7C9}" destId="{37942576-7314-4D28-A211-D5A38C56F205}" srcOrd="7" destOrd="0" presId="urn:microsoft.com/office/officeart/2005/8/layout/process1"/>
    <dgm:cxn modelId="{A4B5C2CE-2F80-4C55-855E-E31CE4530843}" type="presParOf" srcId="{37942576-7314-4D28-A211-D5A38C56F205}" destId="{23937B38-9CE7-4822-A525-E45518DE4373}" srcOrd="0" destOrd="0" presId="urn:microsoft.com/office/officeart/2005/8/layout/process1"/>
    <dgm:cxn modelId="{CCFF72B0-E50C-468D-9128-05196A9D7FCA}" type="presParOf" srcId="{1F9DBABF-75FE-4A28-B975-258FA659E7C9}" destId="{099D0A99-73AB-40A0-939B-8E8070549FB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891CB7-9A53-48E1-BB43-7988BFFD90B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762219F7-A5C4-4196-A314-B9EF52A641A9}">
      <dgm:prSet phldrT="[Text]"/>
      <dgm:spPr/>
      <dgm:t>
        <a:bodyPr/>
        <a:lstStyle/>
        <a:p>
          <a:r>
            <a:rPr lang="zh-CN" altLang="en-US" dirty="0"/>
            <a:t>计算</a:t>
          </a:r>
          <a:r>
            <a:rPr lang="en-US" altLang="zh-CN" dirty="0"/>
            <a:t>keyword</a:t>
          </a:r>
          <a:r>
            <a:rPr lang="zh-CN" altLang="en-US" dirty="0"/>
            <a:t>得分</a:t>
          </a:r>
          <a:endParaRPr lang="en-US" dirty="0"/>
        </a:p>
      </dgm:t>
    </dgm:pt>
    <dgm:pt modelId="{8055FEFE-612B-406D-B615-DBA12832F7F7}" type="parTrans" cxnId="{2471B68F-6D21-4CF4-AED8-A516C3F1C904}">
      <dgm:prSet/>
      <dgm:spPr/>
      <dgm:t>
        <a:bodyPr/>
        <a:lstStyle/>
        <a:p>
          <a:endParaRPr lang="en-US"/>
        </a:p>
      </dgm:t>
    </dgm:pt>
    <dgm:pt modelId="{17953FC4-FABE-4B83-87A9-8D0535D3E043}" type="sibTrans" cxnId="{2471B68F-6D21-4CF4-AED8-A516C3F1C904}">
      <dgm:prSet/>
      <dgm:spPr/>
      <dgm:t>
        <a:bodyPr/>
        <a:lstStyle/>
        <a:p>
          <a:endParaRPr lang="en-US"/>
        </a:p>
      </dgm:t>
    </dgm:pt>
    <dgm:pt modelId="{4263A542-9B61-4D4E-9E2E-CB42B528235D}">
      <dgm:prSet phldrT="[Text]"/>
      <dgm:spPr/>
      <dgm:t>
        <a:bodyPr/>
        <a:lstStyle/>
        <a:p>
          <a:r>
            <a:rPr lang="zh-CN" altLang="en-US" dirty="0"/>
            <a:t>获取邻近词语</a:t>
          </a:r>
          <a:r>
            <a:rPr lang="en-US" altLang="zh-CN" dirty="0"/>
            <a:t>list</a:t>
          </a:r>
          <a:r>
            <a:rPr lang="zh-CN" altLang="en-US" dirty="0"/>
            <a:t>，</a:t>
          </a:r>
          <a:r>
            <a:rPr lang="en-US" altLang="zh-CN" dirty="0"/>
            <a:t>before</a:t>
          </a:r>
          <a:r>
            <a:rPr lang="zh-CN" altLang="en-US" dirty="0"/>
            <a:t>和</a:t>
          </a:r>
          <a:r>
            <a:rPr lang="en-US" altLang="zh-CN" dirty="0"/>
            <a:t>after</a:t>
          </a:r>
          <a:r>
            <a:rPr lang="zh-CN" altLang="en-US" dirty="0"/>
            <a:t>（</a:t>
          </a:r>
          <a:r>
            <a:rPr lang="en-US" altLang="zh-CN" dirty="0"/>
            <a:t>distance=5</a:t>
          </a:r>
          <a:r>
            <a:rPr lang="zh-CN" altLang="en-US" dirty="0"/>
            <a:t>）</a:t>
          </a:r>
          <a:endParaRPr lang="en-US" dirty="0"/>
        </a:p>
      </dgm:t>
    </dgm:pt>
    <dgm:pt modelId="{0F0699FE-829E-4F3B-B0D0-5A236C053C47}" type="parTrans" cxnId="{0B161BA8-6FBF-4A5A-B48D-31834658C41F}">
      <dgm:prSet/>
      <dgm:spPr/>
      <dgm:t>
        <a:bodyPr/>
        <a:lstStyle/>
        <a:p>
          <a:endParaRPr lang="en-US"/>
        </a:p>
      </dgm:t>
    </dgm:pt>
    <dgm:pt modelId="{375FB079-1DED-4D85-AF09-BE4499C36543}" type="sibTrans" cxnId="{0B161BA8-6FBF-4A5A-B48D-31834658C41F}">
      <dgm:prSet/>
      <dgm:spPr/>
      <dgm:t>
        <a:bodyPr/>
        <a:lstStyle/>
        <a:p>
          <a:endParaRPr lang="en-US"/>
        </a:p>
      </dgm:t>
    </dgm:pt>
    <dgm:pt modelId="{D8CABD6E-E81B-4A4F-9F47-CED3FA359D8C}">
      <dgm:prSet phldrT="[Text]"/>
      <dgm:spPr/>
      <dgm:t>
        <a:bodyPr/>
        <a:lstStyle/>
        <a:p>
          <a:r>
            <a:rPr lang="zh-CN" altLang="en-US" dirty="0"/>
            <a:t>计算</a:t>
          </a:r>
          <a:r>
            <a:rPr lang="en-US" altLang="zh-CN" dirty="0"/>
            <a:t>before</a:t>
          </a:r>
          <a:r>
            <a:rPr lang="zh-CN" altLang="en-US" dirty="0"/>
            <a:t>系数</a:t>
          </a:r>
          <a:endParaRPr lang="en-US" dirty="0"/>
        </a:p>
      </dgm:t>
    </dgm:pt>
    <dgm:pt modelId="{9C8CEA68-50FA-4CDA-BD1B-3F1AAA2C7135}" type="parTrans" cxnId="{906615B1-6F35-4171-A4E3-EF6D82F3776A}">
      <dgm:prSet/>
      <dgm:spPr/>
      <dgm:t>
        <a:bodyPr/>
        <a:lstStyle/>
        <a:p>
          <a:endParaRPr lang="en-US"/>
        </a:p>
      </dgm:t>
    </dgm:pt>
    <dgm:pt modelId="{F6956C08-F451-4AB1-89A8-B8504BC39756}" type="sibTrans" cxnId="{906615B1-6F35-4171-A4E3-EF6D82F3776A}">
      <dgm:prSet/>
      <dgm:spPr/>
      <dgm:t>
        <a:bodyPr/>
        <a:lstStyle/>
        <a:p>
          <a:endParaRPr lang="en-US"/>
        </a:p>
      </dgm:t>
    </dgm:pt>
    <dgm:pt modelId="{6806992F-5801-4DF7-9672-69FCFC8F8AC8}">
      <dgm:prSet phldrT="[Text]"/>
      <dgm:spPr/>
      <dgm:t>
        <a:bodyPr/>
        <a:lstStyle/>
        <a:p>
          <a:r>
            <a:rPr lang="zh-CN" altLang="en-US" dirty="0"/>
            <a:t>计算</a:t>
          </a:r>
          <a:r>
            <a:rPr lang="en-US" altLang="zh-CN" dirty="0"/>
            <a:t>after</a:t>
          </a:r>
          <a:r>
            <a:rPr lang="zh-CN" altLang="en-US" dirty="0"/>
            <a:t>系数</a:t>
          </a:r>
          <a:endParaRPr lang="en-US" dirty="0"/>
        </a:p>
      </dgm:t>
    </dgm:pt>
    <dgm:pt modelId="{2DC94983-F7B5-401F-8A84-95312661320D}" type="parTrans" cxnId="{59EA0164-F1E0-43A3-8215-B00D3E77CEAE}">
      <dgm:prSet/>
      <dgm:spPr/>
      <dgm:t>
        <a:bodyPr/>
        <a:lstStyle/>
        <a:p>
          <a:endParaRPr lang="en-US"/>
        </a:p>
      </dgm:t>
    </dgm:pt>
    <dgm:pt modelId="{DD10FADF-F48B-414A-9946-D2948F0400B5}" type="sibTrans" cxnId="{59EA0164-F1E0-43A3-8215-B00D3E77CEAE}">
      <dgm:prSet/>
      <dgm:spPr/>
      <dgm:t>
        <a:bodyPr/>
        <a:lstStyle/>
        <a:p>
          <a:endParaRPr lang="en-US"/>
        </a:p>
      </dgm:t>
    </dgm:pt>
    <dgm:pt modelId="{4A3A0DD0-8BB6-45EB-B7ED-5D6D998F5F6B}">
      <dgm:prSet phldrT="[Text]"/>
      <dgm:spPr/>
      <dgm:t>
        <a:bodyPr/>
        <a:lstStyle/>
        <a:p>
          <a:r>
            <a:rPr lang="zh-CN" altLang="en-US" dirty="0"/>
            <a:t>计算总体得分</a:t>
          </a:r>
          <a:endParaRPr lang="en-US" dirty="0"/>
        </a:p>
      </dgm:t>
    </dgm:pt>
    <dgm:pt modelId="{3B6E16A3-0C18-4150-ABD0-3E6B734FBAF7}" type="parTrans" cxnId="{5F7B624D-5115-4A76-8E15-250EC7F5042E}">
      <dgm:prSet/>
      <dgm:spPr/>
      <dgm:t>
        <a:bodyPr/>
        <a:lstStyle/>
        <a:p>
          <a:endParaRPr lang="en-US"/>
        </a:p>
      </dgm:t>
    </dgm:pt>
    <dgm:pt modelId="{9760B0B4-CDA9-4276-A876-15C37C9E3461}" type="sibTrans" cxnId="{5F7B624D-5115-4A76-8E15-250EC7F5042E}">
      <dgm:prSet/>
      <dgm:spPr/>
      <dgm:t>
        <a:bodyPr/>
        <a:lstStyle/>
        <a:p>
          <a:endParaRPr lang="en-US"/>
        </a:p>
      </dgm:t>
    </dgm:pt>
    <dgm:pt modelId="{D65B9762-D5D8-45C5-9075-ED77533C49DF}">
      <dgm:prSet phldrT="[Text]"/>
      <dgm:spPr/>
      <dgm:t>
        <a:bodyPr/>
        <a:lstStyle/>
        <a:p>
          <a:r>
            <a:rPr lang="zh-CN" altLang="en-US" dirty="0"/>
            <a:t>情感分类</a:t>
          </a:r>
          <a:endParaRPr lang="en-US" dirty="0"/>
        </a:p>
      </dgm:t>
    </dgm:pt>
    <dgm:pt modelId="{152C2C68-FBED-4373-8D20-3D17BCD28EC5}" type="parTrans" cxnId="{D190AF85-2461-4E70-82CC-1C23E131D721}">
      <dgm:prSet/>
      <dgm:spPr/>
      <dgm:t>
        <a:bodyPr/>
        <a:lstStyle/>
        <a:p>
          <a:endParaRPr lang="en-US"/>
        </a:p>
      </dgm:t>
    </dgm:pt>
    <dgm:pt modelId="{EFAF4DE0-4733-4125-BD4A-686B6E979361}" type="sibTrans" cxnId="{D190AF85-2461-4E70-82CC-1C23E131D721}">
      <dgm:prSet/>
      <dgm:spPr/>
      <dgm:t>
        <a:bodyPr/>
        <a:lstStyle/>
        <a:p>
          <a:endParaRPr lang="en-US"/>
        </a:p>
      </dgm:t>
    </dgm:pt>
    <dgm:pt modelId="{E8D34D2D-AAEF-40CD-9F3D-E4161AC50003}" type="pres">
      <dgm:prSet presAssocID="{A5891CB7-9A53-48E1-BB43-7988BFFD90BF}" presName="linearFlow" presStyleCnt="0">
        <dgm:presLayoutVars>
          <dgm:resizeHandles val="exact"/>
        </dgm:presLayoutVars>
      </dgm:prSet>
      <dgm:spPr/>
    </dgm:pt>
    <dgm:pt modelId="{41A9D513-5F0C-4FC1-AD83-B198078D797F}" type="pres">
      <dgm:prSet presAssocID="{762219F7-A5C4-4196-A314-B9EF52A641A9}" presName="node" presStyleLbl="node1" presStyleIdx="0" presStyleCnt="6">
        <dgm:presLayoutVars>
          <dgm:bulletEnabled val="1"/>
        </dgm:presLayoutVars>
      </dgm:prSet>
      <dgm:spPr/>
    </dgm:pt>
    <dgm:pt modelId="{0E483EFB-595F-41F2-A2D8-1D7544EA91D5}" type="pres">
      <dgm:prSet presAssocID="{17953FC4-FABE-4B83-87A9-8D0535D3E043}" presName="sibTrans" presStyleLbl="sibTrans2D1" presStyleIdx="0" presStyleCnt="5"/>
      <dgm:spPr/>
    </dgm:pt>
    <dgm:pt modelId="{5E094146-9330-412F-BA72-357EA09BB3E0}" type="pres">
      <dgm:prSet presAssocID="{17953FC4-FABE-4B83-87A9-8D0535D3E043}" presName="connectorText" presStyleLbl="sibTrans2D1" presStyleIdx="0" presStyleCnt="5"/>
      <dgm:spPr/>
    </dgm:pt>
    <dgm:pt modelId="{84C8B9E8-E2B8-4B0C-9A30-0A3D454FA667}" type="pres">
      <dgm:prSet presAssocID="{4263A542-9B61-4D4E-9E2E-CB42B528235D}" presName="node" presStyleLbl="node1" presStyleIdx="1" presStyleCnt="6">
        <dgm:presLayoutVars>
          <dgm:bulletEnabled val="1"/>
        </dgm:presLayoutVars>
      </dgm:prSet>
      <dgm:spPr/>
    </dgm:pt>
    <dgm:pt modelId="{880EC158-92B5-4994-B6E8-38495D75240F}" type="pres">
      <dgm:prSet presAssocID="{375FB079-1DED-4D85-AF09-BE4499C36543}" presName="sibTrans" presStyleLbl="sibTrans2D1" presStyleIdx="1" presStyleCnt="5"/>
      <dgm:spPr/>
    </dgm:pt>
    <dgm:pt modelId="{72E9D484-E19A-41FA-929C-E88DAFAA4760}" type="pres">
      <dgm:prSet presAssocID="{375FB079-1DED-4D85-AF09-BE4499C36543}" presName="connectorText" presStyleLbl="sibTrans2D1" presStyleIdx="1" presStyleCnt="5"/>
      <dgm:spPr/>
    </dgm:pt>
    <dgm:pt modelId="{C7257319-FBC2-4037-AAD6-E60371BB4FAD}" type="pres">
      <dgm:prSet presAssocID="{D8CABD6E-E81B-4A4F-9F47-CED3FA359D8C}" presName="node" presStyleLbl="node1" presStyleIdx="2" presStyleCnt="6">
        <dgm:presLayoutVars>
          <dgm:bulletEnabled val="1"/>
        </dgm:presLayoutVars>
      </dgm:prSet>
      <dgm:spPr/>
    </dgm:pt>
    <dgm:pt modelId="{63A6E7B8-B2F6-4986-8F4B-99F696198A62}" type="pres">
      <dgm:prSet presAssocID="{F6956C08-F451-4AB1-89A8-B8504BC39756}" presName="sibTrans" presStyleLbl="sibTrans2D1" presStyleIdx="2" presStyleCnt="5"/>
      <dgm:spPr/>
    </dgm:pt>
    <dgm:pt modelId="{5BA512F6-A7E2-427C-B77C-95408F90E556}" type="pres">
      <dgm:prSet presAssocID="{F6956C08-F451-4AB1-89A8-B8504BC39756}" presName="connectorText" presStyleLbl="sibTrans2D1" presStyleIdx="2" presStyleCnt="5"/>
      <dgm:spPr/>
    </dgm:pt>
    <dgm:pt modelId="{E532B07B-FEBF-43F6-AD89-B38518BE8E99}" type="pres">
      <dgm:prSet presAssocID="{6806992F-5801-4DF7-9672-69FCFC8F8AC8}" presName="node" presStyleLbl="node1" presStyleIdx="3" presStyleCnt="6">
        <dgm:presLayoutVars>
          <dgm:bulletEnabled val="1"/>
        </dgm:presLayoutVars>
      </dgm:prSet>
      <dgm:spPr/>
    </dgm:pt>
    <dgm:pt modelId="{EDAF3905-F778-49C7-AB3D-FCE61862955A}" type="pres">
      <dgm:prSet presAssocID="{DD10FADF-F48B-414A-9946-D2948F0400B5}" presName="sibTrans" presStyleLbl="sibTrans2D1" presStyleIdx="3" presStyleCnt="5"/>
      <dgm:spPr/>
    </dgm:pt>
    <dgm:pt modelId="{60C18018-EC2F-4AFF-9471-2E789680383D}" type="pres">
      <dgm:prSet presAssocID="{DD10FADF-F48B-414A-9946-D2948F0400B5}" presName="connectorText" presStyleLbl="sibTrans2D1" presStyleIdx="3" presStyleCnt="5"/>
      <dgm:spPr/>
    </dgm:pt>
    <dgm:pt modelId="{0BB3E939-D3C8-4E02-8423-80662E2E46B9}" type="pres">
      <dgm:prSet presAssocID="{4A3A0DD0-8BB6-45EB-B7ED-5D6D998F5F6B}" presName="node" presStyleLbl="node1" presStyleIdx="4" presStyleCnt="6">
        <dgm:presLayoutVars>
          <dgm:bulletEnabled val="1"/>
        </dgm:presLayoutVars>
      </dgm:prSet>
      <dgm:spPr/>
    </dgm:pt>
    <dgm:pt modelId="{5CEE15A2-2C2D-45AA-BFF3-8FEE7C28408C}" type="pres">
      <dgm:prSet presAssocID="{9760B0B4-CDA9-4276-A876-15C37C9E3461}" presName="sibTrans" presStyleLbl="sibTrans2D1" presStyleIdx="4" presStyleCnt="5"/>
      <dgm:spPr/>
    </dgm:pt>
    <dgm:pt modelId="{C2AE9835-3DCC-47C2-8219-B935CEBE19F4}" type="pres">
      <dgm:prSet presAssocID="{9760B0B4-CDA9-4276-A876-15C37C9E3461}" presName="connectorText" presStyleLbl="sibTrans2D1" presStyleIdx="4" presStyleCnt="5"/>
      <dgm:spPr/>
    </dgm:pt>
    <dgm:pt modelId="{81A374BD-EF13-4087-BD38-8F55FF44E4CB}" type="pres">
      <dgm:prSet presAssocID="{D65B9762-D5D8-45C5-9075-ED77533C49DF}" presName="node" presStyleLbl="node1" presStyleIdx="5" presStyleCnt="6">
        <dgm:presLayoutVars>
          <dgm:bulletEnabled val="1"/>
        </dgm:presLayoutVars>
      </dgm:prSet>
      <dgm:spPr/>
    </dgm:pt>
  </dgm:ptLst>
  <dgm:cxnLst>
    <dgm:cxn modelId="{7DBD5006-62B2-4B72-A486-BC8C1CE97D65}" type="presOf" srcId="{9760B0B4-CDA9-4276-A876-15C37C9E3461}" destId="{C2AE9835-3DCC-47C2-8219-B935CEBE19F4}" srcOrd="1" destOrd="0" presId="urn:microsoft.com/office/officeart/2005/8/layout/process2"/>
    <dgm:cxn modelId="{4DC9A114-F9C4-436A-BE67-41D3958CA013}" type="presOf" srcId="{DD10FADF-F48B-414A-9946-D2948F0400B5}" destId="{EDAF3905-F778-49C7-AB3D-FCE61862955A}" srcOrd="0" destOrd="0" presId="urn:microsoft.com/office/officeart/2005/8/layout/process2"/>
    <dgm:cxn modelId="{12D79830-BFD6-479B-BE1C-8C80D06FDCFC}" type="presOf" srcId="{D8CABD6E-E81B-4A4F-9F47-CED3FA359D8C}" destId="{C7257319-FBC2-4037-AAD6-E60371BB4FAD}" srcOrd="0" destOrd="0" presId="urn:microsoft.com/office/officeart/2005/8/layout/process2"/>
    <dgm:cxn modelId="{905A3C39-DD8C-4223-AA07-94AA320B1155}" type="presOf" srcId="{A5891CB7-9A53-48E1-BB43-7988BFFD90BF}" destId="{E8D34D2D-AAEF-40CD-9F3D-E4161AC50003}" srcOrd="0" destOrd="0" presId="urn:microsoft.com/office/officeart/2005/8/layout/process2"/>
    <dgm:cxn modelId="{0E3F143C-ACC6-4A4A-A231-0325E48E9A20}" type="presOf" srcId="{D65B9762-D5D8-45C5-9075-ED77533C49DF}" destId="{81A374BD-EF13-4087-BD38-8F55FF44E4CB}" srcOrd="0" destOrd="0" presId="urn:microsoft.com/office/officeart/2005/8/layout/process2"/>
    <dgm:cxn modelId="{59EA0164-F1E0-43A3-8215-B00D3E77CEAE}" srcId="{A5891CB7-9A53-48E1-BB43-7988BFFD90BF}" destId="{6806992F-5801-4DF7-9672-69FCFC8F8AC8}" srcOrd="3" destOrd="0" parTransId="{2DC94983-F7B5-401F-8A84-95312661320D}" sibTransId="{DD10FADF-F48B-414A-9946-D2948F0400B5}"/>
    <dgm:cxn modelId="{5F7B624D-5115-4A76-8E15-250EC7F5042E}" srcId="{A5891CB7-9A53-48E1-BB43-7988BFFD90BF}" destId="{4A3A0DD0-8BB6-45EB-B7ED-5D6D998F5F6B}" srcOrd="4" destOrd="0" parTransId="{3B6E16A3-0C18-4150-ABD0-3E6B734FBAF7}" sibTransId="{9760B0B4-CDA9-4276-A876-15C37C9E3461}"/>
    <dgm:cxn modelId="{903CFC80-1942-4221-913A-C508D9D5FA83}" type="presOf" srcId="{4A3A0DD0-8BB6-45EB-B7ED-5D6D998F5F6B}" destId="{0BB3E939-D3C8-4E02-8423-80662E2E46B9}" srcOrd="0" destOrd="0" presId="urn:microsoft.com/office/officeart/2005/8/layout/process2"/>
    <dgm:cxn modelId="{6F855981-FE27-488C-8DB6-B8FCF0503002}" type="presOf" srcId="{9760B0B4-CDA9-4276-A876-15C37C9E3461}" destId="{5CEE15A2-2C2D-45AA-BFF3-8FEE7C28408C}" srcOrd="0" destOrd="0" presId="urn:microsoft.com/office/officeart/2005/8/layout/process2"/>
    <dgm:cxn modelId="{BAAEB383-10AD-4313-9BB3-81F51DA05814}" type="presOf" srcId="{F6956C08-F451-4AB1-89A8-B8504BC39756}" destId="{63A6E7B8-B2F6-4986-8F4B-99F696198A62}" srcOrd="0" destOrd="0" presId="urn:microsoft.com/office/officeart/2005/8/layout/process2"/>
    <dgm:cxn modelId="{08E42F84-11D8-41F8-9853-AC5C762C22BC}" type="presOf" srcId="{6806992F-5801-4DF7-9672-69FCFC8F8AC8}" destId="{E532B07B-FEBF-43F6-AD89-B38518BE8E99}" srcOrd="0" destOrd="0" presId="urn:microsoft.com/office/officeart/2005/8/layout/process2"/>
    <dgm:cxn modelId="{D190AF85-2461-4E70-82CC-1C23E131D721}" srcId="{A5891CB7-9A53-48E1-BB43-7988BFFD90BF}" destId="{D65B9762-D5D8-45C5-9075-ED77533C49DF}" srcOrd="5" destOrd="0" parTransId="{152C2C68-FBED-4373-8D20-3D17BCD28EC5}" sibTransId="{EFAF4DE0-4733-4125-BD4A-686B6E979361}"/>
    <dgm:cxn modelId="{88247F8B-4876-449A-BAE4-653538E9D242}" type="presOf" srcId="{4263A542-9B61-4D4E-9E2E-CB42B528235D}" destId="{84C8B9E8-E2B8-4B0C-9A30-0A3D454FA667}" srcOrd="0" destOrd="0" presId="urn:microsoft.com/office/officeart/2005/8/layout/process2"/>
    <dgm:cxn modelId="{5989878D-0F15-4C72-80FF-3ECCD3BECCCE}" type="presOf" srcId="{762219F7-A5C4-4196-A314-B9EF52A641A9}" destId="{41A9D513-5F0C-4FC1-AD83-B198078D797F}" srcOrd="0" destOrd="0" presId="urn:microsoft.com/office/officeart/2005/8/layout/process2"/>
    <dgm:cxn modelId="{2471B68F-6D21-4CF4-AED8-A516C3F1C904}" srcId="{A5891CB7-9A53-48E1-BB43-7988BFFD90BF}" destId="{762219F7-A5C4-4196-A314-B9EF52A641A9}" srcOrd="0" destOrd="0" parTransId="{8055FEFE-612B-406D-B615-DBA12832F7F7}" sibTransId="{17953FC4-FABE-4B83-87A9-8D0535D3E043}"/>
    <dgm:cxn modelId="{DE8761A6-3A3E-435F-940D-50C48C8AEE08}" type="presOf" srcId="{F6956C08-F451-4AB1-89A8-B8504BC39756}" destId="{5BA512F6-A7E2-427C-B77C-95408F90E556}" srcOrd="1" destOrd="0" presId="urn:microsoft.com/office/officeart/2005/8/layout/process2"/>
    <dgm:cxn modelId="{0B161BA8-6FBF-4A5A-B48D-31834658C41F}" srcId="{A5891CB7-9A53-48E1-BB43-7988BFFD90BF}" destId="{4263A542-9B61-4D4E-9E2E-CB42B528235D}" srcOrd="1" destOrd="0" parTransId="{0F0699FE-829E-4F3B-B0D0-5A236C053C47}" sibTransId="{375FB079-1DED-4D85-AF09-BE4499C36543}"/>
    <dgm:cxn modelId="{906615B1-6F35-4171-A4E3-EF6D82F3776A}" srcId="{A5891CB7-9A53-48E1-BB43-7988BFFD90BF}" destId="{D8CABD6E-E81B-4A4F-9F47-CED3FA359D8C}" srcOrd="2" destOrd="0" parTransId="{9C8CEA68-50FA-4CDA-BD1B-3F1AAA2C7135}" sibTransId="{F6956C08-F451-4AB1-89A8-B8504BC39756}"/>
    <dgm:cxn modelId="{A24B0DC3-F62B-4787-87A7-4FD518CE21DD}" type="presOf" srcId="{375FB079-1DED-4D85-AF09-BE4499C36543}" destId="{880EC158-92B5-4994-B6E8-38495D75240F}" srcOrd="0" destOrd="0" presId="urn:microsoft.com/office/officeart/2005/8/layout/process2"/>
    <dgm:cxn modelId="{C45BF9D1-5025-4DC4-8DBE-137787A3647E}" type="presOf" srcId="{DD10FADF-F48B-414A-9946-D2948F0400B5}" destId="{60C18018-EC2F-4AFF-9471-2E789680383D}" srcOrd="1" destOrd="0" presId="urn:microsoft.com/office/officeart/2005/8/layout/process2"/>
    <dgm:cxn modelId="{87FCEBD5-2B80-4098-8BDF-AEEE09CA744F}" type="presOf" srcId="{17953FC4-FABE-4B83-87A9-8D0535D3E043}" destId="{5E094146-9330-412F-BA72-357EA09BB3E0}" srcOrd="1" destOrd="0" presId="urn:microsoft.com/office/officeart/2005/8/layout/process2"/>
    <dgm:cxn modelId="{C73818E0-7C39-4DC2-AB59-102572D8D5AD}" type="presOf" srcId="{375FB079-1DED-4D85-AF09-BE4499C36543}" destId="{72E9D484-E19A-41FA-929C-E88DAFAA4760}" srcOrd="1" destOrd="0" presId="urn:microsoft.com/office/officeart/2005/8/layout/process2"/>
    <dgm:cxn modelId="{476B59FD-CE49-4A6F-AC5E-01DC94BBD5C0}" type="presOf" srcId="{17953FC4-FABE-4B83-87A9-8D0535D3E043}" destId="{0E483EFB-595F-41F2-A2D8-1D7544EA91D5}" srcOrd="0" destOrd="0" presId="urn:microsoft.com/office/officeart/2005/8/layout/process2"/>
    <dgm:cxn modelId="{988524C9-D939-4A01-BB1B-C0AEFC94EC33}" type="presParOf" srcId="{E8D34D2D-AAEF-40CD-9F3D-E4161AC50003}" destId="{41A9D513-5F0C-4FC1-AD83-B198078D797F}" srcOrd="0" destOrd="0" presId="urn:microsoft.com/office/officeart/2005/8/layout/process2"/>
    <dgm:cxn modelId="{0F8CE6CC-6333-4151-8C56-1E1E836E51C5}" type="presParOf" srcId="{E8D34D2D-AAEF-40CD-9F3D-E4161AC50003}" destId="{0E483EFB-595F-41F2-A2D8-1D7544EA91D5}" srcOrd="1" destOrd="0" presId="urn:microsoft.com/office/officeart/2005/8/layout/process2"/>
    <dgm:cxn modelId="{6E89742E-6A31-4A04-A84E-5DA5842D23EA}" type="presParOf" srcId="{0E483EFB-595F-41F2-A2D8-1D7544EA91D5}" destId="{5E094146-9330-412F-BA72-357EA09BB3E0}" srcOrd="0" destOrd="0" presId="urn:microsoft.com/office/officeart/2005/8/layout/process2"/>
    <dgm:cxn modelId="{F9B72855-3079-4593-B2F2-A6A2ADFF50E8}" type="presParOf" srcId="{E8D34D2D-AAEF-40CD-9F3D-E4161AC50003}" destId="{84C8B9E8-E2B8-4B0C-9A30-0A3D454FA667}" srcOrd="2" destOrd="0" presId="urn:microsoft.com/office/officeart/2005/8/layout/process2"/>
    <dgm:cxn modelId="{9263DA59-4A19-413C-8BA6-BDDF75D6C8F2}" type="presParOf" srcId="{E8D34D2D-AAEF-40CD-9F3D-E4161AC50003}" destId="{880EC158-92B5-4994-B6E8-38495D75240F}" srcOrd="3" destOrd="0" presId="urn:microsoft.com/office/officeart/2005/8/layout/process2"/>
    <dgm:cxn modelId="{3B0ED5E2-1B8F-44C5-8CBF-FA52C00E5C27}" type="presParOf" srcId="{880EC158-92B5-4994-B6E8-38495D75240F}" destId="{72E9D484-E19A-41FA-929C-E88DAFAA4760}" srcOrd="0" destOrd="0" presId="urn:microsoft.com/office/officeart/2005/8/layout/process2"/>
    <dgm:cxn modelId="{E34B4B98-01E6-433A-83F5-1CCE7AF4537C}" type="presParOf" srcId="{E8D34D2D-AAEF-40CD-9F3D-E4161AC50003}" destId="{C7257319-FBC2-4037-AAD6-E60371BB4FAD}" srcOrd="4" destOrd="0" presId="urn:microsoft.com/office/officeart/2005/8/layout/process2"/>
    <dgm:cxn modelId="{9E0B661E-87A9-491B-A9AB-31D60BD913AA}" type="presParOf" srcId="{E8D34D2D-AAEF-40CD-9F3D-E4161AC50003}" destId="{63A6E7B8-B2F6-4986-8F4B-99F696198A62}" srcOrd="5" destOrd="0" presId="urn:microsoft.com/office/officeart/2005/8/layout/process2"/>
    <dgm:cxn modelId="{696B2F00-724B-481C-B63A-542D842F396B}" type="presParOf" srcId="{63A6E7B8-B2F6-4986-8F4B-99F696198A62}" destId="{5BA512F6-A7E2-427C-B77C-95408F90E556}" srcOrd="0" destOrd="0" presId="urn:microsoft.com/office/officeart/2005/8/layout/process2"/>
    <dgm:cxn modelId="{51F04FC3-D78D-422A-A189-91D1A7F3F185}" type="presParOf" srcId="{E8D34D2D-AAEF-40CD-9F3D-E4161AC50003}" destId="{E532B07B-FEBF-43F6-AD89-B38518BE8E99}" srcOrd="6" destOrd="0" presId="urn:microsoft.com/office/officeart/2005/8/layout/process2"/>
    <dgm:cxn modelId="{62C91187-A679-4727-8EBB-A91605422376}" type="presParOf" srcId="{E8D34D2D-AAEF-40CD-9F3D-E4161AC50003}" destId="{EDAF3905-F778-49C7-AB3D-FCE61862955A}" srcOrd="7" destOrd="0" presId="urn:microsoft.com/office/officeart/2005/8/layout/process2"/>
    <dgm:cxn modelId="{1939C1A1-637D-4F75-AFC5-08DE4EBF2AB7}" type="presParOf" srcId="{EDAF3905-F778-49C7-AB3D-FCE61862955A}" destId="{60C18018-EC2F-4AFF-9471-2E789680383D}" srcOrd="0" destOrd="0" presId="urn:microsoft.com/office/officeart/2005/8/layout/process2"/>
    <dgm:cxn modelId="{0216E187-215D-4E4B-B0C6-D5BEC445A504}" type="presParOf" srcId="{E8D34D2D-AAEF-40CD-9F3D-E4161AC50003}" destId="{0BB3E939-D3C8-4E02-8423-80662E2E46B9}" srcOrd="8" destOrd="0" presId="urn:microsoft.com/office/officeart/2005/8/layout/process2"/>
    <dgm:cxn modelId="{AB0E9AE0-A7CA-4900-BA38-586FA22626BF}" type="presParOf" srcId="{E8D34D2D-AAEF-40CD-9F3D-E4161AC50003}" destId="{5CEE15A2-2C2D-45AA-BFF3-8FEE7C28408C}" srcOrd="9" destOrd="0" presId="urn:microsoft.com/office/officeart/2005/8/layout/process2"/>
    <dgm:cxn modelId="{52E01049-8D5C-4381-94F8-E25283EB3521}" type="presParOf" srcId="{5CEE15A2-2C2D-45AA-BFF3-8FEE7C28408C}" destId="{C2AE9835-3DCC-47C2-8219-B935CEBE19F4}" srcOrd="0" destOrd="0" presId="urn:microsoft.com/office/officeart/2005/8/layout/process2"/>
    <dgm:cxn modelId="{A3146765-D8C6-4E5C-9B27-07427C263ADC}" type="presParOf" srcId="{E8D34D2D-AAEF-40CD-9F3D-E4161AC50003}" destId="{81A374BD-EF13-4087-BD38-8F55FF44E4C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3E76AE-C3C1-41D4-BE3E-3C835631000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A2538D8-DC0E-4850-8E41-B9A47673331B}">
      <dgm:prSet phldrT="[Text]"/>
      <dgm:spPr/>
      <dgm:t>
        <a:bodyPr/>
        <a:lstStyle/>
        <a:p>
          <a:r>
            <a:rPr lang="en-US" altLang="zh-CN" dirty="0"/>
            <a:t>Input sentence</a:t>
          </a:r>
          <a:endParaRPr lang="en-US" dirty="0"/>
        </a:p>
      </dgm:t>
    </dgm:pt>
    <dgm:pt modelId="{C0CC5F24-88F5-4C32-9C9C-4587316BC966}" type="parTrans" cxnId="{92918F64-AE8F-4697-8411-8D39734A6470}">
      <dgm:prSet/>
      <dgm:spPr/>
      <dgm:t>
        <a:bodyPr/>
        <a:lstStyle/>
        <a:p>
          <a:endParaRPr lang="en-US"/>
        </a:p>
      </dgm:t>
    </dgm:pt>
    <dgm:pt modelId="{D7CB89DD-DBDB-4596-9DA0-EF1082C5BAC6}" type="sibTrans" cxnId="{92918F64-AE8F-4697-8411-8D39734A6470}">
      <dgm:prSet/>
      <dgm:spPr/>
      <dgm:t>
        <a:bodyPr/>
        <a:lstStyle/>
        <a:p>
          <a:endParaRPr lang="en-US"/>
        </a:p>
      </dgm:t>
    </dgm:pt>
    <dgm:pt modelId="{BFE4FEA5-C2F4-48ED-9A2F-DCEA6279984C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segmentation</a:t>
          </a:r>
        </a:p>
      </dgm:t>
    </dgm:pt>
    <dgm:pt modelId="{D7E9C498-7E57-41FF-8350-AF705962DDAD}" type="parTrans" cxnId="{FDD7F848-CB6F-424F-A67D-4B807DCC0FE9}">
      <dgm:prSet/>
      <dgm:spPr/>
      <dgm:t>
        <a:bodyPr/>
        <a:lstStyle/>
        <a:p>
          <a:endParaRPr lang="en-US"/>
        </a:p>
      </dgm:t>
    </dgm:pt>
    <dgm:pt modelId="{2172132E-755D-447B-A6CE-92712348A732}" type="sibTrans" cxnId="{FDD7F848-CB6F-424F-A67D-4B807DCC0FE9}">
      <dgm:prSet/>
      <dgm:spPr/>
      <dgm:t>
        <a:bodyPr/>
        <a:lstStyle/>
        <a:p>
          <a:endParaRPr lang="en-US"/>
        </a:p>
      </dgm:t>
    </dgm:pt>
    <dgm:pt modelId="{79670B40-4D2D-4297-A884-156CD5CEABDE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Search keyword</a:t>
          </a:r>
        </a:p>
      </dgm:t>
    </dgm:pt>
    <dgm:pt modelId="{574FD224-CB4B-4692-8A4F-4CC0D4A34068}" type="parTrans" cxnId="{3EBB59B4-4498-4D12-9E90-2E607150AA65}">
      <dgm:prSet/>
      <dgm:spPr/>
      <dgm:t>
        <a:bodyPr/>
        <a:lstStyle/>
        <a:p>
          <a:endParaRPr lang="en-US"/>
        </a:p>
      </dgm:t>
    </dgm:pt>
    <dgm:pt modelId="{D5F103E4-029A-4382-A015-48ED24A1C664}" type="sibTrans" cxnId="{3EBB59B4-4498-4D12-9E90-2E607150AA65}">
      <dgm:prSet/>
      <dgm:spPr/>
      <dgm:t>
        <a:bodyPr/>
        <a:lstStyle/>
        <a:p>
          <a:endParaRPr lang="en-US"/>
        </a:p>
      </dgm:t>
    </dgm:pt>
    <dgm:pt modelId="{05A4E975-51E3-4E87-BB06-01D98FDE246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Sentiment </a:t>
          </a:r>
          <a:r>
            <a:rPr lang="en-US" dirty="0" err="1"/>
            <a:t>analyse</a:t>
          </a:r>
          <a:endParaRPr lang="en-US" dirty="0"/>
        </a:p>
      </dgm:t>
    </dgm:pt>
    <dgm:pt modelId="{BD9FFE53-2CEB-4C2B-966A-72332625736F}" type="parTrans" cxnId="{3D5E0BF2-F6BC-4E2B-BF8C-D633CA1A45A3}">
      <dgm:prSet/>
      <dgm:spPr/>
      <dgm:t>
        <a:bodyPr/>
        <a:lstStyle/>
        <a:p>
          <a:endParaRPr lang="en-US"/>
        </a:p>
      </dgm:t>
    </dgm:pt>
    <dgm:pt modelId="{6B47ACE5-B956-439E-9202-4EF3662F21DE}" type="sibTrans" cxnId="{3D5E0BF2-F6BC-4E2B-BF8C-D633CA1A45A3}">
      <dgm:prSet/>
      <dgm:spPr/>
      <dgm:t>
        <a:bodyPr/>
        <a:lstStyle/>
        <a:p>
          <a:endParaRPr lang="en-US"/>
        </a:p>
      </dgm:t>
    </dgm:pt>
    <dgm:pt modelId="{2D2E3CF3-118E-4EF4-A78A-7EB09A230803}">
      <dgm:prSet phldrT="[Text]"/>
      <dgm:spPr/>
      <dgm:t>
        <a:bodyPr/>
        <a:lstStyle/>
        <a:p>
          <a:r>
            <a:rPr lang="en-US" dirty="0"/>
            <a:t>Output sentence</a:t>
          </a:r>
        </a:p>
      </dgm:t>
    </dgm:pt>
    <dgm:pt modelId="{955B6889-5EA7-4EF8-90D7-819044E52E2C}" type="parTrans" cxnId="{192F453C-CC75-41D2-B02B-BC8FB8DF66B4}">
      <dgm:prSet/>
      <dgm:spPr/>
      <dgm:t>
        <a:bodyPr/>
        <a:lstStyle/>
        <a:p>
          <a:endParaRPr lang="en-US"/>
        </a:p>
      </dgm:t>
    </dgm:pt>
    <dgm:pt modelId="{B1F34F90-8DD9-4028-A1F6-80B41853ECA9}" type="sibTrans" cxnId="{192F453C-CC75-41D2-B02B-BC8FB8DF66B4}">
      <dgm:prSet/>
      <dgm:spPr/>
      <dgm:t>
        <a:bodyPr/>
        <a:lstStyle/>
        <a:p>
          <a:endParaRPr lang="en-US"/>
        </a:p>
      </dgm:t>
    </dgm:pt>
    <dgm:pt modelId="{1F9DBABF-75FE-4A28-B975-258FA659E7C9}" type="pres">
      <dgm:prSet presAssocID="{E93E76AE-C3C1-41D4-BE3E-3C835631000F}" presName="Name0" presStyleCnt="0">
        <dgm:presLayoutVars>
          <dgm:dir/>
          <dgm:resizeHandles val="exact"/>
        </dgm:presLayoutVars>
      </dgm:prSet>
      <dgm:spPr/>
    </dgm:pt>
    <dgm:pt modelId="{EA28B6B2-D5BC-4AB0-8B20-3873BDD89137}" type="pres">
      <dgm:prSet presAssocID="{5A2538D8-DC0E-4850-8E41-B9A47673331B}" presName="node" presStyleLbl="node1" presStyleIdx="0" presStyleCnt="5">
        <dgm:presLayoutVars>
          <dgm:bulletEnabled val="1"/>
        </dgm:presLayoutVars>
      </dgm:prSet>
      <dgm:spPr/>
    </dgm:pt>
    <dgm:pt modelId="{AFD85DA9-E1CC-4442-B1E6-38825E898E32}" type="pres">
      <dgm:prSet presAssocID="{D7CB89DD-DBDB-4596-9DA0-EF1082C5BAC6}" presName="sibTrans" presStyleLbl="sibTrans2D1" presStyleIdx="0" presStyleCnt="4"/>
      <dgm:spPr/>
    </dgm:pt>
    <dgm:pt modelId="{A30B7973-36D3-4E12-A72D-E44682E2D2A0}" type="pres">
      <dgm:prSet presAssocID="{D7CB89DD-DBDB-4596-9DA0-EF1082C5BAC6}" presName="connectorText" presStyleLbl="sibTrans2D1" presStyleIdx="0" presStyleCnt="4"/>
      <dgm:spPr/>
    </dgm:pt>
    <dgm:pt modelId="{1875C5A4-DFC5-46A3-8756-ECF3AC55446F}" type="pres">
      <dgm:prSet presAssocID="{BFE4FEA5-C2F4-48ED-9A2F-DCEA6279984C}" presName="node" presStyleLbl="node1" presStyleIdx="1" presStyleCnt="5">
        <dgm:presLayoutVars>
          <dgm:bulletEnabled val="1"/>
        </dgm:presLayoutVars>
      </dgm:prSet>
      <dgm:spPr/>
    </dgm:pt>
    <dgm:pt modelId="{89AFFD3C-A5F3-4051-99FD-A9A0FA178C94}" type="pres">
      <dgm:prSet presAssocID="{2172132E-755D-447B-A6CE-92712348A732}" presName="sibTrans" presStyleLbl="sibTrans2D1" presStyleIdx="1" presStyleCnt="4"/>
      <dgm:spPr/>
    </dgm:pt>
    <dgm:pt modelId="{F2888141-4CA4-421C-BF78-4453BB9CC1EB}" type="pres">
      <dgm:prSet presAssocID="{2172132E-755D-447B-A6CE-92712348A732}" presName="connectorText" presStyleLbl="sibTrans2D1" presStyleIdx="1" presStyleCnt="4"/>
      <dgm:spPr/>
    </dgm:pt>
    <dgm:pt modelId="{2A9ED92A-C35E-4151-B3D4-3F517A2F84A6}" type="pres">
      <dgm:prSet presAssocID="{79670B40-4D2D-4297-A884-156CD5CEABDE}" presName="node" presStyleLbl="node1" presStyleIdx="2" presStyleCnt="5">
        <dgm:presLayoutVars>
          <dgm:bulletEnabled val="1"/>
        </dgm:presLayoutVars>
      </dgm:prSet>
      <dgm:spPr/>
    </dgm:pt>
    <dgm:pt modelId="{028AA83E-9916-40DD-9FCC-CCCB545E9B54}" type="pres">
      <dgm:prSet presAssocID="{D5F103E4-029A-4382-A015-48ED24A1C664}" presName="sibTrans" presStyleLbl="sibTrans2D1" presStyleIdx="2" presStyleCnt="4"/>
      <dgm:spPr/>
    </dgm:pt>
    <dgm:pt modelId="{3237E9C8-AAE1-4445-BCCB-5750CBF6E627}" type="pres">
      <dgm:prSet presAssocID="{D5F103E4-029A-4382-A015-48ED24A1C664}" presName="connectorText" presStyleLbl="sibTrans2D1" presStyleIdx="2" presStyleCnt="4"/>
      <dgm:spPr/>
    </dgm:pt>
    <dgm:pt modelId="{E1394B2F-37EC-41BD-9FB4-B79E0885CF9A}" type="pres">
      <dgm:prSet presAssocID="{05A4E975-51E3-4E87-BB06-01D98FDE246E}" presName="node" presStyleLbl="node1" presStyleIdx="3" presStyleCnt="5">
        <dgm:presLayoutVars>
          <dgm:bulletEnabled val="1"/>
        </dgm:presLayoutVars>
      </dgm:prSet>
      <dgm:spPr/>
    </dgm:pt>
    <dgm:pt modelId="{37942576-7314-4D28-A211-D5A38C56F205}" type="pres">
      <dgm:prSet presAssocID="{6B47ACE5-B956-439E-9202-4EF3662F21DE}" presName="sibTrans" presStyleLbl="sibTrans2D1" presStyleIdx="3" presStyleCnt="4"/>
      <dgm:spPr/>
    </dgm:pt>
    <dgm:pt modelId="{23937B38-9CE7-4822-A525-E45518DE4373}" type="pres">
      <dgm:prSet presAssocID="{6B47ACE5-B956-439E-9202-4EF3662F21DE}" presName="connectorText" presStyleLbl="sibTrans2D1" presStyleIdx="3" presStyleCnt="4"/>
      <dgm:spPr/>
    </dgm:pt>
    <dgm:pt modelId="{099D0A99-73AB-40A0-939B-8E8070549FB1}" type="pres">
      <dgm:prSet presAssocID="{2D2E3CF3-118E-4EF4-A78A-7EB09A230803}" presName="node" presStyleLbl="node1" presStyleIdx="4" presStyleCnt="5">
        <dgm:presLayoutVars>
          <dgm:bulletEnabled val="1"/>
        </dgm:presLayoutVars>
      </dgm:prSet>
      <dgm:spPr/>
    </dgm:pt>
  </dgm:ptLst>
  <dgm:cxnLst>
    <dgm:cxn modelId="{84A71602-97D7-4B80-9B0F-897ADF575CC3}" type="presOf" srcId="{6B47ACE5-B956-439E-9202-4EF3662F21DE}" destId="{23937B38-9CE7-4822-A525-E45518DE4373}" srcOrd="1" destOrd="0" presId="urn:microsoft.com/office/officeart/2005/8/layout/process1"/>
    <dgm:cxn modelId="{5755660F-2F78-49F5-AC8F-10F94E0DA4BB}" type="presOf" srcId="{BFE4FEA5-C2F4-48ED-9A2F-DCEA6279984C}" destId="{1875C5A4-DFC5-46A3-8756-ECF3AC55446F}" srcOrd="0" destOrd="0" presId="urn:microsoft.com/office/officeart/2005/8/layout/process1"/>
    <dgm:cxn modelId="{12AF4331-B97F-4009-8E2F-7E94DDB893F3}" type="presOf" srcId="{79670B40-4D2D-4297-A884-156CD5CEABDE}" destId="{2A9ED92A-C35E-4151-B3D4-3F517A2F84A6}" srcOrd="0" destOrd="0" presId="urn:microsoft.com/office/officeart/2005/8/layout/process1"/>
    <dgm:cxn modelId="{192F453C-CC75-41D2-B02B-BC8FB8DF66B4}" srcId="{E93E76AE-C3C1-41D4-BE3E-3C835631000F}" destId="{2D2E3CF3-118E-4EF4-A78A-7EB09A230803}" srcOrd="4" destOrd="0" parTransId="{955B6889-5EA7-4EF8-90D7-819044E52E2C}" sibTransId="{B1F34F90-8DD9-4028-A1F6-80B41853ECA9}"/>
    <dgm:cxn modelId="{980A755F-065B-4DE0-BF4C-89363E8AA8BE}" type="presOf" srcId="{2172132E-755D-447B-A6CE-92712348A732}" destId="{F2888141-4CA4-421C-BF78-4453BB9CC1EB}" srcOrd="1" destOrd="0" presId="urn:microsoft.com/office/officeart/2005/8/layout/process1"/>
    <dgm:cxn modelId="{92918F64-AE8F-4697-8411-8D39734A6470}" srcId="{E93E76AE-C3C1-41D4-BE3E-3C835631000F}" destId="{5A2538D8-DC0E-4850-8E41-B9A47673331B}" srcOrd="0" destOrd="0" parTransId="{C0CC5F24-88F5-4C32-9C9C-4587316BC966}" sibTransId="{D7CB89DD-DBDB-4596-9DA0-EF1082C5BAC6}"/>
    <dgm:cxn modelId="{FDD7F848-CB6F-424F-A67D-4B807DCC0FE9}" srcId="{E93E76AE-C3C1-41D4-BE3E-3C835631000F}" destId="{BFE4FEA5-C2F4-48ED-9A2F-DCEA6279984C}" srcOrd="1" destOrd="0" parTransId="{D7E9C498-7E57-41FF-8350-AF705962DDAD}" sibTransId="{2172132E-755D-447B-A6CE-92712348A732}"/>
    <dgm:cxn modelId="{FB7B2B74-CDBB-4CF2-9E48-BC82C5C4DD04}" type="presOf" srcId="{D5F103E4-029A-4382-A015-48ED24A1C664}" destId="{3237E9C8-AAE1-4445-BCCB-5750CBF6E627}" srcOrd="1" destOrd="0" presId="urn:microsoft.com/office/officeart/2005/8/layout/process1"/>
    <dgm:cxn modelId="{8A9E2158-0DF8-4B01-8674-C9EE79B90E8A}" type="presOf" srcId="{D7CB89DD-DBDB-4596-9DA0-EF1082C5BAC6}" destId="{AFD85DA9-E1CC-4442-B1E6-38825E898E32}" srcOrd="0" destOrd="0" presId="urn:microsoft.com/office/officeart/2005/8/layout/process1"/>
    <dgm:cxn modelId="{B7C57278-DE97-42D2-889F-98F1F37C04AC}" type="presOf" srcId="{05A4E975-51E3-4E87-BB06-01D98FDE246E}" destId="{E1394B2F-37EC-41BD-9FB4-B79E0885CF9A}" srcOrd="0" destOrd="0" presId="urn:microsoft.com/office/officeart/2005/8/layout/process1"/>
    <dgm:cxn modelId="{D4A39DA2-340B-4399-8A62-9D0696A9AA10}" type="presOf" srcId="{6B47ACE5-B956-439E-9202-4EF3662F21DE}" destId="{37942576-7314-4D28-A211-D5A38C56F205}" srcOrd="0" destOrd="0" presId="urn:microsoft.com/office/officeart/2005/8/layout/process1"/>
    <dgm:cxn modelId="{80CA3BB1-9B40-414C-9FED-178CBF2D1855}" type="presOf" srcId="{E93E76AE-C3C1-41D4-BE3E-3C835631000F}" destId="{1F9DBABF-75FE-4A28-B975-258FA659E7C9}" srcOrd="0" destOrd="0" presId="urn:microsoft.com/office/officeart/2005/8/layout/process1"/>
    <dgm:cxn modelId="{3EBB59B4-4498-4D12-9E90-2E607150AA65}" srcId="{E93E76AE-C3C1-41D4-BE3E-3C835631000F}" destId="{79670B40-4D2D-4297-A884-156CD5CEABDE}" srcOrd="2" destOrd="0" parTransId="{574FD224-CB4B-4692-8A4F-4CC0D4A34068}" sibTransId="{D5F103E4-029A-4382-A015-48ED24A1C664}"/>
    <dgm:cxn modelId="{B5CECFBB-A149-4D36-8FE9-7DEFA44A6DFE}" type="presOf" srcId="{5A2538D8-DC0E-4850-8E41-B9A47673331B}" destId="{EA28B6B2-D5BC-4AB0-8B20-3873BDD89137}" srcOrd="0" destOrd="0" presId="urn:microsoft.com/office/officeart/2005/8/layout/process1"/>
    <dgm:cxn modelId="{2FE4ADD6-50AC-4086-948A-20FB7C6E776D}" type="presOf" srcId="{2172132E-755D-447B-A6CE-92712348A732}" destId="{89AFFD3C-A5F3-4051-99FD-A9A0FA178C94}" srcOrd="0" destOrd="0" presId="urn:microsoft.com/office/officeart/2005/8/layout/process1"/>
    <dgm:cxn modelId="{AE6389DD-784B-43C5-9EB2-3692F245E6DF}" type="presOf" srcId="{D5F103E4-029A-4382-A015-48ED24A1C664}" destId="{028AA83E-9916-40DD-9FCC-CCCB545E9B54}" srcOrd="0" destOrd="0" presId="urn:microsoft.com/office/officeart/2005/8/layout/process1"/>
    <dgm:cxn modelId="{092D66ED-5B46-401C-A500-DA557E79C5C0}" type="presOf" srcId="{2D2E3CF3-118E-4EF4-A78A-7EB09A230803}" destId="{099D0A99-73AB-40A0-939B-8E8070549FB1}" srcOrd="0" destOrd="0" presId="urn:microsoft.com/office/officeart/2005/8/layout/process1"/>
    <dgm:cxn modelId="{3D5E0BF2-F6BC-4E2B-BF8C-D633CA1A45A3}" srcId="{E93E76AE-C3C1-41D4-BE3E-3C835631000F}" destId="{05A4E975-51E3-4E87-BB06-01D98FDE246E}" srcOrd="3" destOrd="0" parTransId="{BD9FFE53-2CEB-4C2B-966A-72332625736F}" sibTransId="{6B47ACE5-B956-439E-9202-4EF3662F21DE}"/>
    <dgm:cxn modelId="{484CD6F8-1599-4669-BE57-5D4E970CAF4C}" type="presOf" srcId="{D7CB89DD-DBDB-4596-9DA0-EF1082C5BAC6}" destId="{A30B7973-36D3-4E12-A72D-E44682E2D2A0}" srcOrd="1" destOrd="0" presId="urn:microsoft.com/office/officeart/2005/8/layout/process1"/>
    <dgm:cxn modelId="{121A0EB9-2498-4711-B967-D731F1B2D8C3}" type="presParOf" srcId="{1F9DBABF-75FE-4A28-B975-258FA659E7C9}" destId="{EA28B6B2-D5BC-4AB0-8B20-3873BDD89137}" srcOrd="0" destOrd="0" presId="urn:microsoft.com/office/officeart/2005/8/layout/process1"/>
    <dgm:cxn modelId="{6C1E8C20-A010-4EE3-969C-B57F9AD65106}" type="presParOf" srcId="{1F9DBABF-75FE-4A28-B975-258FA659E7C9}" destId="{AFD85DA9-E1CC-4442-B1E6-38825E898E32}" srcOrd="1" destOrd="0" presId="urn:microsoft.com/office/officeart/2005/8/layout/process1"/>
    <dgm:cxn modelId="{950EB44C-8238-443F-8DD5-AA73321B3DF9}" type="presParOf" srcId="{AFD85DA9-E1CC-4442-B1E6-38825E898E32}" destId="{A30B7973-36D3-4E12-A72D-E44682E2D2A0}" srcOrd="0" destOrd="0" presId="urn:microsoft.com/office/officeart/2005/8/layout/process1"/>
    <dgm:cxn modelId="{3937DD53-AF58-435A-A9F6-05AFA0DB085E}" type="presParOf" srcId="{1F9DBABF-75FE-4A28-B975-258FA659E7C9}" destId="{1875C5A4-DFC5-46A3-8756-ECF3AC55446F}" srcOrd="2" destOrd="0" presId="urn:microsoft.com/office/officeart/2005/8/layout/process1"/>
    <dgm:cxn modelId="{887F6096-118E-476F-BA41-B881DE000053}" type="presParOf" srcId="{1F9DBABF-75FE-4A28-B975-258FA659E7C9}" destId="{89AFFD3C-A5F3-4051-99FD-A9A0FA178C94}" srcOrd="3" destOrd="0" presId="urn:microsoft.com/office/officeart/2005/8/layout/process1"/>
    <dgm:cxn modelId="{8EE789CC-DBEF-4A3A-8E95-B267C04E3E5C}" type="presParOf" srcId="{89AFFD3C-A5F3-4051-99FD-A9A0FA178C94}" destId="{F2888141-4CA4-421C-BF78-4453BB9CC1EB}" srcOrd="0" destOrd="0" presId="urn:microsoft.com/office/officeart/2005/8/layout/process1"/>
    <dgm:cxn modelId="{61336F01-9CA7-4A10-A217-0BD7F2FDDA41}" type="presParOf" srcId="{1F9DBABF-75FE-4A28-B975-258FA659E7C9}" destId="{2A9ED92A-C35E-4151-B3D4-3F517A2F84A6}" srcOrd="4" destOrd="0" presId="urn:microsoft.com/office/officeart/2005/8/layout/process1"/>
    <dgm:cxn modelId="{90F2B8BF-DB3F-4FE0-B2C9-DDE7FD546F82}" type="presParOf" srcId="{1F9DBABF-75FE-4A28-B975-258FA659E7C9}" destId="{028AA83E-9916-40DD-9FCC-CCCB545E9B54}" srcOrd="5" destOrd="0" presId="urn:microsoft.com/office/officeart/2005/8/layout/process1"/>
    <dgm:cxn modelId="{8657D252-F54A-460D-9A25-0B0EF546DEBF}" type="presParOf" srcId="{028AA83E-9916-40DD-9FCC-CCCB545E9B54}" destId="{3237E9C8-AAE1-4445-BCCB-5750CBF6E627}" srcOrd="0" destOrd="0" presId="urn:microsoft.com/office/officeart/2005/8/layout/process1"/>
    <dgm:cxn modelId="{1567F30A-D90F-4F8C-BF89-2E390B39A7B1}" type="presParOf" srcId="{1F9DBABF-75FE-4A28-B975-258FA659E7C9}" destId="{E1394B2F-37EC-41BD-9FB4-B79E0885CF9A}" srcOrd="6" destOrd="0" presId="urn:microsoft.com/office/officeart/2005/8/layout/process1"/>
    <dgm:cxn modelId="{073FFD30-B504-4EF5-BEE3-0356B6B30748}" type="presParOf" srcId="{1F9DBABF-75FE-4A28-B975-258FA659E7C9}" destId="{37942576-7314-4D28-A211-D5A38C56F205}" srcOrd="7" destOrd="0" presId="urn:microsoft.com/office/officeart/2005/8/layout/process1"/>
    <dgm:cxn modelId="{A4B5C2CE-2F80-4C55-855E-E31CE4530843}" type="presParOf" srcId="{37942576-7314-4D28-A211-D5A38C56F205}" destId="{23937B38-9CE7-4822-A525-E45518DE4373}" srcOrd="0" destOrd="0" presId="urn:microsoft.com/office/officeart/2005/8/layout/process1"/>
    <dgm:cxn modelId="{CCFF72B0-E50C-468D-9128-05196A9D7FCA}" type="presParOf" srcId="{1F9DBABF-75FE-4A28-B975-258FA659E7C9}" destId="{099D0A99-73AB-40A0-939B-8E8070549FB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3E76AE-C3C1-41D4-BE3E-3C835631000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A2538D8-DC0E-4850-8E41-B9A47673331B}">
      <dgm:prSet phldrT="[Text]"/>
      <dgm:spPr/>
      <dgm:t>
        <a:bodyPr/>
        <a:lstStyle/>
        <a:p>
          <a:r>
            <a:rPr lang="en-US" altLang="zh-CN" dirty="0"/>
            <a:t>Input sentence</a:t>
          </a:r>
          <a:endParaRPr lang="en-US" dirty="0"/>
        </a:p>
      </dgm:t>
    </dgm:pt>
    <dgm:pt modelId="{C0CC5F24-88F5-4C32-9C9C-4587316BC966}" type="parTrans" cxnId="{92918F64-AE8F-4697-8411-8D39734A6470}">
      <dgm:prSet/>
      <dgm:spPr/>
      <dgm:t>
        <a:bodyPr/>
        <a:lstStyle/>
        <a:p>
          <a:endParaRPr lang="en-US"/>
        </a:p>
      </dgm:t>
    </dgm:pt>
    <dgm:pt modelId="{D7CB89DD-DBDB-4596-9DA0-EF1082C5BAC6}" type="sibTrans" cxnId="{92918F64-AE8F-4697-8411-8D39734A6470}">
      <dgm:prSet/>
      <dgm:spPr/>
      <dgm:t>
        <a:bodyPr/>
        <a:lstStyle/>
        <a:p>
          <a:endParaRPr lang="en-US"/>
        </a:p>
      </dgm:t>
    </dgm:pt>
    <dgm:pt modelId="{BFE4FEA5-C2F4-48ED-9A2F-DCEA6279984C}">
      <dgm:prSet phldrT="[Text]"/>
      <dgm:spPr/>
      <dgm:t>
        <a:bodyPr/>
        <a:lstStyle/>
        <a:p>
          <a:r>
            <a:rPr lang="en-US" dirty="0"/>
            <a:t>segmentation</a:t>
          </a:r>
        </a:p>
      </dgm:t>
    </dgm:pt>
    <dgm:pt modelId="{D7E9C498-7E57-41FF-8350-AF705962DDAD}" type="parTrans" cxnId="{FDD7F848-CB6F-424F-A67D-4B807DCC0FE9}">
      <dgm:prSet/>
      <dgm:spPr/>
      <dgm:t>
        <a:bodyPr/>
        <a:lstStyle/>
        <a:p>
          <a:endParaRPr lang="en-US"/>
        </a:p>
      </dgm:t>
    </dgm:pt>
    <dgm:pt modelId="{2172132E-755D-447B-A6CE-92712348A732}" type="sibTrans" cxnId="{FDD7F848-CB6F-424F-A67D-4B807DCC0FE9}">
      <dgm:prSet/>
      <dgm:spPr/>
      <dgm:t>
        <a:bodyPr/>
        <a:lstStyle/>
        <a:p>
          <a:endParaRPr lang="en-US"/>
        </a:p>
      </dgm:t>
    </dgm:pt>
    <dgm:pt modelId="{79670B40-4D2D-4297-A884-156CD5CEABDE}">
      <dgm:prSet phldrT="[Text]"/>
      <dgm:spPr/>
      <dgm:t>
        <a:bodyPr/>
        <a:lstStyle/>
        <a:p>
          <a:r>
            <a:rPr lang="en-US" dirty="0"/>
            <a:t>Search keyword</a:t>
          </a:r>
        </a:p>
      </dgm:t>
    </dgm:pt>
    <dgm:pt modelId="{574FD224-CB4B-4692-8A4F-4CC0D4A34068}" type="parTrans" cxnId="{3EBB59B4-4498-4D12-9E90-2E607150AA65}">
      <dgm:prSet/>
      <dgm:spPr/>
      <dgm:t>
        <a:bodyPr/>
        <a:lstStyle/>
        <a:p>
          <a:endParaRPr lang="en-US"/>
        </a:p>
      </dgm:t>
    </dgm:pt>
    <dgm:pt modelId="{D5F103E4-029A-4382-A015-48ED24A1C664}" type="sibTrans" cxnId="{3EBB59B4-4498-4D12-9E90-2E607150AA65}">
      <dgm:prSet/>
      <dgm:spPr/>
      <dgm:t>
        <a:bodyPr/>
        <a:lstStyle/>
        <a:p>
          <a:endParaRPr lang="en-US"/>
        </a:p>
      </dgm:t>
    </dgm:pt>
    <dgm:pt modelId="{05A4E975-51E3-4E87-BB06-01D98FDE246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Sentiment </a:t>
          </a:r>
          <a:r>
            <a:rPr lang="en-US" dirty="0" err="1"/>
            <a:t>analyse</a:t>
          </a:r>
          <a:endParaRPr lang="en-US" dirty="0"/>
        </a:p>
      </dgm:t>
    </dgm:pt>
    <dgm:pt modelId="{BD9FFE53-2CEB-4C2B-966A-72332625736F}" type="parTrans" cxnId="{3D5E0BF2-F6BC-4E2B-BF8C-D633CA1A45A3}">
      <dgm:prSet/>
      <dgm:spPr/>
      <dgm:t>
        <a:bodyPr/>
        <a:lstStyle/>
        <a:p>
          <a:endParaRPr lang="en-US"/>
        </a:p>
      </dgm:t>
    </dgm:pt>
    <dgm:pt modelId="{6B47ACE5-B956-439E-9202-4EF3662F21DE}" type="sibTrans" cxnId="{3D5E0BF2-F6BC-4E2B-BF8C-D633CA1A45A3}">
      <dgm:prSet/>
      <dgm:spPr/>
      <dgm:t>
        <a:bodyPr/>
        <a:lstStyle/>
        <a:p>
          <a:endParaRPr lang="en-US"/>
        </a:p>
      </dgm:t>
    </dgm:pt>
    <dgm:pt modelId="{2D2E3CF3-118E-4EF4-A78A-7EB09A230803}">
      <dgm:prSet phldrT="[Text]"/>
      <dgm:spPr/>
      <dgm:t>
        <a:bodyPr/>
        <a:lstStyle/>
        <a:p>
          <a:r>
            <a:rPr lang="en-US" dirty="0"/>
            <a:t>Output sentence</a:t>
          </a:r>
        </a:p>
      </dgm:t>
    </dgm:pt>
    <dgm:pt modelId="{955B6889-5EA7-4EF8-90D7-819044E52E2C}" type="parTrans" cxnId="{192F453C-CC75-41D2-B02B-BC8FB8DF66B4}">
      <dgm:prSet/>
      <dgm:spPr/>
      <dgm:t>
        <a:bodyPr/>
        <a:lstStyle/>
        <a:p>
          <a:endParaRPr lang="en-US"/>
        </a:p>
      </dgm:t>
    </dgm:pt>
    <dgm:pt modelId="{B1F34F90-8DD9-4028-A1F6-80B41853ECA9}" type="sibTrans" cxnId="{192F453C-CC75-41D2-B02B-BC8FB8DF66B4}">
      <dgm:prSet/>
      <dgm:spPr/>
      <dgm:t>
        <a:bodyPr/>
        <a:lstStyle/>
        <a:p>
          <a:endParaRPr lang="en-US"/>
        </a:p>
      </dgm:t>
    </dgm:pt>
    <dgm:pt modelId="{1F9DBABF-75FE-4A28-B975-258FA659E7C9}" type="pres">
      <dgm:prSet presAssocID="{E93E76AE-C3C1-41D4-BE3E-3C835631000F}" presName="Name0" presStyleCnt="0">
        <dgm:presLayoutVars>
          <dgm:dir/>
          <dgm:resizeHandles val="exact"/>
        </dgm:presLayoutVars>
      </dgm:prSet>
      <dgm:spPr/>
    </dgm:pt>
    <dgm:pt modelId="{EA28B6B2-D5BC-4AB0-8B20-3873BDD89137}" type="pres">
      <dgm:prSet presAssocID="{5A2538D8-DC0E-4850-8E41-B9A47673331B}" presName="node" presStyleLbl="node1" presStyleIdx="0" presStyleCnt="5">
        <dgm:presLayoutVars>
          <dgm:bulletEnabled val="1"/>
        </dgm:presLayoutVars>
      </dgm:prSet>
      <dgm:spPr/>
    </dgm:pt>
    <dgm:pt modelId="{AFD85DA9-E1CC-4442-B1E6-38825E898E32}" type="pres">
      <dgm:prSet presAssocID="{D7CB89DD-DBDB-4596-9DA0-EF1082C5BAC6}" presName="sibTrans" presStyleLbl="sibTrans2D1" presStyleIdx="0" presStyleCnt="4"/>
      <dgm:spPr/>
    </dgm:pt>
    <dgm:pt modelId="{A30B7973-36D3-4E12-A72D-E44682E2D2A0}" type="pres">
      <dgm:prSet presAssocID="{D7CB89DD-DBDB-4596-9DA0-EF1082C5BAC6}" presName="connectorText" presStyleLbl="sibTrans2D1" presStyleIdx="0" presStyleCnt="4"/>
      <dgm:spPr/>
    </dgm:pt>
    <dgm:pt modelId="{1875C5A4-DFC5-46A3-8756-ECF3AC55446F}" type="pres">
      <dgm:prSet presAssocID="{BFE4FEA5-C2F4-48ED-9A2F-DCEA6279984C}" presName="node" presStyleLbl="node1" presStyleIdx="1" presStyleCnt="5">
        <dgm:presLayoutVars>
          <dgm:bulletEnabled val="1"/>
        </dgm:presLayoutVars>
      </dgm:prSet>
      <dgm:spPr/>
    </dgm:pt>
    <dgm:pt modelId="{89AFFD3C-A5F3-4051-99FD-A9A0FA178C94}" type="pres">
      <dgm:prSet presAssocID="{2172132E-755D-447B-A6CE-92712348A732}" presName="sibTrans" presStyleLbl="sibTrans2D1" presStyleIdx="1" presStyleCnt="4"/>
      <dgm:spPr/>
    </dgm:pt>
    <dgm:pt modelId="{F2888141-4CA4-421C-BF78-4453BB9CC1EB}" type="pres">
      <dgm:prSet presAssocID="{2172132E-755D-447B-A6CE-92712348A732}" presName="connectorText" presStyleLbl="sibTrans2D1" presStyleIdx="1" presStyleCnt="4"/>
      <dgm:spPr/>
    </dgm:pt>
    <dgm:pt modelId="{2A9ED92A-C35E-4151-B3D4-3F517A2F84A6}" type="pres">
      <dgm:prSet presAssocID="{79670B40-4D2D-4297-A884-156CD5CEABDE}" presName="node" presStyleLbl="node1" presStyleIdx="2" presStyleCnt="5">
        <dgm:presLayoutVars>
          <dgm:bulletEnabled val="1"/>
        </dgm:presLayoutVars>
      </dgm:prSet>
      <dgm:spPr/>
    </dgm:pt>
    <dgm:pt modelId="{028AA83E-9916-40DD-9FCC-CCCB545E9B54}" type="pres">
      <dgm:prSet presAssocID="{D5F103E4-029A-4382-A015-48ED24A1C664}" presName="sibTrans" presStyleLbl="sibTrans2D1" presStyleIdx="2" presStyleCnt="4"/>
      <dgm:spPr/>
    </dgm:pt>
    <dgm:pt modelId="{3237E9C8-AAE1-4445-BCCB-5750CBF6E627}" type="pres">
      <dgm:prSet presAssocID="{D5F103E4-029A-4382-A015-48ED24A1C664}" presName="connectorText" presStyleLbl="sibTrans2D1" presStyleIdx="2" presStyleCnt="4"/>
      <dgm:spPr/>
    </dgm:pt>
    <dgm:pt modelId="{E1394B2F-37EC-41BD-9FB4-B79E0885CF9A}" type="pres">
      <dgm:prSet presAssocID="{05A4E975-51E3-4E87-BB06-01D98FDE246E}" presName="node" presStyleLbl="node1" presStyleIdx="3" presStyleCnt="5">
        <dgm:presLayoutVars>
          <dgm:bulletEnabled val="1"/>
        </dgm:presLayoutVars>
      </dgm:prSet>
      <dgm:spPr/>
    </dgm:pt>
    <dgm:pt modelId="{37942576-7314-4D28-A211-D5A38C56F205}" type="pres">
      <dgm:prSet presAssocID="{6B47ACE5-B956-439E-9202-4EF3662F21DE}" presName="sibTrans" presStyleLbl="sibTrans2D1" presStyleIdx="3" presStyleCnt="4"/>
      <dgm:spPr/>
    </dgm:pt>
    <dgm:pt modelId="{23937B38-9CE7-4822-A525-E45518DE4373}" type="pres">
      <dgm:prSet presAssocID="{6B47ACE5-B956-439E-9202-4EF3662F21DE}" presName="connectorText" presStyleLbl="sibTrans2D1" presStyleIdx="3" presStyleCnt="4"/>
      <dgm:spPr/>
    </dgm:pt>
    <dgm:pt modelId="{099D0A99-73AB-40A0-939B-8E8070549FB1}" type="pres">
      <dgm:prSet presAssocID="{2D2E3CF3-118E-4EF4-A78A-7EB09A230803}" presName="node" presStyleLbl="node1" presStyleIdx="4" presStyleCnt="5">
        <dgm:presLayoutVars>
          <dgm:bulletEnabled val="1"/>
        </dgm:presLayoutVars>
      </dgm:prSet>
      <dgm:spPr/>
    </dgm:pt>
  </dgm:ptLst>
  <dgm:cxnLst>
    <dgm:cxn modelId="{84A71602-97D7-4B80-9B0F-897ADF575CC3}" type="presOf" srcId="{6B47ACE5-B956-439E-9202-4EF3662F21DE}" destId="{23937B38-9CE7-4822-A525-E45518DE4373}" srcOrd="1" destOrd="0" presId="urn:microsoft.com/office/officeart/2005/8/layout/process1"/>
    <dgm:cxn modelId="{5755660F-2F78-49F5-AC8F-10F94E0DA4BB}" type="presOf" srcId="{BFE4FEA5-C2F4-48ED-9A2F-DCEA6279984C}" destId="{1875C5A4-DFC5-46A3-8756-ECF3AC55446F}" srcOrd="0" destOrd="0" presId="urn:microsoft.com/office/officeart/2005/8/layout/process1"/>
    <dgm:cxn modelId="{12AF4331-B97F-4009-8E2F-7E94DDB893F3}" type="presOf" srcId="{79670B40-4D2D-4297-A884-156CD5CEABDE}" destId="{2A9ED92A-C35E-4151-B3D4-3F517A2F84A6}" srcOrd="0" destOrd="0" presId="urn:microsoft.com/office/officeart/2005/8/layout/process1"/>
    <dgm:cxn modelId="{192F453C-CC75-41D2-B02B-BC8FB8DF66B4}" srcId="{E93E76AE-C3C1-41D4-BE3E-3C835631000F}" destId="{2D2E3CF3-118E-4EF4-A78A-7EB09A230803}" srcOrd="4" destOrd="0" parTransId="{955B6889-5EA7-4EF8-90D7-819044E52E2C}" sibTransId="{B1F34F90-8DD9-4028-A1F6-80B41853ECA9}"/>
    <dgm:cxn modelId="{980A755F-065B-4DE0-BF4C-89363E8AA8BE}" type="presOf" srcId="{2172132E-755D-447B-A6CE-92712348A732}" destId="{F2888141-4CA4-421C-BF78-4453BB9CC1EB}" srcOrd="1" destOrd="0" presId="urn:microsoft.com/office/officeart/2005/8/layout/process1"/>
    <dgm:cxn modelId="{92918F64-AE8F-4697-8411-8D39734A6470}" srcId="{E93E76AE-C3C1-41D4-BE3E-3C835631000F}" destId="{5A2538D8-DC0E-4850-8E41-B9A47673331B}" srcOrd="0" destOrd="0" parTransId="{C0CC5F24-88F5-4C32-9C9C-4587316BC966}" sibTransId="{D7CB89DD-DBDB-4596-9DA0-EF1082C5BAC6}"/>
    <dgm:cxn modelId="{FDD7F848-CB6F-424F-A67D-4B807DCC0FE9}" srcId="{E93E76AE-C3C1-41D4-BE3E-3C835631000F}" destId="{BFE4FEA5-C2F4-48ED-9A2F-DCEA6279984C}" srcOrd="1" destOrd="0" parTransId="{D7E9C498-7E57-41FF-8350-AF705962DDAD}" sibTransId="{2172132E-755D-447B-A6CE-92712348A732}"/>
    <dgm:cxn modelId="{FB7B2B74-CDBB-4CF2-9E48-BC82C5C4DD04}" type="presOf" srcId="{D5F103E4-029A-4382-A015-48ED24A1C664}" destId="{3237E9C8-AAE1-4445-BCCB-5750CBF6E627}" srcOrd="1" destOrd="0" presId="urn:microsoft.com/office/officeart/2005/8/layout/process1"/>
    <dgm:cxn modelId="{8A9E2158-0DF8-4B01-8674-C9EE79B90E8A}" type="presOf" srcId="{D7CB89DD-DBDB-4596-9DA0-EF1082C5BAC6}" destId="{AFD85DA9-E1CC-4442-B1E6-38825E898E32}" srcOrd="0" destOrd="0" presId="urn:microsoft.com/office/officeart/2005/8/layout/process1"/>
    <dgm:cxn modelId="{B7C57278-DE97-42D2-889F-98F1F37C04AC}" type="presOf" srcId="{05A4E975-51E3-4E87-BB06-01D98FDE246E}" destId="{E1394B2F-37EC-41BD-9FB4-B79E0885CF9A}" srcOrd="0" destOrd="0" presId="urn:microsoft.com/office/officeart/2005/8/layout/process1"/>
    <dgm:cxn modelId="{D4A39DA2-340B-4399-8A62-9D0696A9AA10}" type="presOf" srcId="{6B47ACE5-B956-439E-9202-4EF3662F21DE}" destId="{37942576-7314-4D28-A211-D5A38C56F205}" srcOrd="0" destOrd="0" presId="urn:microsoft.com/office/officeart/2005/8/layout/process1"/>
    <dgm:cxn modelId="{80CA3BB1-9B40-414C-9FED-178CBF2D1855}" type="presOf" srcId="{E93E76AE-C3C1-41D4-BE3E-3C835631000F}" destId="{1F9DBABF-75FE-4A28-B975-258FA659E7C9}" srcOrd="0" destOrd="0" presId="urn:microsoft.com/office/officeart/2005/8/layout/process1"/>
    <dgm:cxn modelId="{3EBB59B4-4498-4D12-9E90-2E607150AA65}" srcId="{E93E76AE-C3C1-41D4-BE3E-3C835631000F}" destId="{79670B40-4D2D-4297-A884-156CD5CEABDE}" srcOrd="2" destOrd="0" parTransId="{574FD224-CB4B-4692-8A4F-4CC0D4A34068}" sibTransId="{D5F103E4-029A-4382-A015-48ED24A1C664}"/>
    <dgm:cxn modelId="{B5CECFBB-A149-4D36-8FE9-7DEFA44A6DFE}" type="presOf" srcId="{5A2538D8-DC0E-4850-8E41-B9A47673331B}" destId="{EA28B6B2-D5BC-4AB0-8B20-3873BDD89137}" srcOrd="0" destOrd="0" presId="urn:microsoft.com/office/officeart/2005/8/layout/process1"/>
    <dgm:cxn modelId="{2FE4ADD6-50AC-4086-948A-20FB7C6E776D}" type="presOf" srcId="{2172132E-755D-447B-A6CE-92712348A732}" destId="{89AFFD3C-A5F3-4051-99FD-A9A0FA178C94}" srcOrd="0" destOrd="0" presId="urn:microsoft.com/office/officeart/2005/8/layout/process1"/>
    <dgm:cxn modelId="{AE6389DD-784B-43C5-9EB2-3692F245E6DF}" type="presOf" srcId="{D5F103E4-029A-4382-A015-48ED24A1C664}" destId="{028AA83E-9916-40DD-9FCC-CCCB545E9B54}" srcOrd="0" destOrd="0" presId="urn:microsoft.com/office/officeart/2005/8/layout/process1"/>
    <dgm:cxn modelId="{092D66ED-5B46-401C-A500-DA557E79C5C0}" type="presOf" srcId="{2D2E3CF3-118E-4EF4-A78A-7EB09A230803}" destId="{099D0A99-73AB-40A0-939B-8E8070549FB1}" srcOrd="0" destOrd="0" presId="urn:microsoft.com/office/officeart/2005/8/layout/process1"/>
    <dgm:cxn modelId="{3D5E0BF2-F6BC-4E2B-BF8C-D633CA1A45A3}" srcId="{E93E76AE-C3C1-41D4-BE3E-3C835631000F}" destId="{05A4E975-51E3-4E87-BB06-01D98FDE246E}" srcOrd="3" destOrd="0" parTransId="{BD9FFE53-2CEB-4C2B-966A-72332625736F}" sibTransId="{6B47ACE5-B956-439E-9202-4EF3662F21DE}"/>
    <dgm:cxn modelId="{484CD6F8-1599-4669-BE57-5D4E970CAF4C}" type="presOf" srcId="{D7CB89DD-DBDB-4596-9DA0-EF1082C5BAC6}" destId="{A30B7973-36D3-4E12-A72D-E44682E2D2A0}" srcOrd="1" destOrd="0" presId="urn:microsoft.com/office/officeart/2005/8/layout/process1"/>
    <dgm:cxn modelId="{121A0EB9-2498-4711-B967-D731F1B2D8C3}" type="presParOf" srcId="{1F9DBABF-75FE-4A28-B975-258FA659E7C9}" destId="{EA28B6B2-D5BC-4AB0-8B20-3873BDD89137}" srcOrd="0" destOrd="0" presId="urn:microsoft.com/office/officeart/2005/8/layout/process1"/>
    <dgm:cxn modelId="{6C1E8C20-A010-4EE3-969C-B57F9AD65106}" type="presParOf" srcId="{1F9DBABF-75FE-4A28-B975-258FA659E7C9}" destId="{AFD85DA9-E1CC-4442-B1E6-38825E898E32}" srcOrd="1" destOrd="0" presId="urn:microsoft.com/office/officeart/2005/8/layout/process1"/>
    <dgm:cxn modelId="{950EB44C-8238-443F-8DD5-AA73321B3DF9}" type="presParOf" srcId="{AFD85DA9-E1CC-4442-B1E6-38825E898E32}" destId="{A30B7973-36D3-4E12-A72D-E44682E2D2A0}" srcOrd="0" destOrd="0" presId="urn:microsoft.com/office/officeart/2005/8/layout/process1"/>
    <dgm:cxn modelId="{3937DD53-AF58-435A-A9F6-05AFA0DB085E}" type="presParOf" srcId="{1F9DBABF-75FE-4A28-B975-258FA659E7C9}" destId="{1875C5A4-DFC5-46A3-8756-ECF3AC55446F}" srcOrd="2" destOrd="0" presId="urn:microsoft.com/office/officeart/2005/8/layout/process1"/>
    <dgm:cxn modelId="{887F6096-118E-476F-BA41-B881DE000053}" type="presParOf" srcId="{1F9DBABF-75FE-4A28-B975-258FA659E7C9}" destId="{89AFFD3C-A5F3-4051-99FD-A9A0FA178C94}" srcOrd="3" destOrd="0" presId="urn:microsoft.com/office/officeart/2005/8/layout/process1"/>
    <dgm:cxn modelId="{8EE789CC-DBEF-4A3A-8E95-B267C04E3E5C}" type="presParOf" srcId="{89AFFD3C-A5F3-4051-99FD-A9A0FA178C94}" destId="{F2888141-4CA4-421C-BF78-4453BB9CC1EB}" srcOrd="0" destOrd="0" presId="urn:microsoft.com/office/officeart/2005/8/layout/process1"/>
    <dgm:cxn modelId="{61336F01-9CA7-4A10-A217-0BD7F2FDDA41}" type="presParOf" srcId="{1F9DBABF-75FE-4A28-B975-258FA659E7C9}" destId="{2A9ED92A-C35E-4151-B3D4-3F517A2F84A6}" srcOrd="4" destOrd="0" presId="urn:microsoft.com/office/officeart/2005/8/layout/process1"/>
    <dgm:cxn modelId="{90F2B8BF-DB3F-4FE0-B2C9-DDE7FD546F82}" type="presParOf" srcId="{1F9DBABF-75FE-4A28-B975-258FA659E7C9}" destId="{028AA83E-9916-40DD-9FCC-CCCB545E9B54}" srcOrd="5" destOrd="0" presId="urn:microsoft.com/office/officeart/2005/8/layout/process1"/>
    <dgm:cxn modelId="{8657D252-F54A-460D-9A25-0B0EF546DEBF}" type="presParOf" srcId="{028AA83E-9916-40DD-9FCC-CCCB545E9B54}" destId="{3237E9C8-AAE1-4445-BCCB-5750CBF6E627}" srcOrd="0" destOrd="0" presId="urn:microsoft.com/office/officeart/2005/8/layout/process1"/>
    <dgm:cxn modelId="{1567F30A-D90F-4F8C-BF89-2E390B39A7B1}" type="presParOf" srcId="{1F9DBABF-75FE-4A28-B975-258FA659E7C9}" destId="{E1394B2F-37EC-41BD-9FB4-B79E0885CF9A}" srcOrd="6" destOrd="0" presId="urn:microsoft.com/office/officeart/2005/8/layout/process1"/>
    <dgm:cxn modelId="{073FFD30-B504-4EF5-BEE3-0356B6B30748}" type="presParOf" srcId="{1F9DBABF-75FE-4A28-B975-258FA659E7C9}" destId="{37942576-7314-4D28-A211-D5A38C56F205}" srcOrd="7" destOrd="0" presId="urn:microsoft.com/office/officeart/2005/8/layout/process1"/>
    <dgm:cxn modelId="{A4B5C2CE-2F80-4C55-855E-E31CE4530843}" type="presParOf" srcId="{37942576-7314-4D28-A211-D5A38C56F205}" destId="{23937B38-9CE7-4822-A525-E45518DE4373}" srcOrd="0" destOrd="0" presId="urn:microsoft.com/office/officeart/2005/8/layout/process1"/>
    <dgm:cxn modelId="{CCFF72B0-E50C-468D-9128-05196A9D7FCA}" type="presParOf" srcId="{1F9DBABF-75FE-4A28-B975-258FA659E7C9}" destId="{099D0A99-73AB-40A0-939B-8E8070549FB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93E76AE-C3C1-41D4-BE3E-3C835631000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A2538D8-DC0E-4850-8E41-B9A47673331B}">
      <dgm:prSet phldrT="[Text]"/>
      <dgm:spPr/>
      <dgm:t>
        <a:bodyPr/>
        <a:lstStyle/>
        <a:p>
          <a:r>
            <a:rPr lang="en-US" altLang="zh-CN" dirty="0"/>
            <a:t>Input sentence</a:t>
          </a:r>
          <a:endParaRPr lang="en-US" dirty="0"/>
        </a:p>
      </dgm:t>
    </dgm:pt>
    <dgm:pt modelId="{C0CC5F24-88F5-4C32-9C9C-4587316BC966}" type="parTrans" cxnId="{92918F64-AE8F-4697-8411-8D39734A6470}">
      <dgm:prSet/>
      <dgm:spPr/>
      <dgm:t>
        <a:bodyPr/>
        <a:lstStyle/>
        <a:p>
          <a:endParaRPr lang="en-US"/>
        </a:p>
      </dgm:t>
    </dgm:pt>
    <dgm:pt modelId="{D7CB89DD-DBDB-4596-9DA0-EF1082C5BAC6}" type="sibTrans" cxnId="{92918F64-AE8F-4697-8411-8D39734A6470}">
      <dgm:prSet/>
      <dgm:spPr/>
      <dgm:t>
        <a:bodyPr/>
        <a:lstStyle/>
        <a:p>
          <a:endParaRPr lang="en-US"/>
        </a:p>
      </dgm:t>
    </dgm:pt>
    <dgm:pt modelId="{BFE4FEA5-C2F4-48ED-9A2F-DCEA6279984C}">
      <dgm:prSet phldrT="[Text]"/>
      <dgm:spPr/>
      <dgm:t>
        <a:bodyPr/>
        <a:lstStyle/>
        <a:p>
          <a:r>
            <a:rPr lang="en-US" dirty="0"/>
            <a:t>segmentation</a:t>
          </a:r>
        </a:p>
      </dgm:t>
    </dgm:pt>
    <dgm:pt modelId="{D7E9C498-7E57-41FF-8350-AF705962DDAD}" type="parTrans" cxnId="{FDD7F848-CB6F-424F-A67D-4B807DCC0FE9}">
      <dgm:prSet/>
      <dgm:spPr/>
      <dgm:t>
        <a:bodyPr/>
        <a:lstStyle/>
        <a:p>
          <a:endParaRPr lang="en-US"/>
        </a:p>
      </dgm:t>
    </dgm:pt>
    <dgm:pt modelId="{2172132E-755D-447B-A6CE-92712348A732}" type="sibTrans" cxnId="{FDD7F848-CB6F-424F-A67D-4B807DCC0FE9}">
      <dgm:prSet/>
      <dgm:spPr/>
      <dgm:t>
        <a:bodyPr/>
        <a:lstStyle/>
        <a:p>
          <a:endParaRPr lang="en-US"/>
        </a:p>
      </dgm:t>
    </dgm:pt>
    <dgm:pt modelId="{79670B40-4D2D-4297-A884-156CD5CEABDE}">
      <dgm:prSet phldrT="[Text]"/>
      <dgm:spPr/>
      <dgm:t>
        <a:bodyPr/>
        <a:lstStyle/>
        <a:p>
          <a:r>
            <a:rPr lang="en-US" dirty="0"/>
            <a:t>Search keyword</a:t>
          </a:r>
        </a:p>
      </dgm:t>
    </dgm:pt>
    <dgm:pt modelId="{574FD224-CB4B-4692-8A4F-4CC0D4A34068}" type="parTrans" cxnId="{3EBB59B4-4498-4D12-9E90-2E607150AA65}">
      <dgm:prSet/>
      <dgm:spPr/>
      <dgm:t>
        <a:bodyPr/>
        <a:lstStyle/>
        <a:p>
          <a:endParaRPr lang="en-US"/>
        </a:p>
      </dgm:t>
    </dgm:pt>
    <dgm:pt modelId="{D5F103E4-029A-4382-A015-48ED24A1C664}" type="sibTrans" cxnId="{3EBB59B4-4498-4D12-9E90-2E607150AA65}">
      <dgm:prSet/>
      <dgm:spPr/>
      <dgm:t>
        <a:bodyPr/>
        <a:lstStyle/>
        <a:p>
          <a:endParaRPr lang="en-US"/>
        </a:p>
      </dgm:t>
    </dgm:pt>
    <dgm:pt modelId="{05A4E975-51E3-4E87-BB06-01D98FDE246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Sentiment </a:t>
          </a:r>
          <a:r>
            <a:rPr lang="en-US" dirty="0" err="1"/>
            <a:t>analyse</a:t>
          </a:r>
          <a:endParaRPr lang="en-US" dirty="0"/>
        </a:p>
      </dgm:t>
    </dgm:pt>
    <dgm:pt modelId="{BD9FFE53-2CEB-4C2B-966A-72332625736F}" type="parTrans" cxnId="{3D5E0BF2-F6BC-4E2B-BF8C-D633CA1A45A3}">
      <dgm:prSet/>
      <dgm:spPr/>
      <dgm:t>
        <a:bodyPr/>
        <a:lstStyle/>
        <a:p>
          <a:endParaRPr lang="en-US"/>
        </a:p>
      </dgm:t>
    </dgm:pt>
    <dgm:pt modelId="{6B47ACE5-B956-439E-9202-4EF3662F21DE}" type="sibTrans" cxnId="{3D5E0BF2-F6BC-4E2B-BF8C-D633CA1A45A3}">
      <dgm:prSet/>
      <dgm:spPr/>
      <dgm:t>
        <a:bodyPr/>
        <a:lstStyle/>
        <a:p>
          <a:endParaRPr lang="en-US"/>
        </a:p>
      </dgm:t>
    </dgm:pt>
    <dgm:pt modelId="{2D2E3CF3-118E-4EF4-A78A-7EB09A230803}">
      <dgm:prSet phldrT="[Text]"/>
      <dgm:spPr/>
      <dgm:t>
        <a:bodyPr/>
        <a:lstStyle/>
        <a:p>
          <a:r>
            <a:rPr lang="en-US" dirty="0"/>
            <a:t>Output sentence</a:t>
          </a:r>
        </a:p>
      </dgm:t>
    </dgm:pt>
    <dgm:pt modelId="{955B6889-5EA7-4EF8-90D7-819044E52E2C}" type="parTrans" cxnId="{192F453C-CC75-41D2-B02B-BC8FB8DF66B4}">
      <dgm:prSet/>
      <dgm:spPr/>
      <dgm:t>
        <a:bodyPr/>
        <a:lstStyle/>
        <a:p>
          <a:endParaRPr lang="en-US"/>
        </a:p>
      </dgm:t>
    </dgm:pt>
    <dgm:pt modelId="{B1F34F90-8DD9-4028-A1F6-80B41853ECA9}" type="sibTrans" cxnId="{192F453C-CC75-41D2-B02B-BC8FB8DF66B4}">
      <dgm:prSet/>
      <dgm:spPr/>
      <dgm:t>
        <a:bodyPr/>
        <a:lstStyle/>
        <a:p>
          <a:endParaRPr lang="en-US"/>
        </a:p>
      </dgm:t>
    </dgm:pt>
    <dgm:pt modelId="{1F9DBABF-75FE-4A28-B975-258FA659E7C9}" type="pres">
      <dgm:prSet presAssocID="{E93E76AE-C3C1-41D4-BE3E-3C835631000F}" presName="Name0" presStyleCnt="0">
        <dgm:presLayoutVars>
          <dgm:dir/>
          <dgm:resizeHandles val="exact"/>
        </dgm:presLayoutVars>
      </dgm:prSet>
      <dgm:spPr/>
    </dgm:pt>
    <dgm:pt modelId="{EA28B6B2-D5BC-4AB0-8B20-3873BDD89137}" type="pres">
      <dgm:prSet presAssocID="{5A2538D8-DC0E-4850-8E41-B9A47673331B}" presName="node" presStyleLbl="node1" presStyleIdx="0" presStyleCnt="5">
        <dgm:presLayoutVars>
          <dgm:bulletEnabled val="1"/>
        </dgm:presLayoutVars>
      </dgm:prSet>
      <dgm:spPr/>
    </dgm:pt>
    <dgm:pt modelId="{AFD85DA9-E1CC-4442-B1E6-38825E898E32}" type="pres">
      <dgm:prSet presAssocID="{D7CB89DD-DBDB-4596-9DA0-EF1082C5BAC6}" presName="sibTrans" presStyleLbl="sibTrans2D1" presStyleIdx="0" presStyleCnt="4"/>
      <dgm:spPr/>
    </dgm:pt>
    <dgm:pt modelId="{A30B7973-36D3-4E12-A72D-E44682E2D2A0}" type="pres">
      <dgm:prSet presAssocID="{D7CB89DD-DBDB-4596-9DA0-EF1082C5BAC6}" presName="connectorText" presStyleLbl="sibTrans2D1" presStyleIdx="0" presStyleCnt="4"/>
      <dgm:spPr/>
    </dgm:pt>
    <dgm:pt modelId="{1875C5A4-DFC5-46A3-8756-ECF3AC55446F}" type="pres">
      <dgm:prSet presAssocID="{BFE4FEA5-C2F4-48ED-9A2F-DCEA6279984C}" presName="node" presStyleLbl="node1" presStyleIdx="1" presStyleCnt="5">
        <dgm:presLayoutVars>
          <dgm:bulletEnabled val="1"/>
        </dgm:presLayoutVars>
      </dgm:prSet>
      <dgm:spPr/>
    </dgm:pt>
    <dgm:pt modelId="{89AFFD3C-A5F3-4051-99FD-A9A0FA178C94}" type="pres">
      <dgm:prSet presAssocID="{2172132E-755D-447B-A6CE-92712348A732}" presName="sibTrans" presStyleLbl="sibTrans2D1" presStyleIdx="1" presStyleCnt="4"/>
      <dgm:spPr/>
    </dgm:pt>
    <dgm:pt modelId="{F2888141-4CA4-421C-BF78-4453BB9CC1EB}" type="pres">
      <dgm:prSet presAssocID="{2172132E-755D-447B-A6CE-92712348A732}" presName="connectorText" presStyleLbl="sibTrans2D1" presStyleIdx="1" presStyleCnt="4"/>
      <dgm:spPr/>
    </dgm:pt>
    <dgm:pt modelId="{2A9ED92A-C35E-4151-B3D4-3F517A2F84A6}" type="pres">
      <dgm:prSet presAssocID="{79670B40-4D2D-4297-A884-156CD5CEABDE}" presName="node" presStyleLbl="node1" presStyleIdx="2" presStyleCnt="5">
        <dgm:presLayoutVars>
          <dgm:bulletEnabled val="1"/>
        </dgm:presLayoutVars>
      </dgm:prSet>
      <dgm:spPr/>
    </dgm:pt>
    <dgm:pt modelId="{028AA83E-9916-40DD-9FCC-CCCB545E9B54}" type="pres">
      <dgm:prSet presAssocID="{D5F103E4-029A-4382-A015-48ED24A1C664}" presName="sibTrans" presStyleLbl="sibTrans2D1" presStyleIdx="2" presStyleCnt="4"/>
      <dgm:spPr/>
    </dgm:pt>
    <dgm:pt modelId="{3237E9C8-AAE1-4445-BCCB-5750CBF6E627}" type="pres">
      <dgm:prSet presAssocID="{D5F103E4-029A-4382-A015-48ED24A1C664}" presName="connectorText" presStyleLbl="sibTrans2D1" presStyleIdx="2" presStyleCnt="4"/>
      <dgm:spPr/>
    </dgm:pt>
    <dgm:pt modelId="{E1394B2F-37EC-41BD-9FB4-B79E0885CF9A}" type="pres">
      <dgm:prSet presAssocID="{05A4E975-51E3-4E87-BB06-01D98FDE246E}" presName="node" presStyleLbl="node1" presStyleIdx="3" presStyleCnt="5">
        <dgm:presLayoutVars>
          <dgm:bulletEnabled val="1"/>
        </dgm:presLayoutVars>
      </dgm:prSet>
      <dgm:spPr/>
    </dgm:pt>
    <dgm:pt modelId="{37942576-7314-4D28-A211-D5A38C56F205}" type="pres">
      <dgm:prSet presAssocID="{6B47ACE5-B956-439E-9202-4EF3662F21DE}" presName="sibTrans" presStyleLbl="sibTrans2D1" presStyleIdx="3" presStyleCnt="4"/>
      <dgm:spPr/>
    </dgm:pt>
    <dgm:pt modelId="{23937B38-9CE7-4822-A525-E45518DE4373}" type="pres">
      <dgm:prSet presAssocID="{6B47ACE5-B956-439E-9202-4EF3662F21DE}" presName="connectorText" presStyleLbl="sibTrans2D1" presStyleIdx="3" presStyleCnt="4"/>
      <dgm:spPr/>
    </dgm:pt>
    <dgm:pt modelId="{099D0A99-73AB-40A0-939B-8E8070549FB1}" type="pres">
      <dgm:prSet presAssocID="{2D2E3CF3-118E-4EF4-A78A-7EB09A230803}" presName="node" presStyleLbl="node1" presStyleIdx="4" presStyleCnt="5">
        <dgm:presLayoutVars>
          <dgm:bulletEnabled val="1"/>
        </dgm:presLayoutVars>
      </dgm:prSet>
      <dgm:spPr/>
    </dgm:pt>
  </dgm:ptLst>
  <dgm:cxnLst>
    <dgm:cxn modelId="{84A71602-97D7-4B80-9B0F-897ADF575CC3}" type="presOf" srcId="{6B47ACE5-B956-439E-9202-4EF3662F21DE}" destId="{23937B38-9CE7-4822-A525-E45518DE4373}" srcOrd="1" destOrd="0" presId="urn:microsoft.com/office/officeart/2005/8/layout/process1"/>
    <dgm:cxn modelId="{5755660F-2F78-49F5-AC8F-10F94E0DA4BB}" type="presOf" srcId="{BFE4FEA5-C2F4-48ED-9A2F-DCEA6279984C}" destId="{1875C5A4-DFC5-46A3-8756-ECF3AC55446F}" srcOrd="0" destOrd="0" presId="urn:microsoft.com/office/officeart/2005/8/layout/process1"/>
    <dgm:cxn modelId="{12AF4331-B97F-4009-8E2F-7E94DDB893F3}" type="presOf" srcId="{79670B40-4D2D-4297-A884-156CD5CEABDE}" destId="{2A9ED92A-C35E-4151-B3D4-3F517A2F84A6}" srcOrd="0" destOrd="0" presId="urn:microsoft.com/office/officeart/2005/8/layout/process1"/>
    <dgm:cxn modelId="{192F453C-CC75-41D2-B02B-BC8FB8DF66B4}" srcId="{E93E76AE-C3C1-41D4-BE3E-3C835631000F}" destId="{2D2E3CF3-118E-4EF4-A78A-7EB09A230803}" srcOrd="4" destOrd="0" parTransId="{955B6889-5EA7-4EF8-90D7-819044E52E2C}" sibTransId="{B1F34F90-8DD9-4028-A1F6-80B41853ECA9}"/>
    <dgm:cxn modelId="{980A755F-065B-4DE0-BF4C-89363E8AA8BE}" type="presOf" srcId="{2172132E-755D-447B-A6CE-92712348A732}" destId="{F2888141-4CA4-421C-BF78-4453BB9CC1EB}" srcOrd="1" destOrd="0" presId="urn:microsoft.com/office/officeart/2005/8/layout/process1"/>
    <dgm:cxn modelId="{92918F64-AE8F-4697-8411-8D39734A6470}" srcId="{E93E76AE-C3C1-41D4-BE3E-3C835631000F}" destId="{5A2538D8-DC0E-4850-8E41-B9A47673331B}" srcOrd="0" destOrd="0" parTransId="{C0CC5F24-88F5-4C32-9C9C-4587316BC966}" sibTransId="{D7CB89DD-DBDB-4596-9DA0-EF1082C5BAC6}"/>
    <dgm:cxn modelId="{FDD7F848-CB6F-424F-A67D-4B807DCC0FE9}" srcId="{E93E76AE-C3C1-41D4-BE3E-3C835631000F}" destId="{BFE4FEA5-C2F4-48ED-9A2F-DCEA6279984C}" srcOrd="1" destOrd="0" parTransId="{D7E9C498-7E57-41FF-8350-AF705962DDAD}" sibTransId="{2172132E-755D-447B-A6CE-92712348A732}"/>
    <dgm:cxn modelId="{FB7B2B74-CDBB-4CF2-9E48-BC82C5C4DD04}" type="presOf" srcId="{D5F103E4-029A-4382-A015-48ED24A1C664}" destId="{3237E9C8-AAE1-4445-BCCB-5750CBF6E627}" srcOrd="1" destOrd="0" presId="urn:microsoft.com/office/officeart/2005/8/layout/process1"/>
    <dgm:cxn modelId="{8A9E2158-0DF8-4B01-8674-C9EE79B90E8A}" type="presOf" srcId="{D7CB89DD-DBDB-4596-9DA0-EF1082C5BAC6}" destId="{AFD85DA9-E1CC-4442-B1E6-38825E898E32}" srcOrd="0" destOrd="0" presId="urn:microsoft.com/office/officeart/2005/8/layout/process1"/>
    <dgm:cxn modelId="{B7C57278-DE97-42D2-889F-98F1F37C04AC}" type="presOf" srcId="{05A4E975-51E3-4E87-BB06-01D98FDE246E}" destId="{E1394B2F-37EC-41BD-9FB4-B79E0885CF9A}" srcOrd="0" destOrd="0" presId="urn:microsoft.com/office/officeart/2005/8/layout/process1"/>
    <dgm:cxn modelId="{D4A39DA2-340B-4399-8A62-9D0696A9AA10}" type="presOf" srcId="{6B47ACE5-B956-439E-9202-4EF3662F21DE}" destId="{37942576-7314-4D28-A211-D5A38C56F205}" srcOrd="0" destOrd="0" presId="urn:microsoft.com/office/officeart/2005/8/layout/process1"/>
    <dgm:cxn modelId="{80CA3BB1-9B40-414C-9FED-178CBF2D1855}" type="presOf" srcId="{E93E76AE-C3C1-41D4-BE3E-3C835631000F}" destId="{1F9DBABF-75FE-4A28-B975-258FA659E7C9}" srcOrd="0" destOrd="0" presId="urn:microsoft.com/office/officeart/2005/8/layout/process1"/>
    <dgm:cxn modelId="{3EBB59B4-4498-4D12-9E90-2E607150AA65}" srcId="{E93E76AE-C3C1-41D4-BE3E-3C835631000F}" destId="{79670B40-4D2D-4297-A884-156CD5CEABDE}" srcOrd="2" destOrd="0" parTransId="{574FD224-CB4B-4692-8A4F-4CC0D4A34068}" sibTransId="{D5F103E4-029A-4382-A015-48ED24A1C664}"/>
    <dgm:cxn modelId="{B5CECFBB-A149-4D36-8FE9-7DEFA44A6DFE}" type="presOf" srcId="{5A2538D8-DC0E-4850-8E41-B9A47673331B}" destId="{EA28B6B2-D5BC-4AB0-8B20-3873BDD89137}" srcOrd="0" destOrd="0" presId="urn:microsoft.com/office/officeart/2005/8/layout/process1"/>
    <dgm:cxn modelId="{2FE4ADD6-50AC-4086-948A-20FB7C6E776D}" type="presOf" srcId="{2172132E-755D-447B-A6CE-92712348A732}" destId="{89AFFD3C-A5F3-4051-99FD-A9A0FA178C94}" srcOrd="0" destOrd="0" presId="urn:microsoft.com/office/officeart/2005/8/layout/process1"/>
    <dgm:cxn modelId="{AE6389DD-784B-43C5-9EB2-3692F245E6DF}" type="presOf" srcId="{D5F103E4-029A-4382-A015-48ED24A1C664}" destId="{028AA83E-9916-40DD-9FCC-CCCB545E9B54}" srcOrd="0" destOrd="0" presId="urn:microsoft.com/office/officeart/2005/8/layout/process1"/>
    <dgm:cxn modelId="{092D66ED-5B46-401C-A500-DA557E79C5C0}" type="presOf" srcId="{2D2E3CF3-118E-4EF4-A78A-7EB09A230803}" destId="{099D0A99-73AB-40A0-939B-8E8070549FB1}" srcOrd="0" destOrd="0" presId="urn:microsoft.com/office/officeart/2005/8/layout/process1"/>
    <dgm:cxn modelId="{3D5E0BF2-F6BC-4E2B-BF8C-D633CA1A45A3}" srcId="{E93E76AE-C3C1-41D4-BE3E-3C835631000F}" destId="{05A4E975-51E3-4E87-BB06-01D98FDE246E}" srcOrd="3" destOrd="0" parTransId="{BD9FFE53-2CEB-4C2B-966A-72332625736F}" sibTransId="{6B47ACE5-B956-439E-9202-4EF3662F21DE}"/>
    <dgm:cxn modelId="{484CD6F8-1599-4669-BE57-5D4E970CAF4C}" type="presOf" srcId="{D7CB89DD-DBDB-4596-9DA0-EF1082C5BAC6}" destId="{A30B7973-36D3-4E12-A72D-E44682E2D2A0}" srcOrd="1" destOrd="0" presId="urn:microsoft.com/office/officeart/2005/8/layout/process1"/>
    <dgm:cxn modelId="{121A0EB9-2498-4711-B967-D731F1B2D8C3}" type="presParOf" srcId="{1F9DBABF-75FE-4A28-B975-258FA659E7C9}" destId="{EA28B6B2-D5BC-4AB0-8B20-3873BDD89137}" srcOrd="0" destOrd="0" presId="urn:microsoft.com/office/officeart/2005/8/layout/process1"/>
    <dgm:cxn modelId="{6C1E8C20-A010-4EE3-969C-B57F9AD65106}" type="presParOf" srcId="{1F9DBABF-75FE-4A28-B975-258FA659E7C9}" destId="{AFD85DA9-E1CC-4442-B1E6-38825E898E32}" srcOrd="1" destOrd="0" presId="urn:microsoft.com/office/officeart/2005/8/layout/process1"/>
    <dgm:cxn modelId="{950EB44C-8238-443F-8DD5-AA73321B3DF9}" type="presParOf" srcId="{AFD85DA9-E1CC-4442-B1E6-38825E898E32}" destId="{A30B7973-36D3-4E12-A72D-E44682E2D2A0}" srcOrd="0" destOrd="0" presId="urn:microsoft.com/office/officeart/2005/8/layout/process1"/>
    <dgm:cxn modelId="{3937DD53-AF58-435A-A9F6-05AFA0DB085E}" type="presParOf" srcId="{1F9DBABF-75FE-4A28-B975-258FA659E7C9}" destId="{1875C5A4-DFC5-46A3-8756-ECF3AC55446F}" srcOrd="2" destOrd="0" presId="urn:microsoft.com/office/officeart/2005/8/layout/process1"/>
    <dgm:cxn modelId="{887F6096-118E-476F-BA41-B881DE000053}" type="presParOf" srcId="{1F9DBABF-75FE-4A28-B975-258FA659E7C9}" destId="{89AFFD3C-A5F3-4051-99FD-A9A0FA178C94}" srcOrd="3" destOrd="0" presId="urn:microsoft.com/office/officeart/2005/8/layout/process1"/>
    <dgm:cxn modelId="{8EE789CC-DBEF-4A3A-8E95-B267C04E3E5C}" type="presParOf" srcId="{89AFFD3C-A5F3-4051-99FD-A9A0FA178C94}" destId="{F2888141-4CA4-421C-BF78-4453BB9CC1EB}" srcOrd="0" destOrd="0" presId="urn:microsoft.com/office/officeart/2005/8/layout/process1"/>
    <dgm:cxn modelId="{61336F01-9CA7-4A10-A217-0BD7F2FDDA41}" type="presParOf" srcId="{1F9DBABF-75FE-4A28-B975-258FA659E7C9}" destId="{2A9ED92A-C35E-4151-B3D4-3F517A2F84A6}" srcOrd="4" destOrd="0" presId="urn:microsoft.com/office/officeart/2005/8/layout/process1"/>
    <dgm:cxn modelId="{90F2B8BF-DB3F-4FE0-B2C9-DDE7FD546F82}" type="presParOf" srcId="{1F9DBABF-75FE-4A28-B975-258FA659E7C9}" destId="{028AA83E-9916-40DD-9FCC-CCCB545E9B54}" srcOrd="5" destOrd="0" presId="urn:microsoft.com/office/officeart/2005/8/layout/process1"/>
    <dgm:cxn modelId="{8657D252-F54A-460D-9A25-0B0EF546DEBF}" type="presParOf" srcId="{028AA83E-9916-40DD-9FCC-CCCB545E9B54}" destId="{3237E9C8-AAE1-4445-BCCB-5750CBF6E627}" srcOrd="0" destOrd="0" presId="urn:microsoft.com/office/officeart/2005/8/layout/process1"/>
    <dgm:cxn modelId="{1567F30A-D90F-4F8C-BF89-2E390B39A7B1}" type="presParOf" srcId="{1F9DBABF-75FE-4A28-B975-258FA659E7C9}" destId="{E1394B2F-37EC-41BD-9FB4-B79E0885CF9A}" srcOrd="6" destOrd="0" presId="urn:microsoft.com/office/officeart/2005/8/layout/process1"/>
    <dgm:cxn modelId="{073FFD30-B504-4EF5-BEE3-0356B6B30748}" type="presParOf" srcId="{1F9DBABF-75FE-4A28-B975-258FA659E7C9}" destId="{37942576-7314-4D28-A211-D5A38C56F205}" srcOrd="7" destOrd="0" presId="urn:microsoft.com/office/officeart/2005/8/layout/process1"/>
    <dgm:cxn modelId="{A4B5C2CE-2F80-4C55-855E-E31CE4530843}" type="presParOf" srcId="{37942576-7314-4D28-A211-D5A38C56F205}" destId="{23937B38-9CE7-4822-A525-E45518DE4373}" srcOrd="0" destOrd="0" presId="urn:microsoft.com/office/officeart/2005/8/layout/process1"/>
    <dgm:cxn modelId="{CCFF72B0-E50C-468D-9128-05196A9D7FCA}" type="presParOf" srcId="{1F9DBABF-75FE-4A28-B975-258FA659E7C9}" destId="{099D0A99-73AB-40A0-939B-8E8070549FB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E8004-3B2F-4C8E-A0BB-D11D52305A4B}">
      <dsp:nvSpPr>
        <dsp:cNvPr id="0" name=""/>
        <dsp:cNvSpPr/>
      </dsp:nvSpPr>
      <dsp:spPr>
        <a:xfrm>
          <a:off x="6872" y="26039"/>
          <a:ext cx="1550694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Input sentence</a:t>
          </a:r>
        </a:p>
      </dsp:txBody>
      <dsp:txXfrm>
        <a:off x="6872" y="26039"/>
        <a:ext cx="1550694" cy="345600"/>
      </dsp:txXfrm>
    </dsp:sp>
    <dsp:sp modelId="{A06F6641-D6FC-4515-958E-D20C7121AC41}">
      <dsp:nvSpPr>
        <dsp:cNvPr id="0" name=""/>
        <dsp:cNvSpPr/>
      </dsp:nvSpPr>
      <dsp:spPr>
        <a:xfrm>
          <a:off x="324484" y="371639"/>
          <a:ext cx="1550694" cy="291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已按照标点、转折等分完的语句</a:t>
          </a:r>
          <a:endParaRPr lang="en-US" sz="1200" kern="1200" dirty="0"/>
        </a:p>
      </dsp:txBody>
      <dsp:txXfrm>
        <a:off x="369902" y="417057"/>
        <a:ext cx="1459858" cy="2819764"/>
      </dsp:txXfrm>
    </dsp:sp>
    <dsp:sp modelId="{30F06E22-14BC-4D7B-95D7-36A8F24F8ED6}">
      <dsp:nvSpPr>
        <dsp:cNvPr id="0" name=""/>
        <dsp:cNvSpPr/>
      </dsp:nvSpPr>
      <dsp:spPr>
        <a:xfrm>
          <a:off x="1792646" y="5800"/>
          <a:ext cx="498368" cy="386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792646" y="83016"/>
        <a:ext cx="382545" cy="231646"/>
      </dsp:txXfrm>
    </dsp:sp>
    <dsp:sp modelId="{BD8065C5-6A23-46D7-801B-A2E6F96BB35B}">
      <dsp:nvSpPr>
        <dsp:cNvPr id="0" name=""/>
        <dsp:cNvSpPr/>
      </dsp:nvSpPr>
      <dsp:spPr>
        <a:xfrm>
          <a:off x="2497885" y="26039"/>
          <a:ext cx="1550694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segmentation</a:t>
          </a:r>
        </a:p>
      </dsp:txBody>
      <dsp:txXfrm>
        <a:off x="2497885" y="26039"/>
        <a:ext cx="1550694" cy="345600"/>
      </dsp:txXfrm>
    </dsp:sp>
    <dsp:sp modelId="{6886F25E-FDB7-4019-B7ED-6669D646CDFB}">
      <dsp:nvSpPr>
        <dsp:cNvPr id="0" name=""/>
        <dsp:cNvSpPr/>
      </dsp:nvSpPr>
      <dsp:spPr>
        <a:xfrm>
          <a:off x="2815497" y="371639"/>
          <a:ext cx="1550694" cy="291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 err="1"/>
            <a:t>Jieba</a:t>
          </a:r>
          <a:r>
            <a:rPr lang="zh-CN" altLang="en-US" sz="1200" kern="1200" dirty="0"/>
            <a:t>分分词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删去停用词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添加自定义情感词典</a:t>
          </a:r>
          <a:endParaRPr lang="en-US" sz="1200" kern="1200" dirty="0"/>
        </a:p>
      </dsp:txBody>
      <dsp:txXfrm>
        <a:off x="2860915" y="417057"/>
        <a:ext cx="1459858" cy="2819764"/>
      </dsp:txXfrm>
    </dsp:sp>
    <dsp:sp modelId="{54103613-C288-4B2E-9758-CBB43F588DE7}">
      <dsp:nvSpPr>
        <dsp:cNvPr id="0" name=""/>
        <dsp:cNvSpPr/>
      </dsp:nvSpPr>
      <dsp:spPr>
        <a:xfrm>
          <a:off x="4283659" y="5800"/>
          <a:ext cx="498368" cy="386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83659" y="83016"/>
        <a:ext cx="382545" cy="231646"/>
      </dsp:txXfrm>
    </dsp:sp>
    <dsp:sp modelId="{DBB9D1DF-1521-4AEB-A927-DB48AEF2FF5A}">
      <dsp:nvSpPr>
        <dsp:cNvPr id="0" name=""/>
        <dsp:cNvSpPr/>
      </dsp:nvSpPr>
      <dsp:spPr>
        <a:xfrm>
          <a:off x="4988898" y="26039"/>
          <a:ext cx="1550694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Search keyword</a:t>
          </a:r>
        </a:p>
      </dsp:txBody>
      <dsp:txXfrm>
        <a:off x="4988898" y="26039"/>
        <a:ext cx="1550694" cy="345600"/>
      </dsp:txXfrm>
    </dsp:sp>
    <dsp:sp modelId="{20985FC0-BCBC-47ED-9558-5C337348FC93}">
      <dsp:nvSpPr>
        <dsp:cNvPr id="0" name=""/>
        <dsp:cNvSpPr/>
      </dsp:nvSpPr>
      <dsp:spPr>
        <a:xfrm>
          <a:off x="5306510" y="371639"/>
          <a:ext cx="1550694" cy="291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根据</a:t>
          </a:r>
          <a:r>
            <a:rPr lang="en-US" altLang="zh-CN" sz="1200" kern="1200" dirty="0"/>
            <a:t>sentiment</a:t>
          </a:r>
          <a:r>
            <a:rPr lang="zh-CN" altLang="en-US" sz="1200" kern="1200" dirty="0"/>
            <a:t>搜索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特殊情况单独讨论</a:t>
          </a:r>
          <a:endParaRPr lang="en-US" sz="1200" kern="1200" dirty="0"/>
        </a:p>
      </dsp:txBody>
      <dsp:txXfrm>
        <a:off x="5351928" y="417057"/>
        <a:ext cx="1459858" cy="2819764"/>
      </dsp:txXfrm>
    </dsp:sp>
    <dsp:sp modelId="{3B781873-00FC-43C4-8E6B-0688699AD8C3}">
      <dsp:nvSpPr>
        <dsp:cNvPr id="0" name=""/>
        <dsp:cNvSpPr/>
      </dsp:nvSpPr>
      <dsp:spPr>
        <a:xfrm>
          <a:off x="6774672" y="5800"/>
          <a:ext cx="498368" cy="386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774672" y="83016"/>
        <a:ext cx="382545" cy="231646"/>
      </dsp:txXfrm>
    </dsp:sp>
    <dsp:sp modelId="{CAEA1052-C45D-44B8-BAE0-B00DE01DB2E0}">
      <dsp:nvSpPr>
        <dsp:cNvPr id="0" name=""/>
        <dsp:cNvSpPr/>
      </dsp:nvSpPr>
      <dsp:spPr>
        <a:xfrm>
          <a:off x="7479911" y="26039"/>
          <a:ext cx="1550694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Sentiment </a:t>
          </a:r>
          <a:r>
            <a:rPr lang="en-US" sz="1200" kern="1200" dirty="0" err="1"/>
            <a:t>analyse</a:t>
          </a:r>
          <a:endParaRPr lang="en-US" sz="1200" kern="1200" dirty="0"/>
        </a:p>
      </dsp:txBody>
      <dsp:txXfrm>
        <a:off x="7479911" y="26039"/>
        <a:ext cx="1550694" cy="345600"/>
      </dsp:txXfrm>
    </dsp:sp>
    <dsp:sp modelId="{92FF886F-1125-4927-8788-F55AE1E145F7}">
      <dsp:nvSpPr>
        <dsp:cNvPr id="0" name=""/>
        <dsp:cNvSpPr/>
      </dsp:nvSpPr>
      <dsp:spPr>
        <a:xfrm>
          <a:off x="7797523" y="371639"/>
          <a:ext cx="1550694" cy="291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根据</a:t>
          </a:r>
          <a:r>
            <a:rPr lang="en-US" altLang="zh-CN" sz="1200" kern="1200" dirty="0"/>
            <a:t>comment</a:t>
          </a:r>
          <a:r>
            <a:rPr lang="zh-CN" altLang="en-US" sz="1200" kern="1200" dirty="0"/>
            <a:t>评分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特殊情况单独讨论</a:t>
          </a:r>
          <a:endParaRPr lang="en-US" sz="1200" kern="1200" dirty="0"/>
        </a:p>
      </dsp:txBody>
      <dsp:txXfrm>
        <a:off x="7842941" y="417057"/>
        <a:ext cx="1459858" cy="2819764"/>
      </dsp:txXfrm>
    </dsp:sp>
    <dsp:sp modelId="{1321EF79-66F8-4C2C-8F60-86EC4DF001A8}">
      <dsp:nvSpPr>
        <dsp:cNvPr id="0" name=""/>
        <dsp:cNvSpPr/>
      </dsp:nvSpPr>
      <dsp:spPr>
        <a:xfrm>
          <a:off x="9265684" y="5800"/>
          <a:ext cx="498368" cy="386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9265684" y="83016"/>
        <a:ext cx="382545" cy="231646"/>
      </dsp:txXfrm>
    </dsp:sp>
    <dsp:sp modelId="{329C37FB-90B2-4D17-A153-28B377A3857C}">
      <dsp:nvSpPr>
        <dsp:cNvPr id="0" name=""/>
        <dsp:cNvSpPr/>
      </dsp:nvSpPr>
      <dsp:spPr>
        <a:xfrm>
          <a:off x="9970923" y="26039"/>
          <a:ext cx="1550694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Output sentence</a:t>
          </a:r>
        </a:p>
      </dsp:txBody>
      <dsp:txXfrm>
        <a:off x="9970923" y="26039"/>
        <a:ext cx="1550694" cy="345600"/>
      </dsp:txXfrm>
    </dsp:sp>
    <dsp:sp modelId="{2DD15AC4-3A8D-4FF3-AE1F-A879B4525C8E}">
      <dsp:nvSpPr>
        <dsp:cNvPr id="0" name=""/>
        <dsp:cNvSpPr/>
      </dsp:nvSpPr>
      <dsp:spPr>
        <a:xfrm>
          <a:off x="10288535" y="371639"/>
          <a:ext cx="1550694" cy="291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Sentence</a:t>
          </a:r>
          <a:r>
            <a:rPr lang="zh-CN" altLang="en-US" sz="1200" kern="1200" dirty="0"/>
            <a:t>：原始句子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Segmentation</a:t>
          </a:r>
          <a:r>
            <a:rPr lang="zh-CN" altLang="en-US" sz="1200" kern="1200" dirty="0"/>
            <a:t>：分词结果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Keyword</a:t>
          </a:r>
          <a:r>
            <a:rPr lang="zh-CN" altLang="en-US" sz="1200" kern="1200" dirty="0"/>
            <a:t>：关键词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Tag_1</a:t>
          </a:r>
          <a:r>
            <a:rPr lang="zh-CN" altLang="en-US" sz="1200" kern="1200" dirty="0"/>
            <a:t>：一级标签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Tag_2</a:t>
          </a:r>
          <a:r>
            <a:rPr lang="zh-CN" altLang="en-US" sz="1200" kern="1200" dirty="0"/>
            <a:t>：二级标签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Sentiment</a:t>
          </a:r>
          <a:r>
            <a:rPr lang="zh-CN" altLang="en-US" sz="1200" kern="1200" dirty="0"/>
            <a:t>：情感分析结果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Score</a:t>
          </a:r>
          <a:r>
            <a:rPr lang="zh-CN" altLang="en-US" sz="1200" kern="1200" dirty="0"/>
            <a:t>：情感评分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Orisen_tag</a:t>
          </a:r>
          <a:r>
            <a:rPr lang="zh-CN" altLang="en-US" sz="1200" kern="1200" dirty="0"/>
            <a:t>：原始情感分析结果（</a:t>
          </a:r>
          <a:r>
            <a:rPr lang="en-US" altLang="zh-CN" sz="1200" kern="1200" dirty="0" err="1"/>
            <a:t>SnowNLP</a:t>
          </a:r>
          <a:r>
            <a:rPr lang="zh-CN" altLang="en-US" sz="1200" kern="1200" dirty="0"/>
            <a:t>）</a:t>
          </a:r>
          <a:endParaRPr lang="en-US" sz="1200" kern="1200" dirty="0"/>
        </a:p>
      </dsp:txBody>
      <dsp:txXfrm>
        <a:off x="10333953" y="417057"/>
        <a:ext cx="1459858" cy="28197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8B6B2-D5BC-4AB0-8B20-3873BDD89137}">
      <dsp:nvSpPr>
        <dsp:cNvPr id="0" name=""/>
        <dsp:cNvSpPr/>
      </dsp:nvSpPr>
      <dsp:spPr>
        <a:xfrm>
          <a:off x="4525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Input sentence</a:t>
          </a:r>
          <a:endParaRPr lang="en-US" sz="1700" kern="1200" dirty="0"/>
        </a:p>
      </dsp:txBody>
      <dsp:txXfrm>
        <a:off x="29179" y="153440"/>
        <a:ext cx="1353628" cy="792453"/>
      </dsp:txXfrm>
    </dsp:sp>
    <dsp:sp modelId="{AFD85DA9-E1CC-4442-B1E6-38825E898E32}">
      <dsp:nvSpPr>
        <dsp:cNvPr id="0" name=""/>
        <dsp:cNvSpPr/>
      </dsp:nvSpPr>
      <dsp:spPr>
        <a:xfrm>
          <a:off x="1547755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47755" y="445289"/>
        <a:ext cx="208195" cy="208756"/>
      </dsp:txXfrm>
    </dsp:sp>
    <dsp:sp modelId="{1875C5A4-DFC5-46A3-8756-ECF3AC55446F}">
      <dsp:nvSpPr>
        <dsp:cNvPr id="0" name=""/>
        <dsp:cNvSpPr/>
      </dsp:nvSpPr>
      <dsp:spPr>
        <a:xfrm>
          <a:off x="1968636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segmentation</a:t>
          </a:r>
        </a:p>
      </dsp:txBody>
      <dsp:txXfrm>
        <a:off x="1993290" y="153440"/>
        <a:ext cx="1353628" cy="792453"/>
      </dsp:txXfrm>
    </dsp:sp>
    <dsp:sp modelId="{89AFFD3C-A5F3-4051-99FD-A9A0FA178C94}">
      <dsp:nvSpPr>
        <dsp:cNvPr id="0" name=""/>
        <dsp:cNvSpPr/>
      </dsp:nvSpPr>
      <dsp:spPr>
        <a:xfrm>
          <a:off x="3511866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511866" y="445289"/>
        <a:ext cx="208195" cy="208756"/>
      </dsp:txXfrm>
    </dsp:sp>
    <dsp:sp modelId="{2A9ED92A-C35E-4151-B3D4-3F517A2F84A6}">
      <dsp:nvSpPr>
        <dsp:cNvPr id="0" name=""/>
        <dsp:cNvSpPr/>
      </dsp:nvSpPr>
      <dsp:spPr>
        <a:xfrm>
          <a:off x="3932747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Search keyword</a:t>
          </a:r>
        </a:p>
      </dsp:txBody>
      <dsp:txXfrm>
        <a:off x="3957401" y="153440"/>
        <a:ext cx="1353628" cy="792453"/>
      </dsp:txXfrm>
    </dsp:sp>
    <dsp:sp modelId="{028AA83E-9916-40DD-9FCC-CCCB545E9B54}">
      <dsp:nvSpPr>
        <dsp:cNvPr id="0" name=""/>
        <dsp:cNvSpPr/>
      </dsp:nvSpPr>
      <dsp:spPr>
        <a:xfrm>
          <a:off x="5475977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475977" y="445289"/>
        <a:ext cx="208195" cy="208756"/>
      </dsp:txXfrm>
    </dsp:sp>
    <dsp:sp modelId="{E1394B2F-37EC-41BD-9FB4-B79E0885CF9A}">
      <dsp:nvSpPr>
        <dsp:cNvPr id="0" name=""/>
        <dsp:cNvSpPr/>
      </dsp:nvSpPr>
      <dsp:spPr>
        <a:xfrm>
          <a:off x="5896858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Sentiment </a:t>
          </a:r>
          <a:r>
            <a:rPr lang="en-US" sz="1700" kern="1200" dirty="0" err="1"/>
            <a:t>analyse</a:t>
          </a:r>
          <a:endParaRPr lang="en-US" sz="1700" kern="1200" dirty="0"/>
        </a:p>
      </dsp:txBody>
      <dsp:txXfrm>
        <a:off x="5921512" y="153440"/>
        <a:ext cx="1353628" cy="792453"/>
      </dsp:txXfrm>
    </dsp:sp>
    <dsp:sp modelId="{37942576-7314-4D28-A211-D5A38C56F205}">
      <dsp:nvSpPr>
        <dsp:cNvPr id="0" name=""/>
        <dsp:cNvSpPr/>
      </dsp:nvSpPr>
      <dsp:spPr>
        <a:xfrm>
          <a:off x="7440088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440088" y="445289"/>
        <a:ext cx="208195" cy="208756"/>
      </dsp:txXfrm>
    </dsp:sp>
    <dsp:sp modelId="{099D0A99-73AB-40A0-939B-8E8070549FB1}">
      <dsp:nvSpPr>
        <dsp:cNvPr id="0" name=""/>
        <dsp:cNvSpPr/>
      </dsp:nvSpPr>
      <dsp:spPr>
        <a:xfrm>
          <a:off x="7860969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Output sentence</a:t>
          </a:r>
        </a:p>
      </dsp:txBody>
      <dsp:txXfrm>
        <a:off x="7885623" y="153440"/>
        <a:ext cx="1353628" cy="79245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8B6B2-D5BC-4AB0-8B20-3873BDD89137}">
      <dsp:nvSpPr>
        <dsp:cNvPr id="0" name=""/>
        <dsp:cNvSpPr/>
      </dsp:nvSpPr>
      <dsp:spPr>
        <a:xfrm>
          <a:off x="4525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Input sentence</a:t>
          </a:r>
          <a:endParaRPr lang="en-US" sz="1700" kern="1200" dirty="0"/>
        </a:p>
      </dsp:txBody>
      <dsp:txXfrm>
        <a:off x="29179" y="153440"/>
        <a:ext cx="1353628" cy="792453"/>
      </dsp:txXfrm>
    </dsp:sp>
    <dsp:sp modelId="{AFD85DA9-E1CC-4442-B1E6-38825E898E32}">
      <dsp:nvSpPr>
        <dsp:cNvPr id="0" name=""/>
        <dsp:cNvSpPr/>
      </dsp:nvSpPr>
      <dsp:spPr>
        <a:xfrm>
          <a:off x="1547755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47755" y="445289"/>
        <a:ext cx="208195" cy="208756"/>
      </dsp:txXfrm>
    </dsp:sp>
    <dsp:sp modelId="{1875C5A4-DFC5-46A3-8756-ECF3AC55446F}">
      <dsp:nvSpPr>
        <dsp:cNvPr id="0" name=""/>
        <dsp:cNvSpPr/>
      </dsp:nvSpPr>
      <dsp:spPr>
        <a:xfrm>
          <a:off x="1968636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segmentation</a:t>
          </a:r>
        </a:p>
      </dsp:txBody>
      <dsp:txXfrm>
        <a:off x="1993290" y="153440"/>
        <a:ext cx="1353628" cy="792453"/>
      </dsp:txXfrm>
    </dsp:sp>
    <dsp:sp modelId="{89AFFD3C-A5F3-4051-99FD-A9A0FA178C94}">
      <dsp:nvSpPr>
        <dsp:cNvPr id="0" name=""/>
        <dsp:cNvSpPr/>
      </dsp:nvSpPr>
      <dsp:spPr>
        <a:xfrm>
          <a:off x="3511866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511866" y="445289"/>
        <a:ext cx="208195" cy="208756"/>
      </dsp:txXfrm>
    </dsp:sp>
    <dsp:sp modelId="{2A9ED92A-C35E-4151-B3D4-3F517A2F84A6}">
      <dsp:nvSpPr>
        <dsp:cNvPr id="0" name=""/>
        <dsp:cNvSpPr/>
      </dsp:nvSpPr>
      <dsp:spPr>
        <a:xfrm>
          <a:off x="3932747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Search keyword</a:t>
          </a:r>
        </a:p>
      </dsp:txBody>
      <dsp:txXfrm>
        <a:off x="3957401" y="153440"/>
        <a:ext cx="1353628" cy="792453"/>
      </dsp:txXfrm>
    </dsp:sp>
    <dsp:sp modelId="{028AA83E-9916-40DD-9FCC-CCCB545E9B54}">
      <dsp:nvSpPr>
        <dsp:cNvPr id="0" name=""/>
        <dsp:cNvSpPr/>
      </dsp:nvSpPr>
      <dsp:spPr>
        <a:xfrm>
          <a:off x="5475977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475977" y="445289"/>
        <a:ext cx="208195" cy="208756"/>
      </dsp:txXfrm>
    </dsp:sp>
    <dsp:sp modelId="{E1394B2F-37EC-41BD-9FB4-B79E0885CF9A}">
      <dsp:nvSpPr>
        <dsp:cNvPr id="0" name=""/>
        <dsp:cNvSpPr/>
      </dsp:nvSpPr>
      <dsp:spPr>
        <a:xfrm>
          <a:off x="5896858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Sentiment </a:t>
          </a:r>
          <a:r>
            <a:rPr lang="en-US" sz="1700" kern="1200" dirty="0" err="1"/>
            <a:t>analyse</a:t>
          </a:r>
          <a:endParaRPr lang="en-US" sz="1700" kern="1200" dirty="0"/>
        </a:p>
      </dsp:txBody>
      <dsp:txXfrm>
        <a:off x="5921512" y="153440"/>
        <a:ext cx="1353628" cy="792453"/>
      </dsp:txXfrm>
    </dsp:sp>
    <dsp:sp modelId="{37942576-7314-4D28-A211-D5A38C56F205}">
      <dsp:nvSpPr>
        <dsp:cNvPr id="0" name=""/>
        <dsp:cNvSpPr/>
      </dsp:nvSpPr>
      <dsp:spPr>
        <a:xfrm>
          <a:off x="7440088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440088" y="445289"/>
        <a:ext cx="208195" cy="208756"/>
      </dsp:txXfrm>
    </dsp:sp>
    <dsp:sp modelId="{099D0A99-73AB-40A0-939B-8E8070549FB1}">
      <dsp:nvSpPr>
        <dsp:cNvPr id="0" name=""/>
        <dsp:cNvSpPr/>
      </dsp:nvSpPr>
      <dsp:spPr>
        <a:xfrm>
          <a:off x="7860969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Output sentence</a:t>
          </a:r>
        </a:p>
      </dsp:txBody>
      <dsp:txXfrm>
        <a:off x="7885623" y="153440"/>
        <a:ext cx="1353628" cy="79245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8B6B2-D5BC-4AB0-8B20-3873BDD89137}">
      <dsp:nvSpPr>
        <dsp:cNvPr id="0" name=""/>
        <dsp:cNvSpPr/>
      </dsp:nvSpPr>
      <dsp:spPr>
        <a:xfrm>
          <a:off x="4525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Input sentence</a:t>
          </a:r>
          <a:endParaRPr lang="en-US" sz="1700" kern="1200" dirty="0"/>
        </a:p>
      </dsp:txBody>
      <dsp:txXfrm>
        <a:off x="29179" y="153440"/>
        <a:ext cx="1353628" cy="792453"/>
      </dsp:txXfrm>
    </dsp:sp>
    <dsp:sp modelId="{AFD85DA9-E1CC-4442-B1E6-38825E898E32}">
      <dsp:nvSpPr>
        <dsp:cNvPr id="0" name=""/>
        <dsp:cNvSpPr/>
      </dsp:nvSpPr>
      <dsp:spPr>
        <a:xfrm>
          <a:off x="1547755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47755" y="445289"/>
        <a:ext cx="208195" cy="208756"/>
      </dsp:txXfrm>
    </dsp:sp>
    <dsp:sp modelId="{1875C5A4-DFC5-46A3-8756-ECF3AC55446F}">
      <dsp:nvSpPr>
        <dsp:cNvPr id="0" name=""/>
        <dsp:cNvSpPr/>
      </dsp:nvSpPr>
      <dsp:spPr>
        <a:xfrm>
          <a:off x="1968636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segmentation</a:t>
          </a:r>
        </a:p>
      </dsp:txBody>
      <dsp:txXfrm>
        <a:off x="1993290" y="153440"/>
        <a:ext cx="1353628" cy="792453"/>
      </dsp:txXfrm>
    </dsp:sp>
    <dsp:sp modelId="{89AFFD3C-A5F3-4051-99FD-A9A0FA178C94}">
      <dsp:nvSpPr>
        <dsp:cNvPr id="0" name=""/>
        <dsp:cNvSpPr/>
      </dsp:nvSpPr>
      <dsp:spPr>
        <a:xfrm>
          <a:off x="3511866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511866" y="445289"/>
        <a:ext cx="208195" cy="208756"/>
      </dsp:txXfrm>
    </dsp:sp>
    <dsp:sp modelId="{2A9ED92A-C35E-4151-B3D4-3F517A2F84A6}">
      <dsp:nvSpPr>
        <dsp:cNvPr id="0" name=""/>
        <dsp:cNvSpPr/>
      </dsp:nvSpPr>
      <dsp:spPr>
        <a:xfrm>
          <a:off x="3932747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Search keyword</a:t>
          </a:r>
        </a:p>
      </dsp:txBody>
      <dsp:txXfrm>
        <a:off x="3957401" y="153440"/>
        <a:ext cx="1353628" cy="792453"/>
      </dsp:txXfrm>
    </dsp:sp>
    <dsp:sp modelId="{028AA83E-9916-40DD-9FCC-CCCB545E9B54}">
      <dsp:nvSpPr>
        <dsp:cNvPr id="0" name=""/>
        <dsp:cNvSpPr/>
      </dsp:nvSpPr>
      <dsp:spPr>
        <a:xfrm>
          <a:off x="5475977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475977" y="445289"/>
        <a:ext cx="208195" cy="208756"/>
      </dsp:txXfrm>
    </dsp:sp>
    <dsp:sp modelId="{E1394B2F-37EC-41BD-9FB4-B79E0885CF9A}">
      <dsp:nvSpPr>
        <dsp:cNvPr id="0" name=""/>
        <dsp:cNvSpPr/>
      </dsp:nvSpPr>
      <dsp:spPr>
        <a:xfrm>
          <a:off x="5896858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Sentiment </a:t>
          </a:r>
          <a:r>
            <a:rPr lang="en-US" sz="1700" kern="1200" dirty="0" err="1"/>
            <a:t>analyse</a:t>
          </a:r>
          <a:endParaRPr lang="en-US" sz="1700" kern="1200" dirty="0"/>
        </a:p>
      </dsp:txBody>
      <dsp:txXfrm>
        <a:off x="5921512" y="153440"/>
        <a:ext cx="1353628" cy="792453"/>
      </dsp:txXfrm>
    </dsp:sp>
    <dsp:sp modelId="{37942576-7314-4D28-A211-D5A38C56F205}">
      <dsp:nvSpPr>
        <dsp:cNvPr id="0" name=""/>
        <dsp:cNvSpPr/>
      </dsp:nvSpPr>
      <dsp:spPr>
        <a:xfrm>
          <a:off x="7440088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440088" y="445289"/>
        <a:ext cx="208195" cy="208756"/>
      </dsp:txXfrm>
    </dsp:sp>
    <dsp:sp modelId="{099D0A99-73AB-40A0-939B-8E8070549FB1}">
      <dsp:nvSpPr>
        <dsp:cNvPr id="0" name=""/>
        <dsp:cNvSpPr/>
      </dsp:nvSpPr>
      <dsp:spPr>
        <a:xfrm>
          <a:off x="7860969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Output sentence</a:t>
          </a:r>
        </a:p>
      </dsp:txBody>
      <dsp:txXfrm>
        <a:off x="7885623" y="153440"/>
        <a:ext cx="1353628" cy="792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8B6B2-D5BC-4AB0-8B20-3873BDD89137}">
      <dsp:nvSpPr>
        <dsp:cNvPr id="0" name=""/>
        <dsp:cNvSpPr/>
      </dsp:nvSpPr>
      <dsp:spPr>
        <a:xfrm>
          <a:off x="4525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Input sentence</a:t>
          </a:r>
          <a:endParaRPr lang="en-US" sz="1700" kern="1200" dirty="0"/>
        </a:p>
      </dsp:txBody>
      <dsp:txXfrm>
        <a:off x="29179" y="153440"/>
        <a:ext cx="1353628" cy="792453"/>
      </dsp:txXfrm>
    </dsp:sp>
    <dsp:sp modelId="{AFD85DA9-E1CC-4442-B1E6-38825E898E32}">
      <dsp:nvSpPr>
        <dsp:cNvPr id="0" name=""/>
        <dsp:cNvSpPr/>
      </dsp:nvSpPr>
      <dsp:spPr>
        <a:xfrm>
          <a:off x="1547755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47755" y="445289"/>
        <a:ext cx="208195" cy="208756"/>
      </dsp:txXfrm>
    </dsp:sp>
    <dsp:sp modelId="{1875C5A4-DFC5-46A3-8756-ECF3AC55446F}">
      <dsp:nvSpPr>
        <dsp:cNvPr id="0" name=""/>
        <dsp:cNvSpPr/>
      </dsp:nvSpPr>
      <dsp:spPr>
        <a:xfrm>
          <a:off x="1968636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segmentation</a:t>
          </a:r>
        </a:p>
      </dsp:txBody>
      <dsp:txXfrm>
        <a:off x="1993290" y="153440"/>
        <a:ext cx="1353628" cy="792453"/>
      </dsp:txXfrm>
    </dsp:sp>
    <dsp:sp modelId="{89AFFD3C-A5F3-4051-99FD-A9A0FA178C94}">
      <dsp:nvSpPr>
        <dsp:cNvPr id="0" name=""/>
        <dsp:cNvSpPr/>
      </dsp:nvSpPr>
      <dsp:spPr>
        <a:xfrm>
          <a:off x="3511866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511866" y="445289"/>
        <a:ext cx="208195" cy="208756"/>
      </dsp:txXfrm>
    </dsp:sp>
    <dsp:sp modelId="{2A9ED92A-C35E-4151-B3D4-3F517A2F84A6}">
      <dsp:nvSpPr>
        <dsp:cNvPr id="0" name=""/>
        <dsp:cNvSpPr/>
      </dsp:nvSpPr>
      <dsp:spPr>
        <a:xfrm>
          <a:off x="3932747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Search keyword</a:t>
          </a:r>
        </a:p>
      </dsp:txBody>
      <dsp:txXfrm>
        <a:off x="3957401" y="153440"/>
        <a:ext cx="1353628" cy="792453"/>
      </dsp:txXfrm>
    </dsp:sp>
    <dsp:sp modelId="{028AA83E-9916-40DD-9FCC-CCCB545E9B54}">
      <dsp:nvSpPr>
        <dsp:cNvPr id="0" name=""/>
        <dsp:cNvSpPr/>
      </dsp:nvSpPr>
      <dsp:spPr>
        <a:xfrm>
          <a:off x="5475977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475977" y="445289"/>
        <a:ext cx="208195" cy="208756"/>
      </dsp:txXfrm>
    </dsp:sp>
    <dsp:sp modelId="{E1394B2F-37EC-41BD-9FB4-B79E0885CF9A}">
      <dsp:nvSpPr>
        <dsp:cNvPr id="0" name=""/>
        <dsp:cNvSpPr/>
      </dsp:nvSpPr>
      <dsp:spPr>
        <a:xfrm>
          <a:off x="5896858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Sentiment </a:t>
          </a:r>
          <a:r>
            <a:rPr lang="en-US" sz="1700" kern="1200" dirty="0" err="1"/>
            <a:t>analyse</a:t>
          </a:r>
          <a:endParaRPr lang="en-US" sz="1700" kern="1200" dirty="0"/>
        </a:p>
      </dsp:txBody>
      <dsp:txXfrm>
        <a:off x="5921512" y="153440"/>
        <a:ext cx="1353628" cy="792453"/>
      </dsp:txXfrm>
    </dsp:sp>
    <dsp:sp modelId="{37942576-7314-4D28-A211-D5A38C56F205}">
      <dsp:nvSpPr>
        <dsp:cNvPr id="0" name=""/>
        <dsp:cNvSpPr/>
      </dsp:nvSpPr>
      <dsp:spPr>
        <a:xfrm>
          <a:off x="7440088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440088" y="445289"/>
        <a:ext cx="208195" cy="208756"/>
      </dsp:txXfrm>
    </dsp:sp>
    <dsp:sp modelId="{099D0A99-73AB-40A0-939B-8E8070549FB1}">
      <dsp:nvSpPr>
        <dsp:cNvPr id="0" name=""/>
        <dsp:cNvSpPr/>
      </dsp:nvSpPr>
      <dsp:spPr>
        <a:xfrm>
          <a:off x="7860969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Output sentence</a:t>
          </a:r>
        </a:p>
      </dsp:txBody>
      <dsp:txXfrm>
        <a:off x="7885623" y="153440"/>
        <a:ext cx="1353628" cy="792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5F87-194B-4076-8441-E16BBF907A5A}">
      <dsp:nvSpPr>
        <dsp:cNvPr id="0" name=""/>
        <dsp:cNvSpPr/>
      </dsp:nvSpPr>
      <dsp:spPr>
        <a:xfrm>
          <a:off x="389201" y="2503834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情感词典</a:t>
          </a:r>
          <a:endParaRPr lang="en-US" sz="1600" kern="1200" dirty="0"/>
        </a:p>
      </dsp:txBody>
      <dsp:txXfrm>
        <a:off x="417525" y="2532158"/>
        <a:ext cx="1877456" cy="910404"/>
      </dsp:txXfrm>
    </dsp:sp>
    <dsp:sp modelId="{0E34366E-08D5-4F1E-843B-841ABFF8D583}">
      <dsp:nvSpPr>
        <dsp:cNvPr id="0" name=""/>
        <dsp:cNvSpPr/>
      </dsp:nvSpPr>
      <dsp:spPr>
        <a:xfrm rot="17945813">
          <a:off x="1914670" y="2276230"/>
          <a:ext cx="159091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90912" y="16062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0354" y="2252519"/>
        <a:ext cx="79545" cy="79545"/>
      </dsp:txXfrm>
    </dsp:sp>
    <dsp:sp modelId="{F3796F11-3B83-4BFE-BACB-667AEEA26DC3}">
      <dsp:nvSpPr>
        <dsp:cNvPr id="0" name=""/>
        <dsp:cNvSpPr/>
      </dsp:nvSpPr>
      <dsp:spPr>
        <a:xfrm>
          <a:off x="3096947" y="111369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keywords(sentiments)</a:t>
          </a:r>
          <a:endParaRPr lang="en-US" sz="1600" kern="1200" dirty="0"/>
        </a:p>
      </dsp:txBody>
      <dsp:txXfrm>
        <a:off x="3125271" y="1142021"/>
        <a:ext cx="1877456" cy="910404"/>
      </dsp:txXfrm>
    </dsp:sp>
    <dsp:sp modelId="{49697244-075B-4EAD-BD8E-759FABF06F31}">
      <dsp:nvSpPr>
        <dsp:cNvPr id="0" name=""/>
        <dsp:cNvSpPr/>
      </dsp:nvSpPr>
      <dsp:spPr>
        <a:xfrm rot="18289469">
          <a:off x="4740504" y="1025106"/>
          <a:ext cx="13547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736" y="1606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84004" y="1007300"/>
        <a:ext cx="67736" cy="67736"/>
      </dsp:txXfrm>
    </dsp:sp>
    <dsp:sp modelId="{7D6B52BD-3BAD-4B27-B91D-AF09DDA7C91F}">
      <dsp:nvSpPr>
        <dsp:cNvPr id="0" name=""/>
        <dsp:cNvSpPr/>
      </dsp:nvSpPr>
      <dsp:spPr>
        <a:xfrm>
          <a:off x="5804693" y="158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pos_sentiments</a:t>
          </a:r>
          <a:endParaRPr lang="en-US" sz="1600" kern="1200" dirty="0"/>
        </a:p>
      </dsp:txBody>
      <dsp:txXfrm>
        <a:off x="5833017" y="29911"/>
        <a:ext cx="1877456" cy="910404"/>
      </dsp:txXfrm>
    </dsp:sp>
    <dsp:sp modelId="{E06109EA-CD0E-4D18-8461-34795598149A}">
      <dsp:nvSpPr>
        <dsp:cNvPr id="0" name=""/>
        <dsp:cNvSpPr/>
      </dsp:nvSpPr>
      <dsp:spPr>
        <a:xfrm>
          <a:off x="5031052" y="1581161"/>
          <a:ext cx="7736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3641" y="1606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8531" y="1577882"/>
        <a:ext cx="38682" cy="38682"/>
      </dsp:txXfrm>
    </dsp:sp>
    <dsp:sp modelId="{9550F3B7-F20A-45CC-B621-489A155E7DFA}">
      <dsp:nvSpPr>
        <dsp:cNvPr id="0" name=""/>
        <dsp:cNvSpPr/>
      </dsp:nvSpPr>
      <dsp:spPr>
        <a:xfrm>
          <a:off x="5804693" y="111369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neu_sentiments</a:t>
          </a:r>
          <a:endParaRPr lang="en-US" sz="1600" kern="1200" dirty="0"/>
        </a:p>
      </dsp:txBody>
      <dsp:txXfrm>
        <a:off x="5833017" y="1142021"/>
        <a:ext cx="1877456" cy="910404"/>
      </dsp:txXfrm>
    </dsp:sp>
    <dsp:sp modelId="{3F5360BB-2DE2-4483-AE25-8B66B3D5DDD2}">
      <dsp:nvSpPr>
        <dsp:cNvPr id="0" name=""/>
        <dsp:cNvSpPr/>
      </dsp:nvSpPr>
      <dsp:spPr>
        <a:xfrm rot="3310531">
          <a:off x="4740504" y="2137216"/>
          <a:ext cx="13547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736" y="1606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84004" y="2119410"/>
        <a:ext cx="67736" cy="67736"/>
      </dsp:txXfrm>
    </dsp:sp>
    <dsp:sp modelId="{6E64395D-433A-4EF7-B070-CBAF753AB264}">
      <dsp:nvSpPr>
        <dsp:cNvPr id="0" name=""/>
        <dsp:cNvSpPr/>
      </dsp:nvSpPr>
      <dsp:spPr>
        <a:xfrm>
          <a:off x="5804693" y="222580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neg_sentiments</a:t>
          </a:r>
          <a:endParaRPr lang="en-US" sz="1600" kern="1200" dirty="0"/>
        </a:p>
      </dsp:txBody>
      <dsp:txXfrm>
        <a:off x="5833017" y="2254131"/>
        <a:ext cx="1877456" cy="910404"/>
      </dsp:txXfrm>
    </dsp:sp>
    <dsp:sp modelId="{CCC94960-33E3-4E8C-AB53-43D1FC20D383}">
      <dsp:nvSpPr>
        <dsp:cNvPr id="0" name=""/>
        <dsp:cNvSpPr/>
      </dsp:nvSpPr>
      <dsp:spPr>
        <a:xfrm rot="3654187">
          <a:off x="1914670" y="3666367"/>
          <a:ext cx="159091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90912" y="16062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0354" y="3642656"/>
        <a:ext cx="79545" cy="79545"/>
      </dsp:txXfrm>
    </dsp:sp>
    <dsp:sp modelId="{34F8C770-BB3E-4F76-9971-15D53FC27939}">
      <dsp:nvSpPr>
        <dsp:cNvPr id="0" name=""/>
        <dsp:cNvSpPr/>
      </dsp:nvSpPr>
      <dsp:spPr>
        <a:xfrm>
          <a:off x="3096947" y="3893972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comments</a:t>
          </a:r>
        </a:p>
      </dsp:txBody>
      <dsp:txXfrm>
        <a:off x="3125271" y="3922296"/>
        <a:ext cx="1877456" cy="910404"/>
      </dsp:txXfrm>
    </dsp:sp>
    <dsp:sp modelId="{3CB1D018-88E7-4BC3-80BF-40B98F3BF972}">
      <dsp:nvSpPr>
        <dsp:cNvPr id="0" name=""/>
        <dsp:cNvSpPr/>
      </dsp:nvSpPr>
      <dsp:spPr>
        <a:xfrm rot="19457599">
          <a:off x="4941501" y="4083408"/>
          <a:ext cx="9527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742" y="1606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4054" y="4075652"/>
        <a:ext cx="47637" cy="47637"/>
      </dsp:txXfrm>
    </dsp:sp>
    <dsp:sp modelId="{AFFE245B-E5D0-4EC7-9E77-2FBA29D9167D}">
      <dsp:nvSpPr>
        <dsp:cNvPr id="0" name=""/>
        <dsp:cNvSpPr/>
      </dsp:nvSpPr>
      <dsp:spPr>
        <a:xfrm>
          <a:off x="5804693" y="333791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pos_comments</a:t>
          </a:r>
          <a:endParaRPr lang="en-US" sz="1600" kern="1200" dirty="0"/>
        </a:p>
      </dsp:txBody>
      <dsp:txXfrm>
        <a:off x="5833017" y="3366241"/>
        <a:ext cx="1877456" cy="910404"/>
      </dsp:txXfrm>
    </dsp:sp>
    <dsp:sp modelId="{D4777428-0B5E-4973-A3FE-DAA3D48BCE04}">
      <dsp:nvSpPr>
        <dsp:cNvPr id="0" name=""/>
        <dsp:cNvSpPr/>
      </dsp:nvSpPr>
      <dsp:spPr>
        <a:xfrm rot="2142401">
          <a:off x="4941501" y="4639463"/>
          <a:ext cx="9527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742" y="1606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4054" y="4631707"/>
        <a:ext cx="47637" cy="47637"/>
      </dsp:txXfrm>
    </dsp:sp>
    <dsp:sp modelId="{5B9F9B6B-4CA1-463D-84B2-E42A7A173E63}">
      <dsp:nvSpPr>
        <dsp:cNvPr id="0" name=""/>
        <dsp:cNvSpPr/>
      </dsp:nvSpPr>
      <dsp:spPr>
        <a:xfrm>
          <a:off x="5804693" y="445002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neg_comments</a:t>
          </a:r>
          <a:endParaRPr lang="en-US" sz="1600" kern="1200" dirty="0"/>
        </a:p>
      </dsp:txBody>
      <dsp:txXfrm>
        <a:off x="5833017" y="4478351"/>
        <a:ext cx="1877456" cy="9104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8B6B2-D5BC-4AB0-8B20-3873BDD89137}">
      <dsp:nvSpPr>
        <dsp:cNvPr id="0" name=""/>
        <dsp:cNvSpPr/>
      </dsp:nvSpPr>
      <dsp:spPr>
        <a:xfrm>
          <a:off x="4525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Input sentence</a:t>
          </a:r>
          <a:endParaRPr lang="en-US" sz="1700" kern="1200" dirty="0"/>
        </a:p>
      </dsp:txBody>
      <dsp:txXfrm>
        <a:off x="29179" y="153440"/>
        <a:ext cx="1353628" cy="792453"/>
      </dsp:txXfrm>
    </dsp:sp>
    <dsp:sp modelId="{AFD85DA9-E1CC-4442-B1E6-38825E898E32}">
      <dsp:nvSpPr>
        <dsp:cNvPr id="0" name=""/>
        <dsp:cNvSpPr/>
      </dsp:nvSpPr>
      <dsp:spPr>
        <a:xfrm>
          <a:off x="1547755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47755" y="445289"/>
        <a:ext cx="208195" cy="208756"/>
      </dsp:txXfrm>
    </dsp:sp>
    <dsp:sp modelId="{1875C5A4-DFC5-46A3-8756-ECF3AC55446F}">
      <dsp:nvSpPr>
        <dsp:cNvPr id="0" name=""/>
        <dsp:cNvSpPr/>
      </dsp:nvSpPr>
      <dsp:spPr>
        <a:xfrm>
          <a:off x="1968636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segmentation</a:t>
          </a:r>
        </a:p>
      </dsp:txBody>
      <dsp:txXfrm>
        <a:off x="1993290" y="153440"/>
        <a:ext cx="1353628" cy="792453"/>
      </dsp:txXfrm>
    </dsp:sp>
    <dsp:sp modelId="{89AFFD3C-A5F3-4051-99FD-A9A0FA178C94}">
      <dsp:nvSpPr>
        <dsp:cNvPr id="0" name=""/>
        <dsp:cNvSpPr/>
      </dsp:nvSpPr>
      <dsp:spPr>
        <a:xfrm>
          <a:off x="3511866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511866" y="445289"/>
        <a:ext cx="208195" cy="208756"/>
      </dsp:txXfrm>
    </dsp:sp>
    <dsp:sp modelId="{2A9ED92A-C35E-4151-B3D4-3F517A2F84A6}">
      <dsp:nvSpPr>
        <dsp:cNvPr id="0" name=""/>
        <dsp:cNvSpPr/>
      </dsp:nvSpPr>
      <dsp:spPr>
        <a:xfrm>
          <a:off x="3932747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Search keyword</a:t>
          </a:r>
        </a:p>
      </dsp:txBody>
      <dsp:txXfrm>
        <a:off x="3957401" y="153440"/>
        <a:ext cx="1353628" cy="792453"/>
      </dsp:txXfrm>
    </dsp:sp>
    <dsp:sp modelId="{028AA83E-9916-40DD-9FCC-CCCB545E9B54}">
      <dsp:nvSpPr>
        <dsp:cNvPr id="0" name=""/>
        <dsp:cNvSpPr/>
      </dsp:nvSpPr>
      <dsp:spPr>
        <a:xfrm>
          <a:off x="5475977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475977" y="445289"/>
        <a:ext cx="208195" cy="208756"/>
      </dsp:txXfrm>
    </dsp:sp>
    <dsp:sp modelId="{E1394B2F-37EC-41BD-9FB4-B79E0885CF9A}">
      <dsp:nvSpPr>
        <dsp:cNvPr id="0" name=""/>
        <dsp:cNvSpPr/>
      </dsp:nvSpPr>
      <dsp:spPr>
        <a:xfrm>
          <a:off x="5896858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Sentiment </a:t>
          </a:r>
          <a:r>
            <a:rPr lang="en-US" sz="1700" kern="1200" dirty="0" err="1"/>
            <a:t>analyse</a:t>
          </a:r>
          <a:endParaRPr lang="en-US" sz="1700" kern="1200" dirty="0"/>
        </a:p>
      </dsp:txBody>
      <dsp:txXfrm>
        <a:off x="5921512" y="153440"/>
        <a:ext cx="1353628" cy="792453"/>
      </dsp:txXfrm>
    </dsp:sp>
    <dsp:sp modelId="{37942576-7314-4D28-A211-D5A38C56F205}">
      <dsp:nvSpPr>
        <dsp:cNvPr id="0" name=""/>
        <dsp:cNvSpPr/>
      </dsp:nvSpPr>
      <dsp:spPr>
        <a:xfrm>
          <a:off x="7440088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440088" y="445289"/>
        <a:ext cx="208195" cy="208756"/>
      </dsp:txXfrm>
    </dsp:sp>
    <dsp:sp modelId="{099D0A99-73AB-40A0-939B-8E8070549FB1}">
      <dsp:nvSpPr>
        <dsp:cNvPr id="0" name=""/>
        <dsp:cNvSpPr/>
      </dsp:nvSpPr>
      <dsp:spPr>
        <a:xfrm>
          <a:off x="7860969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Output sentence</a:t>
          </a:r>
        </a:p>
      </dsp:txBody>
      <dsp:txXfrm>
        <a:off x="7885623" y="153440"/>
        <a:ext cx="1353628" cy="792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8B6B2-D5BC-4AB0-8B20-3873BDD89137}">
      <dsp:nvSpPr>
        <dsp:cNvPr id="0" name=""/>
        <dsp:cNvSpPr/>
      </dsp:nvSpPr>
      <dsp:spPr>
        <a:xfrm>
          <a:off x="4525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Input sentence</a:t>
          </a:r>
          <a:endParaRPr lang="en-US" sz="1700" kern="1200" dirty="0"/>
        </a:p>
      </dsp:txBody>
      <dsp:txXfrm>
        <a:off x="29179" y="153440"/>
        <a:ext cx="1353628" cy="792453"/>
      </dsp:txXfrm>
    </dsp:sp>
    <dsp:sp modelId="{AFD85DA9-E1CC-4442-B1E6-38825E898E32}">
      <dsp:nvSpPr>
        <dsp:cNvPr id="0" name=""/>
        <dsp:cNvSpPr/>
      </dsp:nvSpPr>
      <dsp:spPr>
        <a:xfrm>
          <a:off x="1547755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47755" y="445289"/>
        <a:ext cx="208195" cy="208756"/>
      </dsp:txXfrm>
    </dsp:sp>
    <dsp:sp modelId="{1875C5A4-DFC5-46A3-8756-ECF3AC55446F}">
      <dsp:nvSpPr>
        <dsp:cNvPr id="0" name=""/>
        <dsp:cNvSpPr/>
      </dsp:nvSpPr>
      <dsp:spPr>
        <a:xfrm>
          <a:off x="1968636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segmentation</a:t>
          </a:r>
        </a:p>
      </dsp:txBody>
      <dsp:txXfrm>
        <a:off x="1993290" y="153440"/>
        <a:ext cx="1353628" cy="792453"/>
      </dsp:txXfrm>
    </dsp:sp>
    <dsp:sp modelId="{89AFFD3C-A5F3-4051-99FD-A9A0FA178C94}">
      <dsp:nvSpPr>
        <dsp:cNvPr id="0" name=""/>
        <dsp:cNvSpPr/>
      </dsp:nvSpPr>
      <dsp:spPr>
        <a:xfrm>
          <a:off x="3511866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511866" y="445289"/>
        <a:ext cx="208195" cy="208756"/>
      </dsp:txXfrm>
    </dsp:sp>
    <dsp:sp modelId="{2A9ED92A-C35E-4151-B3D4-3F517A2F84A6}">
      <dsp:nvSpPr>
        <dsp:cNvPr id="0" name=""/>
        <dsp:cNvSpPr/>
      </dsp:nvSpPr>
      <dsp:spPr>
        <a:xfrm>
          <a:off x="3932747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Search keyword</a:t>
          </a:r>
        </a:p>
      </dsp:txBody>
      <dsp:txXfrm>
        <a:off x="3957401" y="153440"/>
        <a:ext cx="1353628" cy="792453"/>
      </dsp:txXfrm>
    </dsp:sp>
    <dsp:sp modelId="{028AA83E-9916-40DD-9FCC-CCCB545E9B54}">
      <dsp:nvSpPr>
        <dsp:cNvPr id="0" name=""/>
        <dsp:cNvSpPr/>
      </dsp:nvSpPr>
      <dsp:spPr>
        <a:xfrm>
          <a:off x="5475977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475977" y="445289"/>
        <a:ext cx="208195" cy="208756"/>
      </dsp:txXfrm>
    </dsp:sp>
    <dsp:sp modelId="{E1394B2F-37EC-41BD-9FB4-B79E0885CF9A}">
      <dsp:nvSpPr>
        <dsp:cNvPr id="0" name=""/>
        <dsp:cNvSpPr/>
      </dsp:nvSpPr>
      <dsp:spPr>
        <a:xfrm>
          <a:off x="5896858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Sentiment </a:t>
          </a:r>
          <a:r>
            <a:rPr lang="en-US" sz="1700" kern="1200" dirty="0" err="1"/>
            <a:t>analyse</a:t>
          </a:r>
          <a:endParaRPr lang="en-US" sz="1700" kern="1200" dirty="0"/>
        </a:p>
      </dsp:txBody>
      <dsp:txXfrm>
        <a:off x="5921512" y="153440"/>
        <a:ext cx="1353628" cy="792453"/>
      </dsp:txXfrm>
    </dsp:sp>
    <dsp:sp modelId="{37942576-7314-4D28-A211-D5A38C56F205}">
      <dsp:nvSpPr>
        <dsp:cNvPr id="0" name=""/>
        <dsp:cNvSpPr/>
      </dsp:nvSpPr>
      <dsp:spPr>
        <a:xfrm>
          <a:off x="7440088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440088" y="445289"/>
        <a:ext cx="208195" cy="208756"/>
      </dsp:txXfrm>
    </dsp:sp>
    <dsp:sp modelId="{099D0A99-73AB-40A0-939B-8E8070549FB1}">
      <dsp:nvSpPr>
        <dsp:cNvPr id="0" name=""/>
        <dsp:cNvSpPr/>
      </dsp:nvSpPr>
      <dsp:spPr>
        <a:xfrm>
          <a:off x="7860969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Output sentence</a:t>
          </a:r>
        </a:p>
      </dsp:txBody>
      <dsp:txXfrm>
        <a:off x="7885623" y="153440"/>
        <a:ext cx="1353628" cy="7924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9D513-5F0C-4FC1-AD83-B198078D797F}">
      <dsp:nvSpPr>
        <dsp:cNvPr id="0" name=""/>
        <dsp:cNvSpPr/>
      </dsp:nvSpPr>
      <dsp:spPr>
        <a:xfrm>
          <a:off x="1061936" y="1653"/>
          <a:ext cx="1665721" cy="489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计算</a:t>
          </a:r>
          <a:r>
            <a:rPr lang="en-US" altLang="zh-CN" sz="1100" kern="1200" dirty="0"/>
            <a:t>keyword</a:t>
          </a:r>
          <a:r>
            <a:rPr lang="zh-CN" altLang="en-US" sz="1100" kern="1200" dirty="0"/>
            <a:t>得分</a:t>
          </a:r>
          <a:endParaRPr lang="en-US" sz="1100" kern="1200" dirty="0"/>
        </a:p>
      </dsp:txBody>
      <dsp:txXfrm>
        <a:off x="1076283" y="16000"/>
        <a:ext cx="1637027" cy="461139"/>
      </dsp:txXfrm>
    </dsp:sp>
    <dsp:sp modelId="{0E483EFB-595F-41F2-A2D8-1D7544EA91D5}">
      <dsp:nvSpPr>
        <dsp:cNvPr id="0" name=""/>
        <dsp:cNvSpPr/>
      </dsp:nvSpPr>
      <dsp:spPr>
        <a:xfrm rot="5400000">
          <a:off x="1802953" y="503732"/>
          <a:ext cx="183687" cy="220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828669" y="522101"/>
        <a:ext cx="132255" cy="128581"/>
      </dsp:txXfrm>
    </dsp:sp>
    <dsp:sp modelId="{84C8B9E8-E2B8-4B0C-9A30-0A3D454FA667}">
      <dsp:nvSpPr>
        <dsp:cNvPr id="0" name=""/>
        <dsp:cNvSpPr/>
      </dsp:nvSpPr>
      <dsp:spPr>
        <a:xfrm>
          <a:off x="1061936" y="736403"/>
          <a:ext cx="1665721" cy="489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获取邻近词语</a:t>
          </a:r>
          <a:r>
            <a:rPr lang="en-US" altLang="zh-CN" sz="1100" kern="1200" dirty="0"/>
            <a:t>list</a:t>
          </a:r>
          <a:r>
            <a:rPr lang="zh-CN" altLang="en-US" sz="1100" kern="1200" dirty="0"/>
            <a:t>，</a:t>
          </a:r>
          <a:r>
            <a:rPr lang="en-US" altLang="zh-CN" sz="1100" kern="1200" dirty="0"/>
            <a:t>before</a:t>
          </a:r>
          <a:r>
            <a:rPr lang="zh-CN" altLang="en-US" sz="1100" kern="1200" dirty="0"/>
            <a:t>和</a:t>
          </a:r>
          <a:r>
            <a:rPr lang="en-US" altLang="zh-CN" sz="1100" kern="1200" dirty="0"/>
            <a:t>after</a:t>
          </a:r>
          <a:r>
            <a:rPr lang="zh-CN" altLang="en-US" sz="1100" kern="1200" dirty="0"/>
            <a:t>（</a:t>
          </a:r>
          <a:r>
            <a:rPr lang="en-US" altLang="zh-CN" sz="1100" kern="1200" dirty="0"/>
            <a:t>distance=5</a:t>
          </a:r>
          <a:r>
            <a:rPr lang="zh-CN" altLang="en-US" sz="1100" kern="1200" dirty="0"/>
            <a:t>）</a:t>
          </a:r>
          <a:endParaRPr lang="en-US" sz="1100" kern="1200" dirty="0"/>
        </a:p>
      </dsp:txBody>
      <dsp:txXfrm>
        <a:off x="1076283" y="750750"/>
        <a:ext cx="1637027" cy="461139"/>
      </dsp:txXfrm>
    </dsp:sp>
    <dsp:sp modelId="{880EC158-92B5-4994-B6E8-38495D75240F}">
      <dsp:nvSpPr>
        <dsp:cNvPr id="0" name=""/>
        <dsp:cNvSpPr/>
      </dsp:nvSpPr>
      <dsp:spPr>
        <a:xfrm rot="5400000">
          <a:off x="1802953" y="1238483"/>
          <a:ext cx="183687" cy="220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828669" y="1256852"/>
        <a:ext cx="132255" cy="128581"/>
      </dsp:txXfrm>
    </dsp:sp>
    <dsp:sp modelId="{C7257319-FBC2-4037-AAD6-E60371BB4FAD}">
      <dsp:nvSpPr>
        <dsp:cNvPr id="0" name=""/>
        <dsp:cNvSpPr/>
      </dsp:nvSpPr>
      <dsp:spPr>
        <a:xfrm>
          <a:off x="1061936" y="1471153"/>
          <a:ext cx="1665721" cy="489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计算</a:t>
          </a:r>
          <a:r>
            <a:rPr lang="en-US" altLang="zh-CN" sz="1100" kern="1200" dirty="0"/>
            <a:t>before</a:t>
          </a:r>
          <a:r>
            <a:rPr lang="zh-CN" altLang="en-US" sz="1100" kern="1200" dirty="0"/>
            <a:t>系数</a:t>
          </a:r>
          <a:endParaRPr lang="en-US" sz="1100" kern="1200" dirty="0"/>
        </a:p>
      </dsp:txBody>
      <dsp:txXfrm>
        <a:off x="1076283" y="1485500"/>
        <a:ext cx="1637027" cy="461139"/>
      </dsp:txXfrm>
    </dsp:sp>
    <dsp:sp modelId="{63A6E7B8-B2F6-4986-8F4B-99F696198A62}">
      <dsp:nvSpPr>
        <dsp:cNvPr id="0" name=""/>
        <dsp:cNvSpPr/>
      </dsp:nvSpPr>
      <dsp:spPr>
        <a:xfrm rot="5400000">
          <a:off x="1802953" y="1973233"/>
          <a:ext cx="183687" cy="220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828669" y="1991602"/>
        <a:ext cx="132255" cy="128581"/>
      </dsp:txXfrm>
    </dsp:sp>
    <dsp:sp modelId="{E532B07B-FEBF-43F6-AD89-B38518BE8E99}">
      <dsp:nvSpPr>
        <dsp:cNvPr id="0" name=""/>
        <dsp:cNvSpPr/>
      </dsp:nvSpPr>
      <dsp:spPr>
        <a:xfrm>
          <a:off x="1061936" y="2205904"/>
          <a:ext cx="1665721" cy="489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计算</a:t>
          </a:r>
          <a:r>
            <a:rPr lang="en-US" altLang="zh-CN" sz="1100" kern="1200" dirty="0"/>
            <a:t>after</a:t>
          </a:r>
          <a:r>
            <a:rPr lang="zh-CN" altLang="en-US" sz="1100" kern="1200" dirty="0"/>
            <a:t>系数</a:t>
          </a:r>
          <a:endParaRPr lang="en-US" sz="1100" kern="1200" dirty="0"/>
        </a:p>
      </dsp:txBody>
      <dsp:txXfrm>
        <a:off x="1076283" y="2220251"/>
        <a:ext cx="1637027" cy="461139"/>
      </dsp:txXfrm>
    </dsp:sp>
    <dsp:sp modelId="{EDAF3905-F778-49C7-AB3D-FCE61862955A}">
      <dsp:nvSpPr>
        <dsp:cNvPr id="0" name=""/>
        <dsp:cNvSpPr/>
      </dsp:nvSpPr>
      <dsp:spPr>
        <a:xfrm rot="5400000">
          <a:off x="1802953" y="2707983"/>
          <a:ext cx="183687" cy="220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828669" y="2726352"/>
        <a:ext cx="132255" cy="128581"/>
      </dsp:txXfrm>
    </dsp:sp>
    <dsp:sp modelId="{0BB3E939-D3C8-4E02-8423-80662E2E46B9}">
      <dsp:nvSpPr>
        <dsp:cNvPr id="0" name=""/>
        <dsp:cNvSpPr/>
      </dsp:nvSpPr>
      <dsp:spPr>
        <a:xfrm>
          <a:off x="1061936" y="2940654"/>
          <a:ext cx="1665721" cy="489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计算总体得分</a:t>
          </a:r>
          <a:endParaRPr lang="en-US" sz="1100" kern="1200" dirty="0"/>
        </a:p>
      </dsp:txBody>
      <dsp:txXfrm>
        <a:off x="1076283" y="2955001"/>
        <a:ext cx="1637027" cy="461139"/>
      </dsp:txXfrm>
    </dsp:sp>
    <dsp:sp modelId="{5CEE15A2-2C2D-45AA-BFF3-8FEE7C28408C}">
      <dsp:nvSpPr>
        <dsp:cNvPr id="0" name=""/>
        <dsp:cNvSpPr/>
      </dsp:nvSpPr>
      <dsp:spPr>
        <a:xfrm rot="5400000">
          <a:off x="1802953" y="3442734"/>
          <a:ext cx="183687" cy="220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828669" y="3461103"/>
        <a:ext cx="132255" cy="128581"/>
      </dsp:txXfrm>
    </dsp:sp>
    <dsp:sp modelId="{81A374BD-EF13-4087-BD38-8F55FF44E4CB}">
      <dsp:nvSpPr>
        <dsp:cNvPr id="0" name=""/>
        <dsp:cNvSpPr/>
      </dsp:nvSpPr>
      <dsp:spPr>
        <a:xfrm>
          <a:off x="1061936" y="3675405"/>
          <a:ext cx="1665721" cy="489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情感分类</a:t>
          </a:r>
          <a:endParaRPr lang="en-US" sz="1100" kern="1200" dirty="0"/>
        </a:p>
      </dsp:txBody>
      <dsp:txXfrm>
        <a:off x="1076283" y="3689752"/>
        <a:ext cx="1637027" cy="46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8B6B2-D5BC-4AB0-8B20-3873BDD89137}">
      <dsp:nvSpPr>
        <dsp:cNvPr id="0" name=""/>
        <dsp:cNvSpPr/>
      </dsp:nvSpPr>
      <dsp:spPr>
        <a:xfrm>
          <a:off x="4525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Input sentence</a:t>
          </a:r>
          <a:endParaRPr lang="en-US" sz="1700" kern="1200" dirty="0"/>
        </a:p>
      </dsp:txBody>
      <dsp:txXfrm>
        <a:off x="29179" y="153440"/>
        <a:ext cx="1353628" cy="792453"/>
      </dsp:txXfrm>
    </dsp:sp>
    <dsp:sp modelId="{AFD85DA9-E1CC-4442-B1E6-38825E898E32}">
      <dsp:nvSpPr>
        <dsp:cNvPr id="0" name=""/>
        <dsp:cNvSpPr/>
      </dsp:nvSpPr>
      <dsp:spPr>
        <a:xfrm>
          <a:off x="1547755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47755" y="445289"/>
        <a:ext cx="208195" cy="208756"/>
      </dsp:txXfrm>
    </dsp:sp>
    <dsp:sp modelId="{1875C5A4-DFC5-46A3-8756-ECF3AC55446F}">
      <dsp:nvSpPr>
        <dsp:cNvPr id="0" name=""/>
        <dsp:cNvSpPr/>
      </dsp:nvSpPr>
      <dsp:spPr>
        <a:xfrm>
          <a:off x="1968636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segmentation</a:t>
          </a:r>
        </a:p>
      </dsp:txBody>
      <dsp:txXfrm>
        <a:off x="1993290" y="153440"/>
        <a:ext cx="1353628" cy="792453"/>
      </dsp:txXfrm>
    </dsp:sp>
    <dsp:sp modelId="{89AFFD3C-A5F3-4051-99FD-A9A0FA178C94}">
      <dsp:nvSpPr>
        <dsp:cNvPr id="0" name=""/>
        <dsp:cNvSpPr/>
      </dsp:nvSpPr>
      <dsp:spPr>
        <a:xfrm>
          <a:off x="3511866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511866" y="445289"/>
        <a:ext cx="208195" cy="208756"/>
      </dsp:txXfrm>
    </dsp:sp>
    <dsp:sp modelId="{2A9ED92A-C35E-4151-B3D4-3F517A2F84A6}">
      <dsp:nvSpPr>
        <dsp:cNvPr id="0" name=""/>
        <dsp:cNvSpPr/>
      </dsp:nvSpPr>
      <dsp:spPr>
        <a:xfrm>
          <a:off x="3932747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Search keyword</a:t>
          </a:r>
        </a:p>
      </dsp:txBody>
      <dsp:txXfrm>
        <a:off x="3957401" y="153440"/>
        <a:ext cx="1353628" cy="792453"/>
      </dsp:txXfrm>
    </dsp:sp>
    <dsp:sp modelId="{028AA83E-9916-40DD-9FCC-CCCB545E9B54}">
      <dsp:nvSpPr>
        <dsp:cNvPr id="0" name=""/>
        <dsp:cNvSpPr/>
      </dsp:nvSpPr>
      <dsp:spPr>
        <a:xfrm>
          <a:off x="5475977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475977" y="445289"/>
        <a:ext cx="208195" cy="208756"/>
      </dsp:txXfrm>
    </dsp:sp>
    <dsp:sp modelId="{E1394B2F-37EC-41BD-9FB4-B79E0885CF9A}">
      <dsp:nvSpPr>
        <dsp:cNvPr id="0" name=""/>
        <dsp:cNvSpPr/>
      </dsp:nvSpPr>
      <dsp:spPr>
        <a:xfrm>
          <a:off x="5896858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Sentiment </a:t>
          </a:r>
          <a:r>
            <a:rPr lang="en-US" sz="1700" kern="1200" dirty="0" err="1"/>
            <a:t>analyse</a:t>
          </a:r>
          <a:endParaRPr lang="en-US" sz="1700" kern="1200" dirty="0"/>
        </a:p>
      </dsp:txBody>
      <dsp:txXfrm>
        <a:off x="5921512" y="153440"/>
        <a:ext cx="1353628" cy="792453"/>
      </dsp:txXfrm>
    </dsp:sp>
    <dsp:sp modelId="{37942576-7314-4D28-A211-D5A38C56F205}">
      <dsp:nvSpPr>
        <dsp:cNvPr id="0" name=""/>
        <dsp:cNvSpPr/>
      </dsp:nvSpPr>
      <dsp:spPr>
        <a:xfrm>
          <a:off x="7440088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440088" y="445289"/>
        <a:ext cx="208195" cy="208756"/>
      </dsp:txXfrm>
    </dsp:sp>
    <dsp:sp modelId="{099D0A99-73AB-40A0-939B-8E8070549FB1}">
      <dsp:nvSpPr>
        <dsp:cNvPr id="0" name=""/>
        <dsp:cNvSpPr/>
      </dsp:nvSpPr>
      <dsp:spPr>
        <a:xfrm>
          <a:off x="7860969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Output sentence</a:t>
          </a:r>
        </a:p>
      </dsp:txBody>
      <dsp:txXfrm>
        <a:off x="7885623" y="153440"/>
        <a:ext cx="1353628" cy="7924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8B6B2-D5BC-4AB0-8B20-3873BDD89137}">
      <dsp:nvSpPr>
        <dsp:cNvPr id="0" name=""/>
        <dsp:cNvSpPr/>
      </dsp:nvSpPr>
      <dsp:spPr>
        <a:xfrm>
          <a:off x="4525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Input sentence</a:t>
          </a:r>
          <a:endParaRPr lang="en-US" sz="1700" kern="1200" dirty="0"/>
        </a:p>
      </dsp:txBody>
      <dsp:txXfrm>
        <a:off x="29179" y="153440"/>
        <a:ext cx="1353628" cy="792453"/>
      </dsp:txXfrm>
    </dsp:sp>
    <dsp:sp modelId="{AFD85DA9-E1CC-4442-B1E6-38825E898E32}">
      <dsp:nvSpPr>
        <dsp:cNvPr id="0" name=""/>
        <dsp:cNvSpPr/>
      </dsp:nvSpPr>
      <dsp:spPr>
        <a:xfrm>
          <a:off x="1547755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47755" y="445289"/>
        <a:ext cx="208195" cy="208756"/>
      </dsp:txXfrm>
    </dsp:sp>
    <dsp:sp modelId="{1875C5A4-DFC5-46A3-8756-ECF3AC55446F}">
      <dsp:nvSpPr>
        <dsp:cNvPr id="0" name=""/>
        <dsp:cNvSpPr/>
      </dsp:nvSpPr>
      <dsp:spPr>
        <a:xfrm>
          <a:off x="1968636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segmentation</a:t>
          </a:r>
        </a:p>
      </dsp:txBody>
      <dsp:txXfrm>
        <a:off x="1993290" y="153440"/>
        <a:ext cx="1353628" cy="792453"/>
      </dsp:txXfrm>
    </dsp:sp>
    <dsp:sp modelId="{89AFFD3C-A5F3-4051-99FD-A9A0FA178C94}">
      <dsp:nvSpPr>
        <dsp:cNvPr id="0" name=""/>
        <dsp:cNvSpPr/>
      </dsp:nvSpPr>
      <dsp:spPr>
        <a:xfrm>
          <a:off x="3511866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511866" y="445289"/>
        <a:ext cx="208195" cy="208756"/>
      </dsp:txXfrm>
    </dsp:sp>
    <dsp:sp modelId="{2A9ED92A-C35E-4151-B3D4-3F517A2F84A6}">
      <dsp:nvSpPr>
        <dsp:cNvPr id="0" name=""/>
        <dsp:cNvSpPr/>
      </dsp:nvSpPr>
      <dsp:spPr>
        <a:xfrm>
          <a:off x="3932747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Search keyword</a:t>
          </a:r>
        </a:p>
      </dsp:txBody>
      <dsp:txXfrm>
        <a:off x="3957401" y="153440"/>
        <a:ext cx="1353628" cy="792453"/>
      </dsp:txXfrm>
    </dsp:sp>
    <dsp:sp modelId="{028AA83E-9916-40DD-9FCC-CCCB545E9B54}">
      <dsp:nvSpPr>
        <dsp:cNvPr id="0" name=""/>
        <dsp:cNvSpPr/>
      </dsp:nvSpPr>
      <dsp:spPr>
        <a:xfrm>
          <a:off x="5475977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475977" y="445289"/>
        <a:ext cx="208195" cy="208756"/>
      </dsp:txXfrm>
    </dsp:sp>
    <dsp:sp modelId="{E1394B2F-37EC-41BD-9FB4-B79E0885CF9A}">
      <dsp:nvSpPr>
        <dsp:cNvPr id="0" name=""/>
        <dsp:cNvSpPr/>
      </dsp:nvSpPr>
      <dsp:spPr>
        <a:xfrm>
          <a:off x="5896858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Sentiment </a:t>
          </a:r>
          <a:r>
            <a:rPr lang="en-US" sz="1700" kern="1200" dirty="0" err="1"/>
            <a:t>analyse</a:t>
          </a:r>
          <a:endParaRPr lang="en-US" sz="1700" kern="1200" dirty="0"/>
        </a:p>
      </dsp:txBody>
      <dsp:txXfrm>
        <a:off x="5921512" y="153440"/>
        <a:ext cx="1353628" cy="792453"/>
      </dsp:txXfrm>
    </dsp:sp>
    <dsp:sp modelId="{37942576-7314-4D28-A211-D5A38C56F205}">
      <dsp:nvSpPr>
        <dsp:cNvPr id="0" name=""/>
        <dsp:cNvSpPr/>
      </dsp:nvSpPr>
      <dsp:spPr>
        <a:xfrm>
          <a:off x="7440088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440088" y="445289"/>
        <a:ext cx="208195" cy="208756"/>
      </dsp:txXfrm>
    </dsp:sp>
    <dsp:sp modelId="{099D0A99-73AB-40A0-939B-8E8070549FB1}">
      <dsp:nvSpPr>
        <dsp:cNvPr id="0" name=""/>
        <dsp:cNvSpPr/>
      </dsp:nvSpPr>
      <dsp:spPr>
        <a:xfrm>
          <a:off x="7860969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Output sentence</a:t>
          </a:r>
        </a:p>
      </dsp:txBody>
      <dsp:txXfrm>
        <a:off x="7885623" y="153440"/>
        <a:ext cx="1353628" cy="79245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8B6B2-D5BC-4AB0-8B20-3873BDD89137}">
      <dsp:nvSpPr>
        <dsp:cNvPr id="0" name=""/>
        <dsp:cNvSpPr/>
      </dsp:nvSpPr>
      <dsp:spPr>
        <a:xfrm>
          <a:off x="4525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Input sentence</a:t>
          </a:r>
          <a:endParaRPr lang="en-US" sz="1700" kern="1200" dirty="0"/>
        </a:p>
      </dsp:txBody>
      <dsp:txXfrm>
        <a:off x="29179" y="153440"/>
        <a:ext cx="1353628" cy="792453"/>
      </dsp:txXfrm>
    </dsp:sp>
    <dsp:sp modelId="{AFD85DA9-E1CC-4442-B1E6-38825E898E32}">
      <dsp:nvSpPr>
        <dsp:cNvPr id="0" name=""/>
        <dsp:cNvSpPr/>
      </dsp:nvSpPr>
      <dsp:spPr>
        <a:xfrm>
          <a:off x="1547755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47755" y="445289"/>
        <a:ext cx="208195" cy="208756"/>
      </dsp:txXfrm>
    </dsp:sp>
    <dsp:sp modelId="{1875C5A4-DFC5-46A3-8756-ECF3AC55446F}">
      <dsp:nvSpPr>
        <dsp:cNvPr id="0" name=""/>
        <dsp:cNvSpPr/>
      </dsp:nvSpPr>
      <dsp:spPr>
        <a:xfrm>
          <a:off x="1968636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segmentation</a:t>
          </a:r>
        </a:p>
      </dsp:txBody>
      <dsp:txXfrm>
        <a:off x="1993290" y="153440"/>
        <a:ext cx="1353628" cy="792453"/>
      </dsp:txXfrm>
    </dsp:sp>
    <dsp:sp modelId="{89AFFD3C-A5F3-4051-99FD-A9A0FA178C94}">
      <dsp:nvSpPr>
        <dsp:cNvPr id="0" name=""/>
        <dsp:cNvSpPr/>
      </dsp:nvSpPr>
      <dsp:spPr>
        <a:xfrm>
          <a:off x="3511866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511866" y="445289"/>
        <a:ext cx="208195" cy="208756"/>
      </dsp:txXfrm>
    </dsp:sp>
    <dsp:sp modelId="{2A9ED92A-C35E-4151-B3D4-3F517A2F84A6}">
      <dsp:nvSpPr>
        <dsp:cNvPr id="0" name=""/>
        <dsp:cNvSpPr/>
      </dsp:nvSpPr>
      <dsp:spPr>
        <a:xfrm>
          <a:off x="3932747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Search keyword</a:t>
          </a:r>
        </a:p>
      </dsp:txBody>
      <dsp:txXfrm>
        <a:off x="3957401" y="153440"/>
        <a:ext cx="1353628" cy="792453"/>
      </dsp:txXfrm>
    </dsp:sp>
    <dsp:sp modelId="{028AA83E-9916-40DD-9FCC-CCCB545E9B54}">
      <dsp:nvSpPr>
        <dsp:cNvPr id="0" name=""/>
        <dsp:cNvSpPr/>
      </dsp:nvSpPr>
      <dsp:spPr>
        <a:xfrm>
          <a:off x="5475977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475977" y="445289"/>
        <a:ext cx="208195" cy="208756"/>
      </dsp:txXfrm>
    </dsp:sp>
    <dsp:sp modelId="{E1394B2F-37EC-41BD-9FB4-B79E0885CF9A}">
      <dsp:nvSpPr>
        <dsp:cNvPr id="0" name=""/>
        <dsp:cNvSpPr/>
      </dsp:nvSpPr>
      <dsp:spPr>
        <a:xfrm>
          <a:off x="5896858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Sentiment </a:t>
          </a:r>
          <a:r>
            <a:rPr lang="en-US" sz="1700" kern="1200" dirty="0" err="1"/>
            <a:t>analyse</a:t>
          </a:r>
          <a:endParaRPr lang="en-US" sz="1700" kern="1200" dirty="0"/>
        </a:p>
      </dsp:txBody>
      <dsp:txXfrm>
        <a:off x="5921512" y="153440"/>
        <a:ext cx="1353628" cy="792453"/>
      </dsp:txXfrm>
    </dsp:sp>
    <dsp:sp modelId="{37942576-7314-4D28-A211-D5A38C56F205}">
      <dsp:nvSpPr>
        <dsp:cNvPr id="0" name=""/>
        <dsp:cNvSpPr/>
      </dsp:nvSpPr>
      <dsp:spPr>
        <a:xfrm>
          <a:off x="7440088" y="375703"/>
          <a:ext cx="297422" cy="34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440088" y="445289"/>
        <a:ext cx="208195" cy="208756"/>
      </dsp:txXfrm>
    </dsp:sp>
    <dsp:sp modelId="{099D0A99-73AB-40A0-939B-8E8070549FB1}">
      <dsp:nvSpPr>
        <dsp:cNvPr id="0" name=""/>
        <dsp:cNvSpPr/>
      </dsp:nvSpPr>
      <dsp:spPr>
        <a:xfrm>
          <a:off x="7860969" y="128786"/>
          <a:ext cx="1402936" cy="84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Output sentence</a:t>
          </a:r>
        </a:p>
      </dsp:txBody>
      <dsp:txXfrm>
        <a:off x="7885623" y="153440"/>
        <a:ext cx="1353628" cy="792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BACE1-9683-44CD-BED6-FD608FCA84B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F7ED3-749D-4F8E-A287-3C18250F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F7ED3-749D-4F8E-A287-3C18250F60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F7ED3-749D-4F8E-A287-3C18250F60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1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FEA3-0377-42E4-95A9-E8A4B94DF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83985-4DA4-4283-BB17-90FB0FFE1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4E4E-2565-40FF-8484-7FF34A02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AB9-8047-4272-9B28-DF64ADACA57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AE67D-9AD1-46CE-8518-30083B59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EA3ED-6561-4CFB-8CEA-5EE321F4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08F0-859A-42CE-9B5E-18A5880C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8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5BFC-FC13-49C7-9812-2EB28BFD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222AA-78C4-44EF-B5B8-5BC2FC3D7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C3576-D020-4B8C-9F0E-4C21EB59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AB9-8047-4272-9B28-DF64ADACA57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8B551-F75C-4F7B-BC9C-31A34F27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1368E-5137-4D18-BD8F-3354F1A1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08F0-859A-42CE-9B5E-18A5880C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ADC9B-58CE-42EE-99BD-19B5B1D9A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76F45-199F-4AD4-B330-9E2EA9263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BFDD-92D5-48C8-94FE-20A8FDE5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AB9-8047-4272-9B28-DF64ADACA57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37AF5-CDE0-43DD-9F53-E9857B88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A60F-5573-4000-BA54-8335E93F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08F0-859A-42CE-9B5E-18A5880C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4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930B-177E-4EFE-A0B4-85BFF7EE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8E71-2A95-4796-A399-1AC4A3584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D9416-A505-45DA-8610-6DF6EF7C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AB9-8047-4272-9B28-DF64ADACA57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B8CA5-88B4-4772-A26D-508D1067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9C707-188E-4C6E-8D57-54106C4C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08F0-859A-42CE-9B5E-18A5880C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04DE-6709-4CEF-AA77-B17EE8CB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0D91B-9820-4070-BEFA-A93C5DC1D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3A61B-42BA-4BEF-A692-F2788850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AB9-8047-4272-9B28-DF64ADACA57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9D674-9312-4180-855F-8B5CB480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66288-3C8D-474A-9D81-2B4A2DF5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08F0-859A-42CE-9B5E-18A5880C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0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B8EC-8671-4DF1-980E-79E76562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8325B-E251-4229-A93A-629B96DDE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1A98B-E76E-4A20-B6E6-40AA2F827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10800-0162-4079-8794-4C20452A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AB9-8047-4272-9B28-DF64ADACA57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17BCE-1958-4810-B465-104D0322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2FE9F-4C97-4D6C-A5E3-4B1B0DF6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08F0-859A-42CE-9B5E-18A5880C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7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D516-2995-45BC-8884-33B309F8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A1852-1310-4F89-9287-CA97B32AF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B19ED-B7C1-4ED2-800F-709D7C3D4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901B5-30D8-4143-AF0A-85A129F0A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34467-4699-4BF3-9736-57B0E1F85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2BF2B-1EDE-461D-9B9C-DC411234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AB9-8047-4272-9B28-DF64ADACA57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575C9-6A1A-4928-8EE9-FD71F022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C2E61-BBF8-48F3-BEC1-E3514508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08F0-859A-42CE-9B5E-18A5880C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5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EBFE-40F3-4975-B9EA-8D7F2BC9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334CA-ECF4-416E-81CD-90808A97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AB9-8047-4272-9B28-DF64ADACA57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36E5C-5EAB-4D54-8D82-9609E5A2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3FC3C-BF05-47A0-AB7E-475F4BA3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08F0-859A-42CE-9B5E-18A5880C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2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715F0-5D85-46EE-9B95-E4429EB3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AB9-8047-4272-9B28-DF64ADACA57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BBA3F-23F4-4C56-AFAC-6EC5BCB5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499F1-0615-495E-9D46-2B5A4C88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08F0-859A-42CE-9B5E-18A5880C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6BEC-3EDE-4CAA-916A-4E2BCDD8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01916-C30C-4E45-82E3-46F4002A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BCC9F-A3BF-456D-B9B3-18E82874F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B346C-4F46-4758-86BE-88547ACB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AB9-8047-4272-9B28-DF64ADACA57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15C4E-23E1-4E8B-8238-CB04826C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69D4C-61B4-49A5-B852-F48971E8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08F0-859A-42CE-9B5E-18A5880C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4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BAEE-97A1-4176-8369-A8086E5F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8607E-296C-41E3-BD4B-8F9A436B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C31F6-FA8B-40C0-9CAF-2386C5138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A3D3-7533-42AC-AFA2-F2684C12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AB9-8047-4272-9B28-DF64ADACA57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71C55-74DE-4B80-8205-7B487F64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263C0-8A76-431F-8269-22D2A77C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08F0-859A-42CE-9B5E-18A5880C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7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36999-8C58-4AD9-A1A5-8089A024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6399D-4C15-407B-928A-7A38F9EE7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ED97-F545-4796-B354-2E0AF64EB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B9AB9-8047-4272-9B28-DF64ADACA57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43EF0-A2AA-4D2E-987C-847B7C8F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C6CC0-1DBD-4E7B-B910-CC903366B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F08F0-859A-42CE-9B5E-18A5880C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8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2E0A-01A2-4FEC-9FCC-9CEE8355E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8288"/>
            <a:ext cx="9144000" cy="941424"/>
          </a:xfrm>
        </p:spPr>
        <p:txBody>
          <a:bodyPr/>
          <a:lstStyle/>
          <a:p>
            <a:r>
              <a:rPr lang="en-US" dirty="0"/>
              <a:t>COMMENTS  NLP</a:t>
            </a:r>
          </a:p>
        </p:txBody>
      </p:sp>
    </p:spTree>
    <p:extLst>
      <p:ext uri="{BB962C8B-B14F-4D97-AF65-F5344CB8AC3E}">
        <p14:creationId xmlns:p14="http://schemas.microsoft.com/office/powerpoint/2010/main" val="388455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575508F-25BA-49F5-BC43-AE7DDDB53150}"/>
              </a:ext>
            </a:extLst>
          </p:cNvPr>
          <p:cNvGrpSpPr/>
          <p:nvPr/>
        </p:nvGrpSpPr>
        <p:grpSpPr>
          <a:xfrm>
            <a:off x="0" y="0"/>
            <a:ext cx="2095928" cy="6946224"/>
            <a:chOff x="0" y="0"/>
            <a:chExt cx="2095928" cy="69462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AD68B3-1786-4FE7-90F5-C02226AD97F3}"/>
                </a:ext>
              </a:extLst>
            </p:cNvPr>
            <p:cNvSpPr/>
            <p:nvPr/>
          </p:nvSpPr>
          <p:spPr>
            <a:xfrm>
              <a:off x="0" y="0"/>
              <a:ext cx="2095928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4A93BB-F021-4297-9D38-442E36426E45}"/>
                </a:ext>
              </a:extLst>
            </p:cNvPr>
            <p:cNvSpPr txBox="1"/>
            <p:nvPr/>
          </p:nvSpPr>
          <p:spPr>
            <a:xfrm>
              <a:off x="0" y="175140"/>
              <a:ext cx="2095928" cy="6771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</a:rPr>
                <a:t>pos_sentiments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正面情感词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altLang="zh-CN" sz="1400" b="1" dirty="0" err="1">
                  <a:solidFill>
                    <a:schemeClr val="bg1"/>
                  </a:solidFill>
                </a:rPr>
                <a:t>neu_sentiments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中性情感词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b="1" dirty="0" err="1">
                  <a:solidFill>
                    <a:schemeClr val="bg1"/>
                  </a:solidFill>
                </a:rPr>
                <a:t>neg_sentiments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负面情感词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b="1" dirty="0" err="1">
                  <a:solidFill>
                    <a:schemeClr val="bg1"/>
                  </a:solidFill>
                </a:rPr>
                <a:t>no_word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s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前缀否定词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b="1" dirty="0" err="1">
                  <a:solidFill>
                    <a:schemeClr val="bg1"/>
                  </a:solidFill>
                </a:rPr>
                <a:t>neu_begin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前缀中性词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b="1" dirty="0" err="1">
                  <a:solidFill>
                    <a:schemeClr val="bg1"/>
                  </a:solidFill>
                </a:rPr>
                <a:t>search_dict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特殊</a:t>
              </a:r>
              <a:r>
                <a:rPr lang="en-US" altLang="zh-CN" sz="1400" dirty="0">
                  <a:solidFill>
                    <a:schemeClr val="bg1"/>
                  </a:solidFill>
                </a:rPr>
                <a:t>comment</a:t>
              </a:r>
              <a:r>
                <a:rPr lang="zh-CN" altLang="en-US" sz="1400" dirty="0">
                  <a:solidFill>
                    <a:schemeClr val="bg1"/>
                  </a:solidFill>
                </a:rPr>
                <a:t>只能形容特定</a:t>
              </a:r>
              <a:r>
                <a:rPr lang="en-US" altLang="zh-CN" sz="1400" dirty="0">
                  <a:solidFill>
                    <a:schemeClr val="bg1"/>
                  </a:solidFill>
                </a:rPr>
                <a:t>sentiment</a:t>
              </a:r>
            </a:p>
            <a:p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en-US" altLang="zh-CN" sz="1400" b="1" dirty="0" err="1">
                  <a:solidFill>
                    <a:schemeClr val="bg1"/>
                  </a:solidFill>
                </a:rPr>
                <a:t>just_before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只能在前面形容</a:t>
              </a:r>
              <a:r>
                <a:rPr lang="en-US" altLang="zh-CN" sz="1400" dirty="0">
                  <a:solidFill>
                    <a:schemeClr val="bg1"/>
                  </a:solidFill>
                </a:rPr>
                <a:t>sentiment</a:t>
              </a:r>
            </a:p>
            <a:p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en-US" altLang="zh-CN" sz="1400" b="1" dirty="0" err="1">
                  <a:solidFill>
                    <a:schemeClr val="bg1"/>
                  </a:solidFill>
                </a:rPr>
                <a:t>neg_after_useless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特殊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neg_sentiment</a:t>
              </a:r>
              <a:r>
                <a:rPr lang="zh-CN" altLang="en-US" sz="1400" dirty="0">
                  <a:solidFill>
                    <a:schemeClr val="bg1"/>
                  </a:solidFill>
                </a:rPr>
                <a:t>后不能否定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b="1" dirty="0" err="1">
                  <a:solidFill>
                    <a:schemeClr val="bg1"/>
                  </a:solidFill>
                </a:rPr>
                <a:t>after_useless_dict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特殊</a:t>
              </a:r>
              <a:r>
                <a:rPr lang="en-US" altLang="zh-CN" sz="1400" dirty="0">
                  <a:solidFill>
                    <a:schemeClr val="bg1"/>
                  </a:solidFill>
                </a:rPr>
                <a:t>comment</a:t>
              </a:r>
              <a:r>
                <a:rPr lang="zh-CN" altLang="en-US" sz="1400" dirty="0">
                  <a:solidFill>
                    <a:schemeClr val="bg1"/>
                  </a:solidFill>
                </a:rPr>
                <a:t>不能在后面形容特定</a:t>
              </a:r>
              <a:r>
                <a:rPr lang="en-US" altLang="zh-CN" sz="1400" dirty="0">
                  <a:solidFill>
                    <a:schemeClr val="bg1"/>
                  </a:solidFill>
                </a:rPr>
                <a:t>sentiment</a:t>
              </a: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848F32A-6501-4A76-9520-D53D8D8F111D}"/>
              </a:ext>
            </a:extLst>
          </p:cNvPr>
          <p:cNvGraphicFramePr/>
          <p:nvPr/>
        </p:nvGraphicFramePr>
        <p:xfrm>
          <a:off x="2536576" y="386687"/>
          <a:ext cx="9268431" cy="109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843A30-3F73-4E16-8240-31AC4246BA02}"/>
              </a:ext>
            </a:extLst>
          </p:cNvPr>
          <p:cNvSpPr txBox="1"/>
          <p:nvPr/>
        </p:nvSpPr>
        <p:spPr>
          <a:xfrm>
            <a:off x="8498012" y="10982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en-US" altLang="zh-CN" dirty="0">
                <a:solidFill>
                  <a:srgbClr val="FF0000"/>
                </a:solidFill>
              </a:rPr>
              <a:t>keyword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6278BA-8E2F-4C2B-8A6F-003DE4B1011A}"/>
              </a:ext>
            </a:extLst>
          </p:cNvPr>
          <p:cNvSpPr/>
          <p:nvPr/>
        </p:nvSpPr>
        <p:spPr>
          <a:xfrm>
            <a:off x="2536576" y="1633591"/>
            <a:ext cx="452063" cy="498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计算 </a:t>
            </a:r>
            <a:r>
              <a:rPr lang="en-US" altLang="zh-CN" dirty="0"/>
              <a:t>AFTER </a:t>
            </a:r>
            <a:r>
              <a:rPr lang="zh-CN" altLang="en-US" dirty="0"/>
              <a:t>系数（输出</a:t>
            </a:r>
            <a:r>
              <a:rPr lang="en-US" altLang="zh-CN" dirty="0" err="1"/>
              <a:t>a_multiscore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DFEC6-C687-4CC4-A6AA-55917A4159A2}"/>
              </a:ext>
            </a:extLst>
          </p:cNvPr>
          <p:cNvSpPr txBox="1"/>
          <p:nvPr/>
        </p:nvSpPr>
        <p:spPr>
          <a:xfrm>
            <a:off x="4170663" y="2154349"/>
            <a:ext cx="77268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 </a:t>
            </a:r>
            <a:r>
              <a:rPr lang="en-US" sz="1400" dirty="0">
                <a:solidFill>
                  <a:srgbClr val="FF0000"/>
                </a:solidFill>
              </a:rPr>
              <a:t>sentiment</a:t>
            </a:r>
            <a:r>
              <a:rPr lang="en-US" sz="1400" dirty="0"/>
              <a:t>[….]sentiment […]</a:t>
            </a:r>
            <a:r>
              <a:rPr lang="en-US" sz="1400" dirty="0">
                <a:solidFill>
                  <a:srgbClr val="FF0000"/>
                </a:solidFill>
              </a:rPr>
              <a:t>  </a:t>
            </a:r>
            <a:r>
              <a:rPr lang="en-US" altLang="zh-CN" sz="1400" dirty="0">
                <a:sym typeface="Wingdings" panose="05000000000000000000" pitchFamily="2" charset="2"/>
              </a:rPr>
              <a:t> after</a:t>
            </a:r>
            <a:r>
              <a:rPr lang="zh-CN" altLang="en-US" sz="1400" dirty="0">
                <a:sym typeface="Wingdings" panose="05000000000000000000" pitchFamily="2" charset="2"/>
              </a:rPr>
              <a:t>中有</a:t>
            </a:r>
            <a:r>
              <a:rPr lang="en-US" altLang="zh-CN" sz="1400" dirty="0">
                <a:sym typeface="Wingdings" panose="05000000000000000000" pitchFamily="2" charset="2"/>
              </a:rPr>
              <a:t>sentiment </a:t>
            </a:r>
            <a:r>
              <a:rPr lang="zh-CN" altLang="en-US" sz="1400" dirty="0">
                <a:sym typeface="Wingdings" panose="05000000000000000000" pitchFamily="2" charset="2"/>
              </a:rPr>
              <a:t> 更新后</a:t>
            </a:r>
            <a:r>
              <a:rPr lang="en-US" altLang="zh-CN" sz="1400" dirty="0">
                <a:sym typeface="Wingdings" panose="05000000000000000000" pitchFamily="2" charset="2"/>
              </a:rPr>
              <a:t>after</a:t>
            </a:r>
            <a:r>
              <a:rPr lang="zh-CN" altLang="en-US" sz="1400" dirty="0">
                <a:sym typeface="Wingdings" panose="05000000000000000000" pitchFamily="2" charset="2"/>
              </a:rPr>
              <a:t>改变</a:t>
            </a:r>
            <a:endParaRPr lang="en-US" sz="1400" dirty="0"/>
          </a:p>
          <a:p>
            <a:r>
              <a:rPr lang="zh-CN" altLang="en-US" sz="1400" dirty="0"/>
              <a:t>② </a:t>
            </a:r>
            <a:r>
              <a:rPr lang="en-US" sz="1400" dirty="0">
                <a:solidFill>
                  <a:srgbClr val="FF0000"/>
                </a:solidFill>
              </a:rPr>
              <a:t>sentiment</a:t>
            </a:r>
            <a:r>
              <a:rPr lang="en-US" sz="1400" dirty="0"/>
              <a:t>[…] sentiment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ym typeface="Wingdings" panose="05000000000000000000" pitchFamily="2" charset="2"/>
              </a:rPr>
              <a:t> after</a:t>
            </a:r>
            <a:r>
              <a:rPr lang="zh-CN" altLang="en-US" sz="1400" dirty="0">
                <a:sym typeface="Wingdings" panose="05000000000000000000" pitchFamily="2" charset="2"/>
              </a:rPr>
              <a:t>中有</a:t>
            </a:r>
            <a:r>
              <a:rPr lang="en-US" altLang="zh-CN" sz="1400" dirty="0">
                <a:sym typeface="Wingdings" panose="05000000000000000000" pitchFamily="2" charset="2"/>
              </a:rPr>
              <a:t>sentiment  </a:t>
            </a:r>
            <a:r>
              <a:rPr lang="zh-CN" altLang="en-US" sz="1400" dirty="0">
                <a:sym typeface="Wingdings" panose="05000000000000000000" pitchFamily="2" charset="2"/>
              </a:rPr>
              <a:t>更新后</a:t>
            </a:r>
            <a:r>
              <a:rPr lang="en-US" altLang="zh-CN" sz="1400" dirty="0">
                <a:sym typeface="Wingdings" panose="05000000000000000000" pitchFamily="2" charset="2"/>
              </a:rPr>
              <a:t>after</a:t>
            </a:r>
            <a:r>
              <a:rPr lang="zh-CN" altLang="en-US" sz="1400" dirty="0">
                <a:sym typeface="Wingdings" panose="05000000000000000000" pitchFamily="2" charset="2"/>
              </a:rPr>
              <a:t>未改变</a:t>
            </a:r>
            <a:endParaRPr lang="en-US" sz="1400" dirty="0"/>
          </a:p>
          <a:p>
            <a:r>
              <a:rPr lang="zh-CN" altLang="en-US" sz="1400" dirty="0"/>
              <a:t>③ </a:t>
            </a:r>
            <a:r>
              <a:rPr lang="en-US" sz="1400" dirty="0">
                <a:solidFill>
                  <a:srgbClr val="FF0000"/>
                </a:solidFill>
              </a:rPr>
              <a:t>sentiment</a:t>
            </a:r>
            <a:r>
              <a:rPr lang="en-US" sz="1400" dirty="0"/>
              <a:t>[…]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ym typeface="Wingdings" panose="05000000000000000000" pitchFamily="2" charset="2"/>
              </a:rPr>
              <a:t> after</a:t>
            </a:r>
            <a:r>
              <a:rPr lang="zh-CN" altLang="en-US" sz="1400" dirty="0">
                <a:sym typeface="Wingdings" panose="05000000000000000000" pitchFamily="2" charset="2"/>
              </a:rPr>
              <a:t>中无</a:t>
            </a:r>
            <a:r>
              <a:rPr lang="en-US" altLang="zh-CN" sz="1400" dirty="0">
                <a:sym typeface="Wingdings" panose="05000000000000000000" pitchFamily="2" charset="2"/>
              </a:rPr>
              <a:t>sentiment  </a:t>
            </a:r>
            <a:r>
              <a:rPr lang="zh-CN" altLang="en-US" sz="1400" dirty="0">
                <a:sym typeface="Wingdings" panose="05000000000000000000" pitchFamily="2" charset="2"/>
              </a:rPr>
              <a:t>不用更新（即</a:t>
            </a:r>
            <a:r>
              <a:rPr lang="en-US" altLang="zh-CN" sz="1400" dirty="0">
                <a:sym typeface="Wingdings" panose="05000000000000000000" pitchFamily="2" charset="2"/>
              </a:rPr>
              <a:t>after</a:t>
            </a:r>
            <a:r>
              <a:rPr lang="zh-CN" altLang="en-US" sz="1400" dirty="0">
                <a:sym typeface="Wingdings" panose="05000000000000000000" pitchFamily="2" charset="2"/>
              </a:rPr>
              <a:t>未改变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11B3E-F010-4F5B-A5F8-8FCB6EB7AE0F}"/>
              </a:ext>
            </a:extLst>
          </p:cNvPr>
          <p:cNvSpPr txBox="1"/>
          <p:nvPr/>
        </p:nvSpPr>
        <p:spPr>
          <a:xfrm>
            <a:off x="3390471" y="1633591"/>
            <a:ext cx="7407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1</a:t>
            </a:r>
            <a:r>
              <a:rPr lang="zh-CN" altLang="en-US" sz="1400" b="1" dirty="0"/>
              <a:t>：</a:t>
            </a:r>
            <a:r>
              <a:rPr lang="zh-CN" altLang="en-US" sz="1400" dirty="0"/>
              <a:t>搜索</a:t>
            </a:r>
            <a:r>
              <a:rPr lang="en-US" altLang="zh-CN" sz="1400" dirty="0"/>
              <a:t>after</a:t>
            </a:r>
            <a:r>
              <a:rPr lang="zh-CN" altLang="en-US" sz="1400" dirty="0"/>
              <a:t>中是否有</a:t>
            </a:r>
            <a:r>
              <a:rPr lang="en-US" altLang="zh-CN" sz="1400" dirty="0"/>
              <a:t>sentiment</a:t>
            </a:r>
            <a:r>
              <a:rPr lang="zh-CN" altLang="en-US" sz="1400" dirty="0"/>
              <a:t>，有则更新</a:t>
            </a:r>
            <a:r>
              <a:rPr lang="en-US" altLang="zh-CN" sz="1400" dirty="0"/>
              <a:t>after</a:t>
            </a:r>
          </a:p>
          <a:p>
            <a:r>
              <a:rPr lang="en-US" altLang="zh-CN" sz="1400" dirty="0"/>
              <a:t>                </a:t>
            </a:r>
            <a:r>
              <a:rPr lang="zh-CN" altLang="en-US" sz="1400" dirty="0"/>
              <a:t>（缩短至两个</a:t>
            </a:r>
            <a:r>
              <a:rPr lang="en-US" altLang="zh-CN" sz="1400" dirty="0"/>
              <a:t>sentiment</a:t>
            </a:r>
            <a:r>
              <a:rPr lang="zh-CN" altLang="en-US" sz="1400" dirty="0"/>
              <a:t>中间，包括前面的</a:t>
            </a:r>
            <a:r>
              <a:rPr lang="en-US" altLang="zh-CN" sz="1400" dirty="0"/>
              <a:t>sentiment</a:t>
            </a:r>
            <a:r>
              <a:rPr lang="zh-CN" altLang="en-US" sz="1400" dirty="0"/>
              <a:t>）</a:t>
            </a:r>
            <a:endParaRPr lang="en-US" altLang="zh-CN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2FA61E-62D8-45AF-8AA5-5FEA8C5DD51E}"/>
              </a:ext>
            </a:extLst>
          </p:cNvPr>
          <p:cNvSpPr txBox="1"/>
          <p:nvPr/>
        </p:nvSpPr>
        <p:spPr>
          <a:xfrm>
            <a:off x="3390470" y="2965650"/>
            <a:ext cx="7905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：</a:t>
            </a:r>
            <a:r>
              <a:rPr lang="zh-CN" altLang="en-US" sz="1400" dirty="0"/>
              <a:t>根据</a:t>
            </a:r>
            <a:r>
              <a:rPr lang="en-US" altLang="zh-CN" sz="1400" dirty="0"/>
              <a:t>after</a:t>
            </a:r>
            <a:r>
              <a:rPr lang="zh-CN" altLang="en-US" sz="1400" dirty="0"/>
              <a:t>中是否有</a:t>
            </a:r>
            <a:r>
              <a:rPr lang="en-US" altLang="zh-CN" sz="1400" dirty="0"/>
              <a:t>sentiment</a:t>
            </a:r>
            <a:r>
              <a:rPr lang="zh-CN" altLang="en-US" sz="1400" dirty="0"/>
              <a:t>分别进行情感分析（默认</a:t>
            </a:r>
            <a:r>
              <a:rPr lang="en-US" altLang="zh-CN" sz="1400" dirty="0" err="1"/>
              <a:t>a_multiscore</a:t>
            </a:r>
            <a:r>
              <a:rPr lang="en-US" altLang="zh-CN" sz="1400" dirty="0"/>
              <a:t>=0</a:t>
            </a:r>
            <a:r>
              <a:rPr lang="zh-CN" altLang="en-US" sz="1400" dirty="0"/>
              <a:t>，会用到</a:t>
            </a:r>
            <a:r>
              <a:rPr lang="en-US" altLang="zh-CN" sz="1400" dirty="0" err="1"/>
              <a:t>b_multiscore</a:t>
            </a:r>
            <a:r>
              <a:rPr lang="zh-CN" altLang="en-US" sz="1400" dirty="0"/>
              <a:t>）</a:t>
            </a:r>
            <a:endParaRPr lang="en-US" altLang="zh-C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9518D-A9F0-43CA-B94C-4D127373C9AE}"/>
              </a:ext>
            </a:extLst>
          </p:cNvPr>
          <p:cNvSpPr/>
          <p:nvPr/>
        </p:nvSpPr>
        <p:spPr>
          <a:xfrm>
            <a:off x="6719186" y="3476986"/>
            <a:ext cx="1368921" cy="207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after</a:t>
            </a:r>
            <a:r>
              <a:rPr lang="zh-CN" altLang="en-US" sz="1000" dirty="0"/>
              <a:t>中无</a:t>
            </a:r>
            <a:r>
              <a:rPr lang="en-US" altLang="zh-CN" sz="1000" dirty="0"/>
              <a:t>sentiment</a:t>
            </a:r>
            <a:endParaRPr lang="en-US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3281C5-4AAC-44C5-9703-5AC97A381518}"/>
              </a:ext>
            </a:extLst>
          </p:cNvPr>
          <p:cNvSpPr/>
          <p:nvPr/>
        </p:nvSpPr>
        <p:spPr>
          <a:xfrm>
            <a:off x="6328127" y="3839998"/>
            <a:ext cx="2151038" cy="2074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从后往前</a:t>
            </a:r>
            <a:r>
              <a:rPr lang="zh-CN" altLang="en-US" sz="1000" dirty="0"/>
              <a:t>遍历</a:t>
            </a:r>
            <a:r>
              <a:rPr lang="en-US" altLang="zh-CN" sz="1000" dirty="0"/>
              <a:t>after</a:t>
            </a:r>
            <a:r>
              <a:rPr lang="zh-CN" altLang="en-US" sz="1000" dirty="0"/>
              <a:t>中的词</a:t>
            </a:r>
            <a:r>
              <a:rPr lang="en-US" altLang="zh-CN" sz="1000" dirty="0"/>
              <a:t>k</a:t>
            </a:r>
            <a:endParaRPr lang="en-US" sz="1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208258B-CB52-41C1-BC13-049DF44D806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7403646" y="3684425"/>
            <a:ext cx="1" cy="155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8BE360DC-8D4E-4C5D-8049-BB79BE985EF8}"/>
              </a:ext>
            </a:extLst>
          </p:cNvPr>
          <p:cNvSpPr/>
          <p:nvPr/>
        </p:nvSpPr>
        <p:spPr>
          <a:xfrm>
            <a:off x="6340128" y="4203010"/>
            <a:ext cx="2127036" cy="27527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ysClr val="windowText" lastClr="000000"/>
                </a:solidFill>
              </a:rPr>
              <a:t>k in 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just_before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62BBB2-9BD5-4233-9731-19D0BFBDF24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7403646" y="4047438"/>
            <a:ext cx="0" cy="155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740C01C-9AEB-46DA-8358-DD117617DB32}"/>
              </a:ext>
            </a:extLst>
          </p:cNvPr>
          <p:cNvCxnSpPr>
            <a:cxnSpLocks/>
            <a:stCxn id="15" idx="1"/>
            <a:endCxn id="14" idx="1"/>
          </p:cNvCxnSpPr>
          <p:nvPr/>
        </p:nvCxnSpPr>
        <p:spPr>
          <a:xfrm rot="10800000">
            <a:off x="6328128" y="3943719"/>
            <a:ext cx="12001" cy="396929"/>
          </a:xfrm>
          <a:prstGeom prst="bentConnector3">
            <a:avLst>
              <a:gd name="adj1" fmla="val 20048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6F08AB-D1A5-4FBC-BA90-A677656C8066}"/>
              </a:ext>
            </a:extLst>
          </p:cNvPr>
          <p:cNvSpPr txBox="1"/>
          <p:nvPr/>
        </p:nvSpPr>
        <p:spPr>
          <a:xfrm>
            <a:off x="5693403" y="3971335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C8DD2F-F92C-4B71-B9B4-DC430A323148}"/>
              </a:ext>
            </a:extLst>
          </p:cNvPr>
          <p:cNvSpPr/>
          <p:nvPr/>
        </p:nvSpPr>
        <p:spPr>
          <a:xfrm>
            <a:off x="5968205" y="4080159"/>
            <a:ext cx="1017806" cy="207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bg1">
                    <a:lumMod val="75000"/>
                  </a:schemeClr>
                </a:solidFill>
              </a:rPr>
              <a:t>弹性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有点差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6DB2483A-AB65-4342-9BA1-27A128D46E7B}"/>
              </a:ext>
            </a:extLst>
          </p:cNvPr>
          <p:cNvSpPr/>
          <p:nvPr/>
        </p:nvSpPr>
        <p:spPr>
          <a:xfrm>
            <a:off x="6050469" y="4686483"/>
            <a:ext cx="2706354" cy="27527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ysClr val="windowText" lastClr="000000"/>
                </a:solidFill>
              </a:rPr>
              <a:t>k in 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search_dict.keys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6117B1-0C7F-4AEE-8D6C-F8738027570A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7403646" y="4478283"/>
            <a:ext cx="0" cy="208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02AAE4-E11A-4B0D-80E4-E511F435C285}"/>
              </a:ext>
            </a:extLst>
          </p:cNvPr>
          <p:cNvSpPr txBox="1"/>
          <p:nvPr/>
        </p:nvSpPr>
        <p:spPr>
          <a:xfrm>
            <a:off x="7025397" y="4412134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77BE54E8-93DD-4ED2-ABAA-635FCB15E64D}"/>
              </a:ext>
            </a:extLst>
          </p:cNvPr>
          <p:cNvSpPr/>
          <p:nvPr/>
        </p:nvSpPr>
        <p:spPr>
          <a:xfrm>
            <a:off x="3888163" y="5221319"/>
            <a:ext cx="3137234" cy="27527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sentiment 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in 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search_dict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[k]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CD84190-C07D-40F7-8A80-09AB940AA94F}"/>
              </a:ext>
            </a:extLst>
          </p:cNvPr>
          <p:cNvCxnSpPr>
            <a:cxnSpLocks/>
            <a:stCxn id="22" idx="1"/>
            <a:endCxn id="29" idx="0"/>
          </p:cNvCxnSpPr>
          <p:nvPr/>
        </p:nvCxnSpPr>
        <p:spPr>
          <a:xfrm rot="10800000" flipV="1">
            <a:off x="5456781" y="4824119"/>
            <a:ext cx="593689" cy="3971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85C460B-1243-4B23-85A1-919266F8C16D}"/>
              </a:ext>
            </a:extLst>
          </p:cNvPr>
          <p:cNvSpPr txBox="1"/>
          <p:nvPr/>
        </p:nvSpPr>
        <p:spPr>
          <a:xfrm>
            <a:off x="5598407" y="4538675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442CA93E-CF08-4E14-BF86-77E62BEBC7CC}"/>
              </a:ext>
            </a:extLst>
          </p:cNvPr>
          <p:cNvSpPr/>
          <p:nvPr/>
        </p:nvSpPr>
        <p:spPr>
          <a:xfrm>
            <a:off x="3803224" y="5898214"/>
            <a:ext cx="3305751" cy="27450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k in </a:t>
            </a:r>
            <a:r>
              <a:rPr lang="en-US" sz="1000" dirty="0" err="1">
                <a:solidFill>
                  <a:sysClr val="windowText" lastClr="000000"/>
                </a:solidFill>
              </a:rPr>
              <a:t>after_useless_dict.keys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91324C-ED60-409E-98F8-47C3F111583F}"/>
              </a:ext>
            </a:extLst>
          </p:cNvPr>
          <p:cNvSpPr/>
          <p:nvPr/>
        </p:nvSpPr>
        <p:spPr>
          <a:xfrm>
            <a:off x="4562009" y="4865592"/>
            <a:ext cx="1789541" cy="26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</a:rPr>
              <a:t>search_dict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规定了</a:t>
            </a:r>
            <a:endParaRPr lang="en-US" altLang="zh-CN" sz="10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comment-sentiment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特殊匹配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EE1883-111F-4725-82D7-624EEB2A08CA}"/>
              </a:ext>
            </a:extLst>
          </p:cNvPr>
          <p:cNvSpPr/>
          <p:nvPr/>
        </p:nvSpPr>
        <p:spPr>
          <a:xfrm>
            <a:off x="4931536" y="3321513"/>
            <a:ext cx="1571939" cy="553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FF0000"/>
                </a:solidFill>
              </a:rPr>
              <a:t>遇到</a:t>
            </a:r>
            <a:r>
              <a:rPr lang="en-US" altLang="zh-CN" sz="1000" b="1" dirty="0" err="1">
                <a:solidFill>
                  <a:srgbClr val="FF0000"/>
                </a:solidFill>
              </a:rPr>
              <a:t>just_before</a:t>
            </a:r>
            <a:r>
              <a:rPr lang="zh-CN" altLang="en-US" sz="1000" b="1" dirty="0">
                <a:solidFill>
                  <a:srgbClr val="FF0000"/>
                </a:solidFill>
              </a:rPr>
              <a:t>时</a:t>
            </a:r>
            <a:r>
              <a:rPr lang="en-US" altLang="zh-CN" sz="1000" b="1" dirty="0" err="1">
                <a:solidFill>
                  <a:srgbClr val="FF0000"/>
                </a:solidFill>
              </a:rPr>
              <a:t>a_multiscore</a:t>
            </a:r>
            <a:r>
              <a:rPr lang="zh-CN" altLang="en-US" sz="1000" b="1" dirty="0">
                <a:solidFill>
                  <a:srgbClr val="FF0000"/>
                </a:solidFill>
              </a:rPr>
              <a:t>不可以清零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280AE4-8F35-4EE8-9AAC-3692C1403FE4}"/>
              </a:ext>
            </a:extLst>
          </p:cNvPr>
          <p:cNvSpPr/>
          <p:nvPr/>
        </p:nvSpPr>
        <p:spPr>
          <a:xfrm>
            <a:off x="4141821" y="3839998"/>
            <a:ext cx="1368921" cy="207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a_multiscore</a:t>
            </a:r>
            <a:r>
              <a:rPr lang="en-US" altLang="zh-CN" sz="1000" dirty="0"/>
              <a:t>=0</a:t>
            </a:r>
            <a:endParaRPr lang="en-US" sz="1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D782A9-D004-4655-BC25-4DCF7AB7940E}"/>
              </a:ext>
            </a:extLst>
          </p:cNvPr>
          <p:cNvCxnSpPr>
            <a:cxnSpLocks/>
            <a:stCxn id="40" idx="3"/>
            <a:endCxn id="14" idx="1"/>
          </p:cNvCxnSpPr>
          <p:nvPr/>
        </p:nvCxnSpPr>
        <p:spPr>
          <a:xfrm>
            <a:off x="5510742" y="3943718"/>
            <a:ext cx="817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C49BC98-8C99-4E86-85A4-D3EC414E461C}"/>
              </a:ext>
            </a:extLst>
          </p:cNvPr>
          <p:cNvCxnSpPr>
            <a:cxnSpLocks/>
            <a:stCxn id="29" idx="1"/>
            <a:endCxn id="40" idx="1"/>
          </p:cNvCxnSpPr>
          <p:nvPr/>
        </p:nvCxnSpPr>
        <p:spPr>
          <a:xfrm rot="10800000" flipH="1">
            <a:off x="3888163" y="3943718"/>
            <a:ext cx="253658" cy="1415238"/>
          </a:xfrm>
          <a:prstGeom prst="bentConnector3">
            <a:avLst>
              <a:gd name="adj1" fmla="val -9012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58CB768-0BC2-4F72-A97A-00BFA66F0211}"/>
              </a:ext>
            </a:extLst>
          </p:cNvPr>
          <p:cNvSpPr txBox="1"/>
          <p:nvPr/>
        </p:nvSpPr>
        <p:spPr>
          <a:xfrm>
            <a:off x="3633526" y="4472309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84B315-003B-48E6-9A43-7F6A0620CB52}"/>
              </a:ext>
            </a:extLst>
          </p:cNvPr>
          <p:cNvSpPr txBox="1"/>
          <p:nvPr/>
        </p:nvSpPr>
        <p:spPr>
          <a:xfrm>
            <a:off x="7068886" y="5085366"/>
            <a:ext cx="40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93B983-1F86-4CF0-8E4B-90786F790784}"/>
              </a:ext>
            </a:extLst>
          </p:cNvPr>
          <p:cNvSpPr/>
          <p:nvPr/>
        </p:nvSpPr>
        <p:spPr>
          <a:xfrm>
            <a:off x="2984579" y="6125719"/>
            <a:ext cx="1676996" cy="363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</a:rPr>
              <a:t>after_useless_dict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规定了特殊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comment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不能在后面形容特定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sentiment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Diamond 59">
            <a:extLst>
              <a:ext uri="{FF2B5EF4-FFF2-40B4-BE49-F238E27FC236}">
                <a16:creationId xmlns:a16="http://schemas.microsoft.com/office/drawing/2014/main" id="{41DB1C60-488B-400F-B7A0-EFB07CDF16C7}"/>
              </a:ext>
            </a:extLst>
          </p:cNvPr>
          <p:cNvSpPr/>
          <p:nvPr/>
        </p:nvSpPr>
        <p:spPr>
          <a:xfrm>
            <a:off x="3547689" y="6466896"/>
            <a:ext cx="3816819" cy="21489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sentiment 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in 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after_useless_dict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[k]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B3CF84-CF3D-4016-8223-DAE33C8FA8CC}"/>
              </a:ext>
            </a:extLst>
          </p:cNvPr>
          <p:cNvSpPr txBox="1"/>
          <p:nvPr/>
        </p:nvSpPr>
        <p:spPr>
          <a:xfrm>
            <a:off x="4998479" y="6125343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6DBF6A-2A18-45C7-BDE6-D89B3A91F82E}"/>
              </a:ext>
            </a:extLst>
          </p:cNvPr>
          <p:cNvSpPr txBox="1"/>
          <p:nvPr/>
        </p:nvSpPr>
        <p:spPr>
          <a:xfrm>
            <a:off x="3331875" y="5471408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9B3E93-714E-46E7-AFE1-B6263E7375DD}"/>
              </a:ext>
            </a:extLst>
          </p:cNvPr>
          <p:cNvSpPr txBox="1"/>
          <p:nvPr/>
        </p:nvSpPr>
        <p:spPr>
          <a:xfrm>
            <a:off x="5057745" y="5478580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A2C7C4E-C1A4-4AFE-AA1D-577CE9EEBDDB}"/>
              </a:ext>
            </a:extLst>
          </p:cNvPr>
          <p:cNvCxnSpPr>
            <a:cxnSpLocks/>
            <a:stCxn id="22" idx="2"/>
            <a:endCxn id="35" idx="0"/>
          </p:cNvCxnSpPr>
          <p:nvPr/>
        </p:nvCxnSpPr>
        <p:spPr>
          <a:xfrm rot="5400000">
            <a:off x="5961644" y="4456212"/>
            <a:ext cx="936458" cy="1947546"/>
          </a:xfrm>
          <a:prstGeom prst="bentConnector3">
            <a:avLst>
              <a:gd name="adj1" fmla="val 763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4715B4E-5E2B-4139-90EC-038C1B57752C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 flipH="1">
            <a:off x="5456100" y="5496592"/>
            <a:ext cx="680" cy="40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62015EB-5934-419D-A415-AF06489EF2B4}"/>
              </a:ext>
            </a:extLst>
          </p:cNvPr>
          <p:cNvCxnSpPr>
            <a:cxnSpLocks/>
            <a:stCxn id="35" idx="2"/>
            <a:endCxn id="60" idx="0"/>
          </p:cNvCxnSpPr>
          <p:nvPr/>
        </p:nvCxnSpPr>
        <p:spPr>
          <a:xfrm flipH="1">
            <a:off x="5456099" y="6172722"/>
            <a:ext cx="1" cy="294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E7ED966-08C7-4A7B-98CF-6A4F74D80D97}"/>
              </a:ext>
            </a:extLst>
          </p:cNvPr>
          <p:cNvCxnSpPr>
            <a:cxnSpLocks/>
            <a:stCxn id="60" idx="1"/>
            <a:endCxn id="40" idx="1"/>
          </p:cNvCxnSpPr>
          <p:nvPr/>
        </p:nvCxnSpPr>
        <p:spPr>
          <a:xfrm rot="10800000" flipH="1">
            <a:off x="3547689" y="3943718"/>
            <a:ext cx="594132" cy="2630626"/>
          </a:xfrm>
          <a:prstGeom prst="bentConnector3">
            <a:avLst>
              <a:gd name="adj1" fmla="val -384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Diamond 120">
            <a:extLst>
              <a:ext uri="{FF2B5EF4-FFF2-40B4-BE49-F238E27FC236}">
                <a16:creationId xmlns:a16="http://schemas.microsoft.com/office/drawing/2014/main" id="{2C8BA7D4-9E47-4A12-AFFB-DE90C9B95283}"/>
              </a:ext>
            </a:extLst>
          </p:cNvPr>
          <p:cNvSpPr/>
          <p:nvPr/>
        </p:nvSpPr>
        <p:spPr>
          <a:xfrm>
            <a:off x="9163625" y="3773835"/>
            <a:ext cx="2407699" cy="2934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ysClr val="windowText" lastClr="000000"/>
                </a:solidFill>
              </a:rPr>
              <a:t>k in 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pos_comments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1BB9F798-5EF3-4089-97CC-6886C0384537}"/>
              </a:ext>
            </a:extLst>
          </p:cNvPr>
          <p:cNvCxnSpPr>
            <a:stCxn id="60" idx="3"/>
            <a:endCxn id="121" idx="1"/>
          </p:cNvCxnSpPr>
          <p:nvPr/>
        </p:nvCxnSpPr>
        <p:spPr>
          <a:xfrm flipV="1">
            <a:off x="7364508" y="3920537"/>
            <a:ext cx="1799117" cy="2653807"/>
          </a:xfrm>
          <a:prstGeom prst="bentConnector3">
            <a:avLst>
              <a:gd name="adj1" fmla="val 822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F500318-0ABC-44BA-8B2F-370B9AECD316}"/>
              </a:ext>
            </a:extLst>
          </p:cNvPr>
          <p:cNvSpPr txBox="1"/>
          <p:nvPr/>
        </p:nvSpPr>
        <p:spPr>
          <a:xfrm>
            <a:off x="7679533" y="6287579"/>
            <a:ext cx="40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126" name="Diamond 125">
            <a:extLst>
              <a:ext uri="{FF2B5EF4-FFF2-40B4-BE49-F238E27FC236}">
                <a16:creationId xmlns:a16="http://schemas.microsoft.com/office/drawing/2014/main" id="{97B2D369-B818-4A5A-A150-0B32F539C6AE}"/>
              </a:ext>
            </a:extLst>
          </p:cNvPr>
          <p:cNvSpPr/>
          <p:nvPr/>
        </p:nvSpPr>
        <p:spPr>
          <a:xfrm>
            <a:off x="9163623" y="4337179"/>
            <a:ext cx="2407699" cy="2934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ysClr val="windowText" lastClr="000000"/>
                </a:solidFill>
              </a:rPr>
              <a:t>k in 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neg_comments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6E007D3-EFD6-4295-B3BC-939C5CD5B06A}"/>
              </a:ext>
            </a:extLst>
          </p:cNvPr>
          <p:cNvSpPr/>
          <p:nvPr/>
        </p:nvSpPr>
        <p:spPr>
          <a:xfrm>
            <a:off x="9683013" y="3321513"/>
            <a:ext cx="1368921" cy="207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a_multiscore</a:t>
            </a:r>
            <a:r>
              <a:rPr lang="en-US" altLang="zh-CN" sz="1000" dirty="0"/>
              <a:t>=2</a:t>
            </a:r>
            <a:endParaRPr lang="en-US" sz="10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415D28-31B2-4D69-8056-1E477688CA40}"/>
              </a:ext>
            </a:extLst>
          </p:cNvPr>
          <p:cNvCxnSpPr>
            <a:stCxn id="121" idx="0"/>
            <a:endCxn id="127" idx="2"/>
          </p:cNvCxnSpPr>
          <p:nvPr/>
        </p:nvCxnSpPr>
        <p:spPr>
          <a:xfrm flipH="1" flipV="1">
            <a:off x="10367474" y="3528952"/>
            <a:ext cx="1" cy="244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BF0C682-97C2-4EE9-B9BB-BFD281104195}"/>
              </a:ext>
            </a:extLst>
          </p:cNvPr>
          <p:cNvSpPr txBox="1"/>
          <p:nvPr/>
        </p:nvSpPr>
        <p:spPr>
          <a:xfrm>
            <a:off x="9968276" y="3497505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AF127A80-6674-4B6E-B9AD-BEA3FE161307}"/>
              </a:ext>
            </a:extLst>
          </p:cNvPr>
          <p:cNvCxnSpPr>
            <a:stCxn id="127" idx="1"/>
            <a:endCxn id="14" idx="3"/>
          </p:cNvCxnSpPr>
          <p:nvPr/>
        </p:nvCxnSpPr>
        <p:spPr>
          <a:xfrm rot="10800000" flipV="1">
            <a:off x="8479165" y="3425232"/>
            <a:ext cx="1203848" cy="518485"/>
          </a:xfrm>
          <a:prstGeom prst="bentConnector3">
            <a:avLst>
              <a:gd name="adj1" fmla="val 777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3EB2FC6-C7E6-403E-A9F5-AC02BE6B117C}"/>
              </a:ext>
            </a:extLst>
          </p:cNvPr>
          <p:cNvCxnSpPr>
            <a:stCxn id="121" idx="2"/>
            <a:endCxn id="126" idx="0"/>
          </p:cNvCxnSpPr>
          <p:nvPr/>
        </p:nvCxnSpPr>
        <p:spPr>
          <a:xfrm flipH="1">
            <a:off x="10367473" y="4067239"/>
            <a:ext cx="2" cy="269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3531927-7B02-4E22-A34A-B948BCA1EFFE}"/>
              </a:ext>
            </a:extLst>
          </p:cNvPr>
          <p:cNvSpPr txBox="1"/>
          <p:nvPr/>
        </p:nvSpPr>
        <p:spPr>
          <a:xfrm>
            <a:off x="9975117" y="4046747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148" name="Diamond 147">
            <a:extLst>
              <a:ext uri="{FF2B5EF4-FFF2-40B4-BE49-F238E27FC236}">
                <a16:creationId xmlns:a16="http://schemas.microsoft.com/office/drawing/2014/main" id="{97A36129-B592-4B06-8157-F92A2D68A7D9}"/>
              </a:ext>
            </a:extLst>
          </p:cNvPr>
          <p:cNvSpPr/>
          <p:nvPr/>
        </p:nvSpPr>
        <p:spPr>
          <a:xfrm>
            <a:off x="9225326" y="4856824"/>
            <a:ext cx="2278439" cy="36053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sentiment 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in 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neg_after_useless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890BFCB-2100-4125-899F-0DA887B6937F}"/>
              </a:ext>
            </a:extLst>
          </p:cNvPr>
          <p:cNvCxnSpPr>
            <a:stCxn id="126" idx="2"/>
            <a:endCxn id="148" idx="0"/>
          </p:cNvCxnSpPr>
          <p:nvPr/>
        </p:nvCxnSpPr>
        <p:spPr>
          <a:xfrm flipH="1">
            <a:off x="10364546" y="4630583"/>
            <a:ext cx="2927" cy="226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C89A061-CD0D-41E9-8F1E-A6BF3E3854BA}"/>
              </a:ext>
            </a:extLst>
          </p:cNvPr>
          <p:cNvSpPr txBox="1"/>
          <p:nvPr/>
        </p:nvSpPr>
        <p:spPr>
          <a:xfrm>
            <a:off x="9946523" y="4549047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53" name="Diamond 152">
            <a:extLst>
              <a:ext uri="{FF2B5EF4-FFF2-40B4-BE49-F238E27FC236}">
                <a16:creationId xmlns:a16="http://schemas.microsoft.com/office/drawing/2014/main" id="{FFCF55A6-0B8F-442C-9C04-5A73A5DEEC5D}"/>
              </a:ext>
            </a:extLst>
          </p:cNvPr>
          <p:cNvSpPr/>
          <p:nvPr/>
        </p:nvSpPr>
        <p:spPr>
          <a:xfrm>
            <a:off x="9438986" y="5443600"/>
            <a:ext cx="1856975" cy="2934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ysClr val="windowText" lastClr="000000"/>
                </a:solidFill>
              </a:rPr>
              <a:t>k in 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no_words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6F58B0E-BA46-4920-8241-F1AEBAEB98E2}"/>
              </a:ext>
            </a:extLst>
          </p:cNvPr>
          <p:cNvSpPr/>
          <p:nvPr/>
        </p:nvSpPr>
        <p:spPr>
          <a:xfrm>
            <a:off x="10895592" y="4658153"/>
            <a:ext cx="1026196" cy="207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a_multiscore</a:t>
            </a:r>
            <a:r>
              <a:rPr lang="en-US" altLang="zh-CN" sz="1000" dirty="0"/>
              <a:t>=0</a:t>
            </a:r>
            <a:endParaRPr lang="en-US" sz="1000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5F0A930-0509-47D5-BAEE-272AD37058E5}"/>
              </a:ext>
            </a:extLst>
          </p:cNvPr>
          <p:cNvCxnSpPr>
            <a:cxnSpLocks/>
            <a:stCxn id="148" idx="2"/>
            <a:endCxn id="153" idx="0"/>
          </p:cNvCxnSpPr>
          <p:nvPr/>
        </p:nvCxnSpPr>
        <p:spPr>
          <a:xfrm>
            <a:off x="10364546" y="5217359"/>
            <a:ext cx="2928" cy="226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4A9CE85D-7ADD-455C-85B9-8839B596CFD7}"/>
              </a:ext>
            </a:extLst>
          </p:cNvPr>
          <p:cNvSpPr txBox="1"/>
          <p:nvPr/>
        </p:nvSpPr>
        <p:spPr>
          <a:xfrm>
            <a:off x="10022052" y="5163631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97173A0-07F8-4C4A-B9D4-AF8C6AC1097B}"/>
              </a:ext>
            </a:extLst>
          </p:cNvPr>
          <p:cNvSpPr/>
          <p:nvPr/>
        </p:nvSpPr>
        <p:spPr>
          <a:xfrm>
            <a:off x="10790501" y="5272292"/>
            <a:ext cx="1120465" cy="1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a_multiscore</a:t>
            </a:r>
            <a:r>
              <a:rPr lang="en-US" altLang="zh-CN" sz="1000" dirty="0"/>
              <a:t>=100</a:t>
            </a:r>
            <a:endParaRPr lang="en-US" sz="1000" dirty="0"/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6E491F9B-2C7C-4CE3-887D-C4F38905EB04}"/>
              </a:ext>
            </a:extLst>
          </p:cNvPr>
          <p:cNvCxnSpPr>
            <a:stCxn id="148" idx="3"/>
          </p:cNvCxnSpPr>
          <p:nvPr/>
        </p:nvCxnSpPr>
        <p:spPr>
          <a:xfrm flipV="1">
            <a:off x="11503765" y="4865592"/>
            <a:ext cx="67557" cy="1715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EDCE8A-463C-40F9-916F-5AF4D7F8C97A}"/>
              </a:ext>
            </a:extLst>
          </p:cNvPr>
          <p:cNvCxnSpPr>
            <a:stCxn id="153" idx="3"/>
            <a:endCxn id="172" idx="2"/>
          </p:cNvCxnSpPr>
          <p:nvPr/>
        </p:nvCxnSpPr>
        <p:spPr>
          <a:xfrm flipV="1">
            <a:off x="11295961" y="5451923"/>
            <a:ext cx="54773" cy="1383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5AAD879-C140-415D-8476-394E87402718}"/>
              </a:ext>
            </a:extLst>
          </p:cNvPr>
          <p:cNvSpPr/>
          <p:nvPr/>
        </p:nvSpPr>
        <p:spPr>
          <a:xfrm>
            <a:off x="9854375" y="5963245"/>
            <a:ext cx="1026196" cy="207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a_multiscore</a:t>
            </a:r>
            <a:r>
              <a:rPr lang="en-US" altLang="zh-CN" sz="1000" dirty="0"/>
              <a:t>=-1</a:t>
            </a:r>
            <a:endParaRPr lang="en-US" sz="1000" dirty="0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6366BF3-CF7F-4E93-B47F-1722C976B8F2}"/>
              </a:ext>
            </a:extLst>
          </p:cNvPr>
          <p:cNvCxnSpPr>
            <a:stCxn id="153" idx="2"/>
            <a:endCxn id="177" idx="0"/>
          </p:cNvCxnSpPr>
          <p:nvPr/>
        </p:nvCxnSpPr>
        <p:spPr>
          <a:xfrm flipH="1">
            <a:off x="10367473" y="5737004"/>
            <a:ext cx="1" cy="226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5B75035-1CD0-4A15-99AF-7C880698233A}"/>
              </a:ext>
            </a:extLst>
          </p:cNvPr>
          <p:cNvSpPr/>
          <p:nvPr/>
        </p:nvSpPr>
        <p:spPr>
          <a:xfrm>
            <a:off x="10514483" y="6432866"/>
            <a:ext cx="1026196" cy="2074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continue</a:t>
            </a:r>
            <a:endParaRPr lang="en-US" sz="1000" dirty="0"/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AB3B9E3E-E672-4552-BFF1-70268DCBB106}"/>
              </a:ext>
            </a:extLst>
          </p:cNvPr>
          <p:cNvCxnSpPr>
            <a:stCxn id="126" idx="1"/>
            <a:endCxn id="180" idx="1"/>
          </p:cNvCxnSpPr>
          <p:nvPr/>
        </p:nvCxnSpPr>
        <p:spPr>
          <a:xfrm rot="10800000" flipH="1" flipV="1">
            <a:off x="9163623" y="4483880"/>
            <a:ext cx="1350860" cy="2052705"/>
          </a:xfrm>
          <a:prstGeom prst="bentConnector3">
            <a:avLst>
              <a:gd name="adj1" fmla="val -1221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A63378B0-5CB3-43BD-8C46-D7D9A9FA77E1}"/>
              </a:ext>
            </a:extLst>
          </p:cNvPr>
          <p:cNvSpPr txBox="1"/>
          <p:nvPr/>
        </p:nvSpPr>
        <p:spPr>
          <a:xfrm>
            <a:off x="8911625" y="4183290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04CD502A-65B5-4032-864E-B9DBAB80B8AA}"/>
              </a:ext>
            </a:extLst>
          </p:cNvPr>
          <p:cNvCxnSpPr>
            <a:stCxn id="154" idx="3"/>
            <a:endCxn id="180" idx="3"/>
          </p:cNvCxnSpPr>
          <p:nvPr/>
        </p:nvCxnSpPr>
        <p:spPr>
          <a:xfrm flipH="1">
            <a:off x="11540679" y="4761873"/>
            <a:ext cx="381109" cy="1774713"/>
          </a:xfrm>
          <a:prstGeom prst="bentConnector3">
            <a:avLst>
              <a:gd name="adj1" fmla="val -453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6321843B-D80C-4CC8-B8CF-C5056D87B86D}"/>
              </a:ext>
            </a:extLst>
          </p:cNvPr>
          <p:cNvCxnSpPr>
            <a:stCxn id="172" idx="3"/>
            <a:endCxn id="180" idx="3"/>
          </p:cNvCxnSpPr>
          <p:nvPr/>
        </p:nvCxnSpPr>
        <p:spPr>
          <a:xfrm flipH="1">
            <a:off x="11540679" y="5362108"/>
            <a:ext cx="370287" cy="1174478"/>
          </a:xfrm>
          <a:prstGeom prst="bentConnector3">
            <a:avLst>
              <a:gd name="adj1" fmla="val -2093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EAFD65CA-CE43-4590-9444-A1E451A19CD1}"/>
              </a:ext>
            </a:extLst>
          </p:cNvPr>
          <p:cNvCxnSpPr>
            <a:stCxn id="177" idx="3"/>
            <a:endCxn id="180" idx="0"/>
          </p:cNvCxnSpPr>
          <p:nvPr/>
        </p:nvCxnSpPr>
        <p:spPr>
          <a:xfrm>
            <a:off x="10880571" y="6066965"/>
            <a:ext cx="147010" cy="3659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1956CCCF-FFF3-412D-A30D-23D5B4E70EEE}"/>
              </a:ext>
            </a:extLst>
          </p:cNvPr>
          <p:cNvSpPr txBox="1"/>
          <p:nvPr/>
        </p:nvSpPr>
        <p:spPr>
          <a:xfrm>
            <a:off x="10013109" y="5675129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4F3E9DD-E92C-465A-A46C-80C2D730F3C3}"/>
              </a:ext>
            </a:extLst>
          </p:cNvPr>
          <p:cNvSpPr txBox="1"/>
          <p:nvPr/>
        </p:nvSpPr>
        <p:spPr>
          <a:xfrm>
            <a:off x="11565466" y="4806072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A5F8609-BCBA-427B-8F11-789D91708163}"/>
              </a:ext>
            </a:extLst>
          </p:cNvPr>
          <p:cNvSpPr txBox="1"/>
          <p:nvPr/>
        </p:nvSpPr>
        <p:spPr>
          <a:xfrm>
            <a:off x="11347339" y="5393143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D9C4547-287A-4DA3-A5BD-827027333F93}"/>
              </a:ext>
            </a:extLst>
          </p:cNvPr>
          <p:cNvSpPr txBox="1"/>
          <p:nvPr/>
        </p:nvSpPr>
        <p:spPr>
          <a:xfrm>
            <a:off x="8024899" y="5612503"/>
            <a:ext cx="16059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【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 鞋底 </a:t>
            </a:r>
            <a:r>
              <a:rPr lang="zh-CN" altLang="en-US" sz="1000" b="1" dirty="0">
                <a:solidFill>
                  <a:schemeClr val="bg1">
                    <a:lumMod val="75000"/>
                  </a:schemeClr>
                </a:solidFill>
              </a:rPr>
              <a:t>硬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 要命 感觉 廉价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】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A08275E-4E22-49C2-B5F2-AF6C8DC80E06}"/>
              </a:ext>
            </a:extLst>
          </p:cNvPr>
          <p:cNvSpPr/>
          <p:nvPr/>
        </p:nvSpPr>
        <p:spPr>
          <a:xfrm>
            <a:off x="10219558" y="2295651"/>
            <a:ext cx="1571939" cy="553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>
                <a:solidFill>
                  <a:srgbClr val="FF0000"/>
                </a:solidFill>
              </a:rPr>
              <a:t>a_multiscore</a:t>
            </a:r>
            <a:r>
              <a:rPr lang="en-US" altLang="zh-CN" sz="1000" b="1" dirty="0">
                <a:solidFill>
                  <a:srgbClr val="FF0000"/>
                </a:solidFill>
              </a:rPr>
              <a:t>=100</a:t>
            </a:r>
            <a:r>
              <a:rPr lang="zh-CN" altLang="en-US" sz="1000" b="1" dirty="0">
                <a:solidFill>
                  <a:srgbClr val="FF0000"/>
                </a:solidFill>
              </a:rPr>
              <a:t>且</a:t>
            </a:r>
            <a:r>
              <a:rPr lang="en-US" altLang="zh-CN" sz="1000" b="1" dirty="0" err="1">
                <a:solidFill>
                  <a:srgbClr val="FF0000"/>
                </a:solidFill>
              </a:rPr>
              <a:t>b_multiscore</a:t>
            </a:r>
            <a:r>
              <a:rPr lang="en-US" altLang="zh-CN" sz="1000" b="1" dirty="0">
                <a:solidFill>
                  <a:srgbClr val="FF0000"/>
                </a:solidFill>
              </a:rPr>
              <a:t>=0</a:t>
            </a:r>
            <a:r>
              <a:rPr lang="zh-CN" altLang="en-US" sz="1000" b="1" dirty="0">
                <a:solidFill>
                  <a:srgbClr val="FF0000"/>
                </a:solidFill>
              </a:rPr>
              <a:t>时，规定</a:t>
            </a:r>
            <a:r>
              <a:rPr lang="en-US" altLang="zh-CN" sz="1000" b="1" dirty="0" err="1">
                <a:solidFill>
                  <a:srgbClr val="FF0000"/>
                </a:solidFill>
              </a:rPr>
              <a:t>a_multiscore</a:t>
            </a:r>
            <a:r>
              <a:rPr lang="en-US" altLang="zh-CN" sz="1000" b="1" dirty="0">
                <a:solidFill>
                  <a:srgbClr val="FF0000"/>
                </a:solidFill>
              </a:rPr>
              <a:t>=-1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CEB2D89-B8CE-4433-8E4F-977D9C99C7C0}"/>
              </a:ext>
            </a:extLst>
          </p:cNvPr>
          <p:cNvSpPr/>
          <p:nvPr/>
        </p:nvSpPr>
        <p:spPr>
          <a:xfrm>
            <a:off x="8149176" y="5148838"/>
            <a:ext cx="1676996" cy="363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</a:rPr>
              <a:t>neg_after_useless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规定了特殊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sentiment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后任何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</a:rPr>
              <a:t>neg_comment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都没用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3BDF5A00-53E2-44A6-BC4B-21FE097CD087}"/>
              </a:ext>
            </a:extLst>
          </p:cNvPr>
          <p:cNvCxnSpPr>
            <a:stCxn id="35" idx="3"/>
            <a:endCxn id="121" idx="1"/>
          </p:cNvCxnSpPr>
          <p:nvPr/>
        </p:nvCxnSpPr>
        <p:spPr>
          <a:xfrm flipV="1">
            <a:off x="7108975" y="3920537"/>
            <a:ext cx="2054650" cy="2114931"/>
          </a:xfrm>
          <a:prstGeom prst="bentConnector3">
            <a:avLst>
              <a:gd name="adj1" fmla="val 844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1B0978BD-99F7-4177-9DE3-9E290CA0B196}"/>
              </a:ext>
            </a:extLst>
          </p:cNvPr>
          <p:cNvSpPr txBox="1"/>
          <p:nvPr/>
        </p:nvSpPr>
        <p:spPr>
          <a:xfrm>
            <a:off x="7475063" y="5769849"/>
            <a:ext cx="40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35627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575508F-25BA-49F5-BC43-AE7DDDB53150}"/>
              </a:ext>
            </a:extLst>
          </p:cNvPr>
          <p:cNvGrpSpPr/>
          <p:nvPr/>
        </p:nvGrpSpPr>
        <p:grpSpPr>
          <a:xfrm>
            <a:off x="0" y="0"/>
            <a:ext cx="2095928" cy="6946224"/>
            <a:chOff x="0" y="0"/>
            <a:chExt cx="2095928" cy="69462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AD68B3-1786-4FE7-90F5-C02226AD97F3}"/>
                </a:ext>
              </a:extLst>
            </p:cNvPr>
            <p:cNvSpPr/>
            <p:nvPr/>
          </p:nvSpPr>
          <p:spPr>
            <a:xfrm>
              <a:off x="0" y="0"/>
              <a:ext cx="2095928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4A93BB-F021-4297-9D38-442E36426E45}"/>
                </a:ext>
              </a:extLst>
            </p:cNvPr>
            <p:cNvSpPr txBox="1"/>
            <p:nvPr/>
          </p:nvSpPr>
          <p:spPr>
            <a:xfrm>
              <a:off x="0" y="175140"/>
              <a:ext cx="2095928" cy="6771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</a:rPr>
                <a:t>pos_sentiments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正面情感词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altLang="zh-CN" sz="1400" b="1" dirty="0" err="1">
                  <a:solidFill>
                    <a:schemeClr val="bg1"/>
                  </a:solidFill>
                </a:rPr>
                <a:t>neu_sentiments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中性情感词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b="1" dirty="0" err="1">
                  <a:solidFill>
                    <a:schemeClr val="bg1"/>
                  </a:solidFill>
                </a:rPr>
                <a:t>neg_sentiments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负面情感词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b="1" dirty="0" err="1">
                  <a:solidFill>
                    <a:schemeClr val="bg1"/>
                  </a:solidFill>
                </a:rPr>
                <a:t>no_word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s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前缀否定词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b="1" dirty="0" err="1">
                  <a:solidFill>
                    <a:schemeClr val="bg1"/>
                  </a:solidFill>
                </a:rPr>
                <a:t>neu_begin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前缀中性词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b="1" dirty="0" err="1">
                  <a:solidFill>
                    <a:schemeClr val="bg1"/>
                  </a:solidFill>
                </a:rPr>
                <a:t>search_dict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特殊</a:t>
              </a:r>
              <a:r>
                <a:rPr lang="en-US" altLang="zh-CN" sz="1400" dirty="0">
                  <a:solidFill>
                    <a:schemeClr val="bg1"/>
                  </a:solidFill>
                </a:rPr>
                <a:t>comment</a:t>
              </a:r>
              <a:r>
                <a:rPr lang="zh-CN" altLang="en-US" sz="1400" dirty="0">
                  <a:solidFill>
                    <a:schemeClr val="bg1"/>
                  </a:solidFill>
                </a:rPr>
                <a:t>只能形容特定</a:t>
              </a:r>
              <a:r>
                <a:rPr lang="en-US" altLang="zh-CN" sz="1400" dirty="0">
                  <a:solidFill>
                    <a:schemeClr val="bg1"/>
                  </a:solidFill>
                </a:rPr>
                <a:t>sentiment</a:t>
              </a:r>
            </a:p>
            <a:p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en-US" altLang="zh-CN" sz="1400" b="1" dirty="0" err="1">
                  <a:solidFill>
                    <a:schemeClr val="bg1"/>
                  </a:solidFill>
                </a:rPr>
                <a:t>just_before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只能在前面形容</a:t>
              </a:r>
              <a:r>
                <a:rPr lang="en-US" altLang="zh-CN" sz="1400" dirty="0">
                  <a:solidFill>
                    <a:schemeClr val="bg1"/>
                  </a:solidFill>
                </a:rPr>
                <a:t>sentiment</a:t>
              </a:r>
            </a:p>
            <a:p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en-US" altLang="zh-CN" sz="1400" b="1" dirty="0" err="1">
                  <a:solidFill>
                    <a:schemeClr val="bg1"/>
                  </a:solidFill>
                </a:rPr>
                <a:t>neg_after_useless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特殊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neg_sentiment</a:t>
              </a:r>
              <a:r>
                <a:rPr lang="zh-CN" altLang="en-US" sz="1400" dirty="0">
                  <a:solidFill>
                    <a:schemeClr val="bg1"/>
                  </a:solidFill>
                </a:rPr>
                <a:t>后不能否定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b="1" dirty="0" err="1">
                  <a:solidFill>
                    <a:schemeClr val="bg1"/>
                  </a:solidFill>
                </a:rPr>
                <a:t>after_useless_dict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特殊</a:t>
              </a:r>
              <a:r>
                <a:rPr lang="en-US" altLang="zh-CN" sz="1400" dirty="0">
                  <a:solidFill>
                    <a:schemeClr val="bg1"/>
                  </a:solidFill>
                </a:rPr>
                <a:t>comment</a:t>
              </a:r>
              <a:r>
                <a:rPr lang="zh-CN" altLang="en-US" sz="1400" dirty="0">
                  <a:solidFill>
                    <a:schemeClr val="bg1"/>
                  </a:solidFill>
                </a:rPr>
                <a:t>不能在后面形容特定</a:t>
              </a:r>
              <a:r>
                <a:rPr lang="en-US" altLang="zh-CN" sz="1400" dirty="0">
                  <a:solidFill>
                    <a:schemeClr val="bg1"/>
                  </a:solidFill>
                </a:rPr>
                <a:t>sentiment</a:t>
              </a: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811B3E-F010-4F5B-A5F8-8FCB6EB7AE0F}"/>
              </a:ext>
            </a:extLst>
          </p:cNvPr>
          <p:cNvSpPr txBox="1"/>
          <p:nvPr/>
        </p:nvSpPr>
        <p:spPr>
          <a:xfrm>
            <a:off x="2356801" y="175140"/>
            <a:ext cx="790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：</a:t>
            </a:r>
            <a:r>
              <a:rPr lang="zh-CN" altLang="en-US" sz="1400" dirty="0"/>
              <a:t>根据</a:t>
            </a:r>
            <a:r>
              <a:rPr lang="en-US" altLang="zh-CN" sz="1400" dirty="0"/>
              <a:t>after</a:t>
            </a:r>
            <a:r>
              <a:rPr lang="zh-CN" altLang="en-US" sz="1400" dirty="0"/>
              <a:t>中是否有</a:t>
            </a:r>
            <a:r>
              <a:rPr lang="en-US" altLang="zh-CN" sz="1400" dirty="0"/>
              <a:t>sentiment</a:t>
            </a:r>
            <a:r>
              <a:rPr lang="zh-CN" altLang="en-US" sz="1400" dirty="0"/>
              <a:t>分别进行情感分析（默认</a:t>
            </a:r>
            <a:r>
              <a:rPr lang="en-US" altLang="zh-CN" sz="1400" dirty="0" err="1"/>
              <a:t>a_multiscore</a:t>
            </a:r>
            <a:r>
              <a:rPr lang="en-US" altLang="zh-CN" sz="1400" dirty="0"/>
              <a:t>=0</a:t>
            </a:r>
            <a:r>
              <a:rPr lang="zh-CN" altLang="en-US" sz="1400" dirty="0"/>
              <a:t>，会用到</a:t>
            </a:r>
            <a:r>
              <a:rPr lang="en-US" altLang="zh-CN" sz="1400" dirty="0" err="1"/>
              <a:t>b_multiscore</a:t>
            </a:r>
            <a:r>
              <a:rPr lang="zh-CN" altLang="en-US" sz="1400" dirty="0"/>
              <a:t>）</a:t>
            </a:r>
            <a:endParaRPr lang="en-US" altLang="zh-C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C46579-C86A-4485-8271-02F23DB80C57}"/>
              </a:ext>
            </a:extLst>
          </p:cNvPr>
          <p:cNvSpPr/>
          <p:nvPr/>
        </p:nvSpPr>
        <p:spPr>
          <a:xfrm>
            <a:off x="5733521" y="557271"/>
            <a:ext cx="1368921" cy="207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after</a:t>
            </a:r>
            <a:r>
              <a:rPr lang="zh-CN" altLang="en-US" sz="1000" dirty="0"/>
              <a:t>中有</a:t>
            </a:r>
            <a:r>
              <a:rPr lang="en-US" altLang="zh-CN" sz="1000" dirty="0"/>
              <a:t>sentiment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92C8F2-2F18-49CB-975C-569E68CFFC56}"/>
              </a:ext>
            </a:extLst>
          </p:cNvPr>
          <p:cNvSpPr/>
          <p:nvPr/>
        </p:nvSpPr>
        <p:spPr>
          <a:xfrm>
            <a:off x="5342462" y="935320"/>
            <a:ext cx="2151038" cy="2074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从前往后</a:t>
            </a:r>
            <a:r>
              <a:rPr lang="zh-CN" altLang="en-US" sz="1000" dirty="0"/>
              <a:t>遍历</a:t>
            </a:r>
            <a:r>
              <a:rPr lang="en-US" altLang="zh-CN" sz="1000" dirty="0"/>
              <a:t>after</a:t>
            </a:r>
            <a:r>
              <a:rPr lang="zh-CN" altLang="en-US" sz="1000" dirty="0"/>
              <a:t>中的词</a:t>
            </a:r>
            <a:r>
              <a:rPr lang="en-US" altLang="zh-CN" sz="1000" dirty="0" err="1"/>
              <a:t>aa_word</a:t>
            </a:r>
            <a:endParaRPr lang="en-US" sz="1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7EF662-7FEA-4816-BA7F-F4280C7F3B3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6417981" y="764710"/>
            <a:ext cx="1" cy="170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7E250C4F-B597-4FE9-85CC-575FE3A234FB}"/>
              </a:ext>
            </a:extLst>
          </p:cNvPr>
          <p:cNvSpPr/>
          <p:nvPr/>
        </p:nvSpPr>
        <p:spPr>
          <a:xfrm>
            <a:off x="5018549" y="1336315"/>
            <a:ext cx="2798864" cy="29799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ysClr val="windowText" lastClr="000000"/>
                </a:solidFill>
              </a:rPr>
              <a:t>aa_word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 in 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just_before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27BCE0-88D7-423E-B61B-76434951DCFC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417981" y="1142760"/>
            <a:ext cx="0" cy="193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D230C8-9FEC-4658-A617-933760F1AEEF}"/>
              </a:ext>
            </a:extLst>
          </p:cNvPr>
          <p:cNvCxnSpPr>
            <a:cxnSpLocks/>
            <a:stCxn id="16" idx="1"/>
            <a:endCxn id="15" idx="1"/>
          </p:cNvCxnSpPr>
          <p:nvPr/>
        </p:nvCxnSpPr>
        <p:spPr>
          <a:xfrm rot="10800000" flipH="1">
            <a:off x="5018548" y="1039040"/>
            <a:ext cx="323913" cy="446272"/>
          </a:xfrm>
          <a:prstGeom prst="bentConnector3">
            <a:avLst>
              <a:gd name="adj1" fmla="val -705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269D359-C197-41C8-BD36-EDF3358EA9FA}"/>
              </a:ext>
            </a:extLst>
          </p:cNvPr>
          <p:cNvSpPr txBox="1"/>
          <p:nvPr/>
        </p:nvSpPr>
        <p:spPr>
          <a:xfrm>
            <a:off x="4792515" y="1085649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B34A4F40-3F37-4DA1-A59C-0D4F8BA0AA46}"/>
              </a:ext>
            </a:extLst>
          </p:cNvPr>
          <p:cNvSpPr/>
          <p:nvPr/>
        </p:nvSpPr>
        <p:spPr>
          <a:xfrm>
            <a:off x="5005404" y="1857280"/>
            <a:ext cx="2825153" cy="3033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ysClr val="windowText" lastClr="000000"/>
                </a:solidFill>
              </a:rPr>
              <a:t>aa_word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 in comments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E2F27F-50E8-406F-8CE9-9147D0326039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>
            <a:off x="6417981" y="1634308"/>
            <a:ext cx="0" cy="222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01ECEB-8DCE-46F7-BB47-D490E390C3FE}"/>
              </a:ext>
            </a:extLst>
          </p:cNvPr>
          <p:cNvSpPr txBox="1"/>
          <p:nvPr/>
        </p:nvSpPr>
        <p:spPr>
          <a:xfrm>
            <a:off x="6019727" y="1583954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7710113-D078-41E0-9167-3A231C3173FB}"/>
              </a:ext>
            </a:extLst>
          </p:cNvPr>
          <p:cNvCxnSpPr>
            <a:cxnSpLocks/>
            <a:stCxn id="22" idx="1"/>
            <a:endCxn id="15" idx="1"/>
          </p:cNvCxnSpPr>
          <p:nvPr/>
        </p:nvCxnSpPr>
        <p:spPr>
          <a:xfrm rot="10800000" flipH="1">
            <a:off x="5005404" y="1039040"/>
            <a:ext cx="337058" cy="969914"/>
          </a:xfrm>
          <a:prstGeom prst="bentConnector3">
            <a:avLst>
              <a:gd name="adj1" fmla="val -13859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11190A0-1A6B-4511-9C63-276C0FD0DEFE}"/>
              </a:ext>
            </a:extLst>
          </p:cNvPr>
          <p:cNvSpPr txBox="1"/>
          <p:nvPr/>
        </p:nvSpPr>
        <p:spPr>
          <a:xfrm>
            <a:off x="4499533" y="1730052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6961949A-C1BB-4473-A8BB-2E92089477B5}"/>
              </a:ext>
            </a:extLst>
          </p:cNvPr>
          <p:cNvSpPr/>
          <p:nvPr/>
        </p:nvSpPr>
        <p:spPr>
          <a:xfrm>
            <a:off x="4975405" y="2404595"/>
            <a:ext cx="2885150" cy="3033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ysClr val="windowText" lastClr="000000"/>
                </a:solidFill>
              </a:rPr>
              <a:t>aa_word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 in 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no_words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A9FF32-4A85-432B-B16D-B96BE3D0958B}"/>
              </a:ext>
            </a:extLst>
          </p:cNvPr>
          <p:cNvCxnSpPr>
            <a:cxnSpLocks/>
            <a:stCxn id="22" idx="2"/>
            <a:endCxn id="34" idx="0"/>
          </p:cNvCxnSpPr>
          <p:nvPr/>
        </p:nvCxnSpPr>
        <p:spPr>
          <a:xfrm flipH="1">
            <a:off x="6417980" y="2160627"/>
            <a:ext cx="1" cy="243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C628AB6-BB3A-455A-9180-4E069D7874DE}"/>
              </a:ext>
            </a:extLst>
          </p:cNvPr>
          <p:cNvSpPr txBox="1"/>
          <p:nvPr/>
        </p:nvSpPr>
        <p:spPr>
          <a:xfrm>
            <a:off x="6002622" y="2114703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87D0F6-5C34-481A-893B-1BEDE28FC9FA}"/>
              </a:ext>
            </a:extLst>
          </p:cNvPr>
          <p:cNvSpPr/>
          <p:nvPr/>
        </p:nvSpPr>
        <p:spPr>
          <a:xfrm>
            <a:off x="2688969" y="1393426"/>
            <a:ext cx="1609088" cy="721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ysClr val="windowText" lastClr="000000"/>
                </a:solidFill>
              </a:rPr>
              <a:t>前缀否定词只能用来形容后面的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sentiment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，标记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a_multiscore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=100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，即已经找到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comment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，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break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72FD9D7-C1C1-4DB5-A79E-B08FF3641187}"/>
              </a:ext>
            </a:extLst>
          </p:cNvPr>
          <p:cNvCxnSpPr>
            <a:cxnSpLocks/>
            <a:stCxn id="34" idx="1"/>
            <a:endCxn id="40" idx="2"/>
          </p:cNvCxnSpPr>
          <p:nvPr/>
        </p:nvCxnSpPr>
        <p:spPr>
          <a:xfrm rot="10800000">
            <a:off x="3493513" y="2114703"/>
            <a:ext cx="1481892" cy="4415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C690558-D023-4523-B2D8-4C9131D9FA74}"/>
              </a:ext>
            </a:extLst>
          </p:cNvPr>
          <p:cNvSpPr txBox="1"/>
          <p:nvPr/>
        </p:nvSpPr>
        <p:spPr>
          <a:xfrm>
            <a:off x="4121070" y="2268591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54150E0-A1C4-41B1-87EB-A09FA9266B97}"/>
              </a:ext>
            </a:extLst>
          </p:cNvPr>
          <p:cNvSpPr/>
          <p:nvPr/>
        </p:nvSpPr>
        <p:spPr>
          <a:xfrm>
            <a:off x="4975405" y="2951910"/>
            <a:ext cx="2885150" cy="4805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ysClr val="windowText" lastClr="000000"/>
                </a:solidFill>
              </a:rPr>
              <a:t>aa_word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 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是否离当前</a:t>
            </a:r>
            <a:r>
              <a:rPr lang="en-US" altLang="zh-CN" sz="1000" dirty="0">
                <a:solidFill>
                  <a:srgbClr val="FF0000"/>
                </a:solidFill>
              </a:rPr>
              <a:t>sentiment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更近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7AB7CA-E7B5-4EF7-82E9-32AAE5F975CD}"/>
              </a:ext>
            </a:extLst>
          </p:cNvPr>
          <p:cNvCxnSpPr>
            <a:stCxn id="34" idx="2"/>
            <a:endCxn id="47" idx="0"/>
          </p:cNvCxnSpPr>
          <p:nvPr/>
        </p:nvCxnSpPr>
        <p:spPr>
          <a:xfrm>
            <a:off x="6417980" y="2707942"/>
            <a:ext cx="0" cy="243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217706D-BFE2-4817-94CC-91BCF7810684}"/>
              </a:ext>
            </a:extLst>
          </p:cNvPr>
          <p:cNvSpPr/>
          <p:nvPr/>
        </p:nvSpPr>
        <p:spPr>
          <a:xfrm>
            <a:off x="2688969" y="2913220"/>
            <a:ext cx="1838681" cy="557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ysClr val="windowText" lastClr="000000"/>
                </a:solidFill>
              </a:rPr>
              <a:t>已找到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comment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，但该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comment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离当前</a:t>
            </a:r>
            <a:r>
              <a:rPr lang="en-US" altLang="zh-CN" sz="1000" dirty="0">
                <a:solidFill>
                  <a:srgbClr val="FF0000"/>
                </a:solidFill>
              </a:rPr>
              <a:t>sentiment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远，标记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a_multiscore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=100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，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break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EB88C20-670C-4F42-BE2E-8765F32D9797}"/>
              </a:ext>
            </a:extLst>
          </p:cNvPr>
          <p:cNvCxnSpPr>
            <a:stCxn id="47" idx="1"/>
            <a:endCxn id="50" idx="3"/>
          </p:cNvCxnSpPr>
          <p:nvPr/>
        </p:nvCxnSpPr>
        <p:spPr>
          <a:xfrm flipH="1">
            <a:off x="4527650" y="3192201"/>
            <a:ext cx="4477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65411A4-1CF8-4559-8C76-1E6BE5C1E3EE}"/>
              </a:ext>
            </a:extLst>
          </p:cNvPr>
          <p:cNvSpPr txBox="1"/>
          <p:nvPr/>
        </p:nvSpPr>
        <p:spPr>
          <a:xfrm>
            <a:off x="4620129" y="2895109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954F7B-47AF-4B2F-8ACE-50DE7D9FBA39}"/>
              </a:ext>
            </a:extLst>
          </p:cNvPr>
          <p:cNvSpPr txBox="1"/>
          <p:nvPr/>
        </p:nvSpPr>
        <p:spPr>
          <a:xfrm>
            <a:off x="6019727" y="2666448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A9F910D8-2F57-479E-8FEE-291BFBFC40C2}"/>
              </a:ext>
            </a:extLst>
          </p:cNvPr>
          <p:cNvSpPr/>
          <p:nvPr/>
        </p:nvSpPr>
        <p:spPr>
          <a:xfrm>
            <a:off x="4982088" y="3681516"/>
            <a:ext cx="2885150" cy="4805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ysClr val="windowText" lastClr="000000"/>
                </a:solidFill>
              </a:rPr>
              <a:t>aa_word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 in 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search_dict.keys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15B7211-7B7F-4BDB-8DB6-E028EEE4BB8B}"/>
              </a:ext>
            </a:extLst>
          </p:cNvPr>
          <p:cNvCxnSpPr>
            <a:stCxn id="47" idx="2"/>
            <a:endCxn id="56" idx="0"/>
          </p:cNvCxnSpPr>
          <p:nvPr/>
        </p:nvCxnSpPr>
        <p:spPr>
          <a:xfrm>
            <a:off x="6417980" y="3432492"/>
            <a:ext cx="6683" cy="249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A7FEFB4-A806-4CE0-B31E-A887B4376E7C}"/>
              </a:ext>
            </a:extLst>
          </p:cNvPr>
          <p:cNvSpPr txBox="1"/>
          <p:nvPr/>
        </p:nvSpPr>
        <p:spPr>
          <a:xfrm>
            <a:off x="6002622" y="3403116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0081063C-8155-456E-A1B3-55280AF99B97}"/>
              </a:ext>
            </a:extLst>
          </p:cNvPr>
          <p:cNvSpPr/>
          <p:nvPr/>
        </p:nvSpPr>
        <p:spPr>
          <a:xfrm>
            <a:off x="2791885" y="4188900"/>
            <a:ext cx="2885150" cy="44813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sentiment 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in 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search_dict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[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aa_word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]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4E65248B-9EF1-4096-AD1D-2CD7F9B729B0}"/>
              </a:ext>
            </a:extLst>
          </p:cNvPr>
          <p:cNvCxnSpPr>
            <a:stCxn id="56" idx="1"/>
            <a:endCxn id="61" idx="0"/>
          </p:cNvCxnSpPr>
          <p:nvPr/>
        </p:nvCxnSpPr>
        <p:spPr>
          <a:xfrm rot="10800000" flipV="1">
            <a:off x="4234460" y="3921806"/>
            <a:ext cx="747628" cy="2670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4ABF0EA-97C0-46CD-ABE2-F31C58F64420}"/>
              </a:ext>
            </a:extLst>
          </p:cNvPr>
          <p:cNvSpPr txBox="1"/>
          <p:nvPr/>
        </p:nvSpPr>
        <p:spPr>
          <a:xfrm>
            <a:off x="4417950" y="3624713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B289AA8-D4B4-459A-ACCB-E6AC519CE2BC}"/>
              </a:ext>
            </a:extLst>
          </p:cNvPr>
          <p:cNvSpPr/>
          <p:nvPr/>
        </p:nvSpPr>
        <p:spPr>
          <a:xfrm>
            <a:off x="2878503" y="4978993"/>
            <a:ext cx="2711911" cy="4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ysClr val="windowText" lastClr="000000"/>
                </a:solidFill>
              </a:rPr>
              <a:t>已找到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comment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，但该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comment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不能用来形容当前</a:t>
            </a:r>
            <a:r>
              <a:rPr lang="en-US" altLang="zh-CN" sz="1000" dirty="0">
                <a:solidFill>
                  <a:srgbClr val="FF0000"/>
                </a:solidFill>
              </a:rPr>
              <a:t>sentiment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，标记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a_multiscore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=100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，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break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D8430E-E6E8-4638-9ED4-28C407DFB7D8}"/>
              </a:ext>
            </a:extLst>
          </p:cNvPr>
          <p:cNvCxnSpPr>
            <a:cxnSpLocks/>
            <a:stCxn id="61" idx="2"/>
            <a:endCxn id="66" idx="0"/>
          </p:cNvCxnSpPr>
          <p:nvPr/>
        </p:nvCxnSpPr>
        <p:spPr>
          <a:xfrm flipH="1">
            <a:off x="4234459" y="4637039"/>
            <a:ext cx="1" cy="341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35ACC41-8590-48A3-A77D-6110062B41C8}"/>
              </a:ext>
            </a:extLst>
          </p:cNvPr>
          <p:cNvSpPr txBox="1"/>
          <p:nvPr/>
        </p:nvSpPr>
        <p:spPr>
          <a:xfrm>
            <a:off x="3895038" y="4651393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B89F9847-8979-4A87-A5CB-E02409256316}"/>
              </a:ext>
            </a:extLst>
          </p:cNvPr>
          <p:cNvSpPr/>
          <p:nvPr/>
        </p:nvSpPr>
        <p:spPr>
          <a:xfrm>
            <a:off x="4982088" y="4554108"/>
            <a:ext cx="2885150" cy="4805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ysClr val="windowText" lastClr="000000"/>
                </a:solidFill>
              </a:rPr>
              <a:t>aa_word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 in 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after_useless_dict.keys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7F6650D-8E76-404F-AD9F-59F9A512788F}"/>
              </a:ext>
            </a:extLst>
          </p:cNvPr>
          <p:cNvCxnSpPr>
            <a:stCxn id="56" idx="2"/>
            <a:endCxn id="74" idx="0"/>
          </p:cNvCxnSpPr>
          <p:nvPr/>
        </p:nvCxnSpPr>
        <p:spPr>
          <a:xfrm>
            <a:off x="6424663" y="4162098"/>
            <a:ext cx="0" cy="392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Diamond 78">
            <a:extLst>
              <a:ext uri="{FF2B5EF4-FFF2-40B4-BE49-F238E27FC236}">
                <a16:creationId xmlns:a16="http://schemas.microsoft.com/office/drawing/2014/main" id="{4EB487D0-382E-4017-ABFC-9B240F0E111A}"/>
              </a:ext>
            </a:extLst>
          </p:cNvPr>
          <p:cNvSpPr/>
          <p:nvPr/>
        </p:nvSpPr>
        <p:spPr>
          <a:xfrm>
            <a:off x="5418004" y="5621797"/>
            <a:ext cx="1999951" cy="64728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sentiment 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in </a:t>
            </a:r>
          </a:p>
          <a:p>
            <a:pPr algn="ctr"/>
            <a:r>
              <a:rPr lang="en-US" altLang="zh-CN" sz="1000" dirty="0" err="1">
                <a:solidFill>
                  <a:sysClr val="windowText" lastClr="000000"/>
                </a:solidFill>
              </a:rPr>
              <a:t>after_useless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 _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dict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[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aa_word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]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1FF1C11C-8BD1-48D6-AE20-B0FC7076DF36}"/>
              </a:ext>
            </a:extLst>
          </p:cNvPr>
          <p:cNvCxnSpPr>
            <a:cxnSpLocks/>
            <a:stCxn id="61" idx="3"/>
            <a:endCxn id="74" idx="0"/>
          </p:cNvCxnSpPr>
          <p:nvPr/>
        </p:nvCxnSpPr>
        <p:spPr>
          <a:xfrm>
            <a:off x="5677035" y="4412970"/>
            <a:ext cx="747628" cy="1411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2E1DA98-7C96-48E0-BDFC-5F435C13C3C4}"/>
              </a:ext>
            </a:extLst>
          </p:cNvPr>
          <p:cNvCxnSpPr>
            <a:stCxn id="74" idx="2"/>
            <a:endCxn id="79" idx="0"/>
          </p:cNvCxnSpPr>
          <p:nvPr/>
        </p:nvCxnSpPr>
        <p:spPr>
          <a:xfrm flipH="1">
            <a:off x="6417980" y="5034690"/>
            <a:ext cx="6683" cy="587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86DE9E6-66C5-4C63-AD74-C2ACB16CFE37}"/>
              </a:ext>
            </a:extLst>
          </p:cNvPr>
          <p:cNvSpPr txBox="1"/>
          <p:nvPr/>
        </p:nvSpPr>
        <p:spPr>
          <a:xfrm>
            <a:off x="5734967" y="4330486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867E07F-5B0C-4E01-9532-0273FEB1AC72}"/>
              </a:ext>
            </a:extLst>
          </p:cNvPr>
          <p:cNvSpPr txBox="1"/>
          <p:nvPr/>
        </p:nvSpPr>
        <p:spPr>
          <a:xfrm>
            <a:off x="6090102" y="4114734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D82D0E2F-41E0-4436-807C-5ABCB62B22A8}"/>
              </a:ext>
            </a:extLst>
          </p:cNvPr>
          <p:cNvCxnSpPr>
            <a:stCxn id="79" idx="1"/>
            <a:endCxn id="66" idx="2"/>
          </p:cNvCxnSpPr>
          <p:nvPr/>
        </p:nvCxnSpPr>
        <p:spPr>
          <a:xfrm rot="10800000">
            <a:off x="4234460" y="5427133"/>
            <a:ext cx="1183545" cy="5183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D8827BF-DE92-4EC9-A1D6-253FF1974402}"/>
              </a:ext>
            </a:extLst>
          </p:cNvPr>
          <p:cNvSpPr txBox="1"/>
          <p:nvPr/>
        </p:nvSpPr>
        <p:spPr>
          <a:xfrm>
            <a:off x="6010521" y="5152135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F55479-4E55-4355-859A-9E2B2A3C40F2}"/>
              </a:ext>
            </a:extLst>
          </p:cNvPr>
          <p:cNvSpPr txBox="1"/>
          <p:nvPr/>
        </p:nvSpPr>
        <p:spPr>
          <a:xfrm>
            <a:off x="4620129" y="5638726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93" name="Diamond 92">
            <a:extLst>
              <a:ext uri="{FF2B5EF4-FFF2-40B4-BE49-F238E27FC236}">
                <a16:creationId xmlns:a16="http://schemas.microsoft.com/office/drawing/2014/main" id="{DD94E87C-3EBE-4CAF-ABE7-B4C8C61906FA}"/>
              </a:ext>
            </a:extLst>
          </p:cNvPr>
          <p:cNvSpPr/>
          <p:nvPr/>
        </p:nvSpPr>
        <p:spPr>
          <a:xfrm>
            <a:off x="8906849" y="4922565"/>
            <a:ext cx="2407699" cy="39201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ysClr val="windowText" lastClr="000000"/>
                </a:solidFill>
              </a:rPr>
              <a:t>aa_word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 in 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pos_comments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2D146FE-F05F-401F-A6DD-5531B9D33958}"/>
              </a:ext>
            </a:extLst>
          </p:cNvPr>
          <p:cNvSpPr/>
          <p:nvPr/>
        </p:nvSpPr>
        <p:spPr>
          <a:xfrm>
            <a:off x="9350510" y="4436929"/>
            <a:ext cx="1520375" cy="245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a_multiscore</a:t>
            </a:r>
            <a:r>
              <a:rPr lang="en-US" altLang="zh-CN" sz="1000" dirty="0"/>
              <a:t>=2</a:t>
            </a:r>
            <a:r>
              <a:rPr lang="zh-CN" altLang="en-US" sz="1000" dirty="0"/>
              <a:t>，</a:t>
            </a:r>
            <a:r>
              <a:rPr lang="en-US" altLang="zh-CN" sz="1000" dirty="0"/>
              <a:t>break</a:t>
            </a:r>
            <a:endParaRPr lang="en-US" sz="10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89CCECC-E612-4276-8152-6DD8763078BB}"/>
              </a:ext>
            </a:extLst>
          </p:cNvPr>
          <p:cNvCxnSpPr>
            <a:stCxn id="93" idx="0"/>
            <a:endCxn id="94" idx="2"/>
          </p:cNvCxnSpPr>
          <p:nvPr/>
        </p:nvCxnSpPr>
        <p:spPr>
          <a:xfrm flipH="1" flipV="1">
            <a:off x="10110698" y="4682853"/>
            <a:ext cx="1" cy="239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E9E69E2-19EC-4FC8-85D0-B2A8EDACD488}"/>
              </a:ext>
            </a:extLst>
          </p:cNvPr>
          <p:cNvSpPr txBox="1"/>
          <p:nvPr/>
        </p:nvSpPr>
        <p:spPr>
          <a:xfrm>
            <a:off x="10076864" y="4644164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9085B68D-10BA-45F7-AD10-349495F648E4}"/>
              </a:ext>
            </a:extLst>
          </p:cNvPr>
          <p:cNvSpPr/>
          <p:nvPr/>
        </p:nvSpPr>
        <p:spPr>
          <a:xfrm>
            <a:off x="8971477" y="5582517"/>
            <a:ext cx="2278439" cy="3915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sentiment 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in 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neg_after_useless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D37106C-C8E1-4729-B083-B6C3CC41A4D4}"/>
              </a:ext>
            </a:extLst>
          </p:cNvPr>
          <p:cNvCxnSpPr>
            <a:stCxn id="93" idx="2"/>
            <a:endCxn id="102" idx="0"/>
          </p:cNvCxnSpPr>
          <p:nvPr/>
        </p:nvCxnSpPr>
        <p:spPr>
          <a:xfrm flipH="1">
            <a:off x="10110697" y="5314575"/>
            <a:ext cx="2" cy="267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2FF6487-7FF5-4658-958D-D860CBE91513}"/>
              </a:ext>
            </a:extLst>
          </p:cNvPr>
          <p:cNvSpPr txBox="1"/>
          <p:nvPr/>
        </p:nvSpPr>
        <p:spPr>
          <a:xfrm>
            <a:off x="10088919" y="5261998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1B00A2-33B6-4A8C-8114-8EA9F4963F73}"/>
              </a:ext>
            </a:extLst>
          </p:cNvPr>
          <p:cNvSpPr txBox="1"/>
          <p:nvPr/>
        </p:nvSpPr>
        <p:spPr>
          <a:xfrm>
            <a:off x="10396400" y="5261998"/>
            <a:ext cx="12402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即为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</a:rPr>
              <a:t>neg_comment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，但不是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</a:rPr>
              <a:t>no_words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78013A7-0E5E-47B6-BF24-0C0FEF42F079}"/>
              </a:ext>
            </a:extLst>
          </p:cNvPr>
          <p:cNvCxnSpPr>
            <a:stCxn id="74" idx="3"/>
            <a:endCxn id="93" idx="1"/>
          </p:cNvCxnSpPr>
          <p:nvPr/>
        </p:nvCxnSpPr>
        <p:spPr>
          <a:xfrm>
            <a:off x="7867238" y="4794399"/>
            <a:ext cx="1039611" cy="324171"/>
          </a:xfrm>
          <a:prstGeom prst="bentConnector3">
            <a:avLst>
              <a:gd name="adj1" fmla="val 461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35D7334-8A66-4118-890E-9F70E245A292}"/>
              </a:ext>
            </a:extLst>
          </p:cNvPr>
          <p:cNvCxnSpPr>
            <a:stCxn id="79" idx="3"/>
            <a:endCxn id="93" idx="1"/>
          </p:cNvCxnSpPr>
          <p:nvPr/>
        </p:nvCxnSpPr>
        <p:spPr>
          <a:xfrm flipV="1">
            <a:off x="7417955" y="5118570"/>
            <a:ext cx="1488894" cy="826869"/>
          </a:xfrm>
          <a:prstGeom prst="bentConnector3">
            <a:avLst>
              <a:gd name="adj1" fmla="val 622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900507D-E9DE-45D5-A83F-47CD7ABDFFE9}"/>
              </a:ext>
            </a:extLst>
          </p:cNvPr>
          <p:cNvSpPr txBox="1"/>
          <p:nvPr/>
        </p:nvSpPr>
        <p:spPr>
          <a:xfrm>
            <a:off x="7902415" y="4520365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DB5259-D49C-4232-8744-3B4CE96769CE}"/>
              </a:ext>
            </a:extLst>
          </p:cNvPr>
          <p:cNvSpPr txBox="1"/>
          <p:nvPr/>
        </p:nvSpPr>
        <p:spPr>
          <a:xfrm>
            <a:off x="7710338" y="5645594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499E5C7-45F2-416C-867E-CBBAC2476D91}"/>
              </a:ext>
            </a:extLst>
          </p:cNvPr>
          <p:cNvSpPr/>
          <p:nvPr/>
        </p:nvSpPr>
        <p:spPr>
          <a:xfrm>
            <a:off x="9350508" y="6241334"/>
            <a:ext cx="1520375" cy="245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a_multiscore</a:t>
            </a:r>
            <a:r>
              <a:rPr lang="en-US" altLang="zh-CN" sz="1000" dirty="0"/>
              <a:t>=-1</a:t>
            </a:r>
            <a:r>
              <a:rPr lang="zh-CN" altLang="en-US" sz="1000" dirty="0"/>
              <a:t>，</a:t>
            </a:r>
            <a:r>
              <a:rPr lang="en-US" altLang="zh-CN" sz="1000" dirty="0"/>
              <a:t>break</a:t>
            </a:r>
            <a:endParaRPr lang="en-US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833D1C6-EEB9-4DDC-9DF9-451467298BFB}"/>
              </a:ext>
            </a:extLst>
          </p:cNvPr>
          <p:cNvCxnSpPr>
            <a:stCxn id="102" idx="2"/>
            <a:endCxn id="120" idx="0"/>
          </p:cNvCxnSpPr>
          <p:nvPr/>
        </p:nvCxnSpPr>
        <p:spPr>
          <a:xfrm flipH="1">
            <a:off x="10110696" y="5974084"/>
            <a:ext cx="1" cy="267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439E59D-0900-454E-8754-87B76D8EAD5A}"/>
              </a:ext>
            </a:extLst>
          </p:cNvPr>
          <p:cNvSpPr/>
          <p:nvPr/>
        </p:nvSpPr>
        <p:spPr>
          <a:xfrm>
            <a:off x="8068721" y="6269080"/>
            <a:ext cx="1026196" cy="2370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continue</a:t>
            </a:r>
            <a:endParaRPr lang="en-US" sz="1000" dirty="0"/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278E9D1-313F-4C59-A7ED-9E742E9CD311}"/>
              </a:ext>
            </a:extLst>
          </p:cNvPr>
          <p:cNvCxnSpPr>
            <a:stCxn id="102" idx="1"/>
            <a:endCxn id="123" idx="0"/>
          </p:cNvCxnSpPr>
          <p:nvPr/>
        </p:nvCxnSpPr>
        <p:spPr>
          <a:xfrm rot="10800000" flipV="1">
            <a:off x="8581819" y="5778300"/>
            <a:ext cx="389658" cy="4907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53AF5AC-3AA7-46B5-A6DA-98501F05F355}"/>
              </a:ext>
            </a:extLst>
          </p:cNvPr>
          <p:cNvSpPr txBox="1"/>
          <p:nvPr/>
        </p:nvSpPr>
        <p:spPr>
          <a:xfrm>
            <a:off x="6947158" y="6564076"/>
            <a:ext cx="33677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有待斟酌，但是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continue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或者标记为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100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应该结果都一样</a:t>
            </a:r>
            <a:endParaRPr lang="en-US" sz="1000" dirty="0">
              <a:solidFill>
                <a:schemeClr val="bg1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11ABC0D-1F64-4E2F-812D-B8E55DAEEA1A}"/>
              </a:ext>
            </a:extLst>
          </p:cNvPr>
          <p:cNvSpPr/>
          <p:nvPr/>
        </p:nvSpPr>
        <p:spPr>
          <a:xfrm>
            <a:off x="7109977" y="1172305"/>
            <a:ext cx="2127997" cy="15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【</a:t>
            </a:r>
            <a:r>
              <a:rPr lang="zh-CN" altLang="en-US" sz="1000" b="1" dirty="0">
                <a:solidFill>
                  <a:schemeClr val="bg1">
                    <a:lumMod val="75000"/>
                  </a:schemeClr>
                </a:solidFill>
              </a:rPr>
              <a:t>质量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 舒适度 无可挑剔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】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8561885-BCD7-4149-8639-C8C2EAD6D1AF}"/>
              </a:ext>
            </a:extLst>
          </p:cNvPr>
          <p:cNvSpPr/>
          <p:nvPr/>
        </p:nvSpPr>
        <p:spPr>
          <a:xfrm>
            <a:off x="7252462" y="520332"/>
            <a:ext cx="1632517" cy="448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accent2"/>
                </a:solidFill>
              </a:rPr>
              <a:t>遍历完更新的</a:t>
            </a:r>
            <a:r>
              <a:rPr lang="en-US" altLang="zh-CN" sz="1000" dirty="0">
                <a:solidFill>
                  <a:schemeClr val="accent2"/>
                </a:solidFill>
              </a:rPr>
              <a:t>after</a:t>
            </a:r>
            <a:r>
              <a:rPr lang="zh-CN" altLang="en-US" sz="1000" dirty="0">
                <a:solidFill>
                  <a:schemeClr val="accent2"/>
                </a:solidFill>
              </a:rPr>
              <a:t>后</a:t>
            </a:r>
            <a:r>
              <a:rPr lang="en-US" altLang="zh-CN" sz="1000" dirty="0" err="1">
                <a:solidFill>
                  <a:schemeClr val="accent2"/>
                </a:solidFill>
              </a:rPr>
              <a:t>a_multiscore</a:t>
            </a:r>
            <a:r>
              <a:rPr lang="en-US" altLang="zh-CN" sz="1000" dirty="0">
                <a:solidFill>
                  <a:schemeClr val="accent2"/>
                </a:solidFill>
              </a:rPr>
              <a:t>=0</a:t>
            </a:r>
            <a:r>
              <a:rPr lang="zh-CN" altLang="en-US" sz="1000" dirty="0">
                <a:solidFill>
                  <a:schemeClr val="accent2"/>
                </a:solidFill>
              </a:rPr>
              <a:t>，之前标记为</a:t>
            </a:r>
            <a:r>
              <a:rPr lang="en-US" altLang="zh-CN" sz="1000" dirty="0">
                <a:solidFill>
                  <a:schemeClr val="accent2"/>
                </a:solidFill>
              </a:rPr>
              <a:t>100</a:t>
            </a:r>
            <a:r>
              <a:rPr lang="zh-CN" altLang="en-US" sz="1000" dirty="0">
                <a:solidFill>
                  <a:schemeClr val="accent2"/>
                </a:solidFill>
              </a:rPr>
              <a:t>的不再判断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29" name="Diamond 128">
            <a:extLst>
              <a:ext uri="{FF2B5EF4-FFF2-40B4-BE49-F238E27FC236}">
                <a16:creationId xmlns:a16="http://schemas.microsoft.com/office/drawing/2014/main" id="{2171A86B-3F59-48EA-A395-9BD62DF0CA67}"/>
              </a:ext>
            </a:extLst>
          </p:cNvPr>
          <p:cNvSpPr/>
          <p:nvPr/>
        </p:nvSpPr>
        <p:spPr>
          <a:xfrm>
            <a:off x="8530537" y="636958"/>
            <a:ext cx="2884320" cy="80679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ysClr val="windowText" lastClr="000000"/>
                </a:solidFill>
              </a:rPr>
              <a:t>after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中的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sentiment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与当前</a:t>
            </a:r>
            <a:r>
              <a:rPr lang="en-US" altLang="zh-CN" sz="1000" dirty="0">
                <a:solidFill>
                  <a:srgbClr val="FF0000"/>
                </a:solidFill>
              </a:rPr>
              <a:t>sentiment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情感相同或两者均不为负面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FECF741-C103-428F-9ED2-E02D8E8F0D93}"/>
              </a:ext>
            </a:extLst>
          </p:cNvPr>
          <p:cNvCxnSpPr>
            <a:stCxn id="15" idx="3"/>
            <a:endCxn id="129" idx="1"/>
          </p:cNvCxnSpPr>
          <p:nvPr/>
        </p:nvCxnSpPr>
        <p:spPr>
          <a:xfrm>
            <a:off x="7493500" y="1039040"/>
            <a:ext cx="1037037" cy="13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0360017-1249-4E17-8EDF-72D74E10C88B}"/>
              </a:ext>
            </a:extLst>
          </p:cNvPr>
          <p:cNvSpPr/>
          <p:nvPr/>
        </p:nvSpPr>
        <p:spPr>
          <a:xfrm>
            <a:off x="8938367" y="1704844"/>
            <a:ext cx="2078182" cy="4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从后往前</a:t>
            </a:r>
            <a:r>
              <a:rPr lang="zh-CN" altLang="en-US" sz="1000" dirty="0"/>
              <a:t>遍历</a:t>
            </a:r>
            <a:r>
              <a:rPr lang="en-US" altLang="zh-CN" sz="1000" dirty="0"/>
              <a:t>after</a:t>
            </a:r>
            <a:r>
              <a:rPr lang="zh-CN" altLang="en-US" sz="1000" dirty="0"/>
              <a:t>中</a:t>
            </a:r>
            <a:r>
              <a:rPr lang="en-US" altLang="zh-CN" sz="1000" dirty="0"/>
              <a:t>sentiment</a:t>
            </a:r>
            <a:r>
              <a:rPr lang="zh-CN" altLang="en-US" sz="1000" dirty="0"/>
              <a:t>到原始</a:t>
            </a:r>
            <a:r>
              <a:rPr lang="en-US" altLang="zh-CN" sz="1000" dirty="0"/>
              <a:t>after</a:t>
            </a:r>
            <a:r>
              <a:rPr lang="zh-CN" altLang="en-US" sz="1000" dirty="0"/>
              <a:t>之间的词</a:t>
            </a:r>
            <a:r>
              <a:rPr lang="en-US" altLang="zh-CN" sz="1000" dirty="0"/>
              <a:t>k</a:t>
            </a:r>
            <a:endParaRPr lang="en-US" sz="1000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8589330-8097-4F67-929C-98A431885B70}"/>
              </a:ext>
            </a:extLst>
          </p:cNvPr>
          <p:cNvCxnSpPr>
            <a:stCxn id="129" idx="2"/>
            <a:endCxn id="132" idx="0"/>
          </p:cNvCxnSpPr>
          <p:nvPr/>
        </p:nvCxnSpPr>
        <p:spPr>
          <a:xfrm>
            <a:off x="9972697" y="1443755"/>
            <a:ext cx="4761" cy="261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FABFB288-33E4-440C-BDAF-ACB9E7D93F88}"/>
              </a:ext>
            </a:extLst>
          </p:cNvPr>
          <p:cNvSpPr txBox="1"/>
          <p:nvPr/>
        </p:nvSpPr>
        <p:spPr>
          <a:xfrm>
            <a:off x="9980646" y="1377722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151011F-52A8-4A53-9DA0-B4FFEFC71FFA}"/>
              </a:ext>
            </a:extLst>
          </p:cNvPr>
          <p:cNvSpPr/>
          <p:nvPr/>
        </p:nvSpPr>
        <p:spPr>
          <a:xfrm>
            <a:off x="7163585" y="2525565"/>
            <a:ext cx="2407699" cy="806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</a:rPr>
              <a:t>Note: </a:t>
            </a:r>
            <a:r>
              <a:rPr lang="zh-CN" altLang="en-US" sz="1000" dirty="0">
                <a:solidFill>
                  <a:schemeClr val="accent2"/>
                </a:solidFill>
              </a:rPr>
              <a:t>从后往前所以不</a:t>
            </a:r>
            <a:r>
              <a:rPr lang="en-US" altLang="zh-CN" sz="1000" dirty="0">
                <a:solidFill>
                  <a:schemeClr val="accent2"/>
                </a:solidFill>
              </a:rPr>
              <a:t>break</a:t>
            </a:r>
            <a:r>
              <a:rPr lang="zh-CN" altLang="en-US" sz="1000" dirty="0">
                <a:solidFill>
                  <a:schemeClr val="accent2"/>
                </a:solidFill>
              </a:rPr>
              <a:t>，原过程中标记</a:t>
            </a:r>
            <a:r>
              <a:rPr lang="en-US" altLang="zh-CN" sz="1000" dirty="0" err="1">
                <a:solidFill>
                  <a:schemeClr val="accent2"/>
                </a:solidFill>
              </a:rPr>
              <a:t>a_multiscore</a:t>
            </a:r>
            <a:r>
              <a:rPr lang="en-US" altLang="zh-CN" sz="1000" dirty="0">
                <a:solidFill>
                  <a:schemeClr val="accent2"/>
                </a:solidFill>
              </a:rPr>
              <a:t>=100</a:t>
            </a:r>
            <a:r>
              <a:rPr lang="zh-CN" altLang="en-US" sz="1000" dirty="0">
                <a:solidFill>
                  <a:schemeClr val="accent2"/>
                </a:solidFill>
              </a:rPr>
              <a:t>的地方均改为</a:t>
            </a:r>
            <a:r>
              <a:rPr lang="en-US" altLang="zh-CN" sz="1000" dirty="0" err="1">
                <a:solidFill>
                  <a:schemeClr val="accent2"/>
                </a:solidFill>
              </a:rPr>
              <a:t>a_multiscore</a:t>
            </a:r>
            <a:r>
              <a:rPr lang="en-US" altLang="zh-CN" sz="1000" dirty="0">
                <a:solidFill>
                  <a:schemeClr val="accent2"/>
                </a:solidFill>
              </a:rPr>
              <a:t>=0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42" name="Diamond 141">
            <a:extLst>
              <a:ext uri="{FF2B5EF4-FFF2-40B4-BE49-F238E27FC236}">
                <a16:creationId xmlns:a16="http://schemas.microsoft.com/office/drawing/2014/main" id="{2D7DAEB9-994F-4929-B654-AB6CEEEED27E}"/>
              </a:ext>
            </a:extLst>
          </p:cNvPr>
          <p:cNvSpPr/>
          <p:nvPr/>
        </p:nvSpPr>
        <p:spPr>
          <a:xfrm>
            <a:off x="8581819" y="2444982"/>
            <a:ext cx="2798864" cy="29799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ysClr val="windowText" lastClr="000000"/>
                </a:solidFill>
              </a:rPr>
              <a:t>k in 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just_before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EAA05C0-D29F-45CF-B7D3-EB5284045C0B}"/>
              </a:ext>
            </a:extLst>
          </p:cNvPr>
          <p:cNvCxnSpPr>
            <a:stCxn id="132" idx="2"/>
            <a:endCxn id="142" idx="0"/>
          </p:cNvCxnSpPr>
          <p:nvPr/>
        </p:nvCxnSpPr>
        <p:spPr>
          <a:xfrm>
            <a:off x="9977458" y="2152983"/>
            <a:ext cx="3793" cy="291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27FB7DA1-72A9-4E28-9049-B3BD2AFDB6A5}"/>
              </a:ext>
            </a:extLst>
          </p:cNvPr>
          <p:cNvCxnSpPr>
            <a:stCxn id="142" idx="3"/>
            <a:endCxn id="132" idx="3"/>
          </p:cNvCxnSpPr>
          <p:nvPr/>
        </p:nvCxnSpPr>
        <p:spPr>
          <a:xfrm flipH="1" flipV="1">
            <a:off x="11016549" y="1928914"/>
            <a:ext cx="364134" cy="665065"/>
          </a:xfrm>
          <a:prstGeom prst="bentConnector3">
            <a:avLst>
              <a:gd name="adj1" fmla="val -627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1427A042-C345-4331-A7E9-731E7FC04F7C}"/>
              </a:ext>
            </a:extLst>
          </p:cNvPr>
          <p:cNvSpPr txBox="1"/>
          <p:nvPr/>
        </p:nvSpPr>
        <p:spPr>
          <a:xfrm>
            <a:off x="11198616" y="2096818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BEA1288-2C68-41F0-87AC-DC07811FB9D7}"/>
              </a:ext>
            </a:extLst>
          </p:cNvPr>
          <p:cNvSpPr/>
          <p:nvPr/>
        </p:nvSpPr>
        <p:spPr>
          <a:xfrm>
            <a:off x="9052763" y="3043608"/>
            <a:ext cx="1853182" cy="599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search_dict</a:t>
            </a:r>
            <a:r>
              <a:rPr lang="zh-CN" altLang="en-US" sz="1000" dirty="0"/>
              <a:t>、</a:t>
            </a:r>
            <a:r>
              <a:rPr lang="en-US" altLang="zh-CN" sz="1000" dirty="0" err="1"/>
              <a:t>after_useless_dict</a:t>
            </a:r>
            <a:r>
              <a:rPr lang="zh-CN" altLang="en-US" sz="1000" dirty="0"/>
              <a:t>、</a:t>
            </a:r>
            <a:r>
              <a:rPr lang="en-US" altLang="zh-CN" sz="1000" dirty="0" err="1"/>
              <a:t>no_words</a:t>
            </a:r>
            <a:r>
              <a:rPr lang="zh-CN" altLang="en-US" sz="1000" dirty="0"/>
              <a:t>判断、</a:t>
            </a:r>
            <a:r>
              <a:rPr lang="en-US" altLang="zh-CN" sz="1000" dirty="0" err="1"/>
              <a:t>a_multiscore</a:t>
            </a:r>
            <a:r>
              <a:rPr lang="zh-CN" altLang="en-US" sz="1000" dirty="0"/>
              <a:t>赋值（同前）</a:t>
            </a:r>
            <a:endParaRPr lang="en-US" sz="10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DA4E0B2-BE03-4528-A0FA-091A4806FC16}"/>
              </a:ext>
            </a:extLst>
          </p:cNvPr>
          <p:cNvCxnSpPr>
            <a:cxnSpLocks/>
            <a:stCxn id="142" idx="2"/>
            <a:endCxn id="149" idx="0"/>
          </p:cNvCxnSpPr>
          <p:nvPr/>
        </p:nvCxnSpPr>
        <p:spPr>
          <a:xfrm flipH="1">
            <a:off x="9979354" y="2742975"/>
            <a:ext cx="1897" cy="300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DA67A60F-14D6-4579-A414-FA2E68323871}"/>
              </a:ext>
            </a:extLst>
          </p:cNvPr>
          <p:cNvSpPr txBox="1"/>
          <p:nvPr/>
        </p:nvSpPr>
        <p:spPr>
          <a:xfrm>
            <a:off x="9972697" y="2702448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471DFF9-C132-4AA6-974F-68F7993FD666}"/>
              </a:ext>
            </a:extLst>
          </p:cNvPr>
          <p:cNvSpPr/>
          <p:nvPr/>
        </p:nvSpPr>
        <p:spPr>
          <a:xfrm>
            <a:off x="8530537" y="3744749"/>
            <a:ext cx="3009121" cy="5581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FF0000"/>
                </a:solidFill>
              </a:rPr>
              <a:t>最后将标记用的</a:t>
            </a:r>
            <a:r>
              <a:rPr lang="en-US" altLang="zh-CN" sz="1200" b="1" dirty="0" err="1">
                <a:solidFill>
                  <a:srgbClr val="FF0000"/>
                </a:solidFill>
              </a:rPr>
              <a:t>a_multiscore</a:t>
            </a:r>
            <a:r>
              <a:rPr lang="en-US" altLang="zh-CN" sz="1200" b="1" dirty="0">
                <a:solidFill>
                  <a:srgbClr val="FF0000"/>
                </a:solidFill>
              </a:rPr>
              <a:t>=100</a:t>
            </a:r>
            <a:r>
              <a:rPr lang="zh-CN" altLang="en-US" sz="1200" b="1" dirty="0">
                <a:solidFill>
                  <a:srgbClr val="FF0000"/>
                </a:solidFill>
              </a:rPr>
              <a:t>改为</a:t>
            </a:r>
            <a:r>
              <a:rPr lang="en-US" altLang="zh-CN" sz="1200" b="1" dirty="0" err="1">
                <a:solidFill>
                  <a:srgbClr val="FF0000"/>
                </a:solidFill>
              </a:rPr>
              <a:t>a_multiscore</a:t>
            </a:r>
            <a:r>
              <a:rPr lang="en-US" altLang="zh-CN" sz="1200" b="1" dirty="0">
                <a:solidFill>
                  <a:srgbClr val="FF0000"/>
                </a:solidFill>
              </a:rPr>
              <a:t>=0</a:t>
            </a:r>
            <a:r>
              <a:rPr lang="zh-CN" altLang="en-US" sz="1200" b="1" dirty="0">
                <a:solidFill>
                  <a:srgbClr val="FF0000"/>
                </a:solidFill>
              </a:rPr>
              <a:t>，即</a:t>
            </a:r>
            <a:r>
              <a:rPr lang="en-US" altLang="zh-CN" sz="1200" b="1" dirty="0">
                <a:solidFill>
                  <a:srgbClr val="FF0000"/>
                </a:solidFill>
              </a:rPr>
              <a:t>after</a:t>
            </a:r>
            <a:r>
              <a:rPr lang="zh-CN" altLang="en-US" sz="1200" b="1" dirty="0">
                <a:solidFill>
                  <a:srgbClr val="FF0000"/>
                </a:solidFill>
              </a:rPr>
              <a:t>中无</a:t>
            </a:r>
            <a:r>
              <a:rPr lang="en-US" altLang="zh-CN" sz="1200" b="1" dirty="0">
                <a:solidFill>
                  <a:srgbClr val="FF0000"/>
                </a:solidFill>
              </a:rPr>
              <a:t>comment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A262ADC-6955-4E05-B25E-B30E6E7A8C24}"/>
              </a:ext>
            </a:extLst>
          </p:cNvPr>
          <p:cNvSpPr/>
          <p:nvPr/>
        </p:nvSpPr>
        <p:spPr>
          <a:xfrm>
            <a:off x="2451063" y="3883980"/>
            <a:ext cx="1789541" cy="26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</a:rPr>
              <a:t>search_dict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规定了</a:t>
            </a:r>
            <a:endParaRPr lang="en-US" altLang="zh-CN" sz="10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comment-sentiment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特殊匹配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D499407-AC4D-49BF-A996-3407EB29EDD6}"/>
              </a:ext>
            </a:extLst>
          </p:cNvPr>
          <p:cNvSpPr/>
          <p:nvPr/>
        </p:nvSpPr>
        <p:spPr>
          <a:xfrm>
            <a:off x="2490226" y="5551769"/>
            <a:ext cx="1676996" cy="363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</a:rPr>
              <a:t>after_useless_dict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规定了特殊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comment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不能在后面形容特定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sentiment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1408869-E49D-4F6B-B78D-48DDD1638D2B}"/>
              </a:ext>
            </a:extLst>
          </p:cNvPr>
          <p:cNvSpPr/>
          <p:nvPr/>
        </p:nvSpPr>
        <p:spPr>
          <a:xfrm>
            <a:off x="10576359" y="5857504"/>
            <a:ext cx="1676996" cy="363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</a:rPr>
              <a:t>neg_after_useless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规定了特殊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sentiment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后任何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</a:rPr>
              <a:t>neg_comment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都没用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B184DA9-B203-48ED-A08C-3E737F65DFA6}"/>
              </a:ext>
            </a:extLst>
          </p:cNvPr>
          <p:cNvSpPr txBox="1"/>
          <p:nvPr/>
        </p:nvSpPr>
        <p:spPr>
          <a:xfrm>
            <a:off x="4417950" y="6054508"/>
            <a:ext cx="13018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【</a:t>
            </a:r>
            <a:r>
              <a:rPr lang="en-US" sz="1000" b="1" dirty="0" err="1">
                <a:solidFill>
                  <a:schemeClr val="bg1">
                    <a:lumMod val="75000"/>
                  </a:schemeClr>
                </a:solidFill>
              </a:rPr>
              <a:t>跑步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 没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压力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】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7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575508F-25BA-49F5-BC43-AE7DDDB53150}"/>
              </a:ext>
            </a:extLst>
          </p:cNvPr>
          <p:cNvGrpSpPr/>
          <p:nvPr/>
        </p:nvGrpSpPr>
        <p:grpSpPr>
          <a:xfrm>
            <a:off x="0" y="0"/>
            <a:ext cx="2095928" cy="6946224"/>
            <a:chOff x="0" y="0"/>
            <a:chExt cx="2095928" cy="69462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AD68B3-1786-4FE7-90F5-C02226AD97F3}"/>
                </a:ext>
              </a:extLst>
            </p:cNvPr>
            <p:cNvSpPr/>
            <p:nvPr/>
          </p:nvSpPr>
          <p:spPr>
            <a:xfrm>
              <a:off x="0" y="0"/>
              <a:ext cx="2095928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4A93BB-F021-4297-9D38-442E36426E45}"/>
                </a:ext>
              </a:extLst>
            </p:cNvPr>
            <p:cNvSpPr txBox="1"/>
            <p:nvPr/>
          </p:nvSpPr>
          <p:spPr>
            <a:xfrm>
              <a:off x="0" y="175140"/>
              <a:ext cx="2095928" cy="6771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</a:rPr>
                <a:t>pos_sentiments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正面情感词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altLang="zh-CN" sz="1400" b="1" dirty="0" err="1">
                  <a:solidFill>
                    <a:schemeClr val="bg1"/>
                  </a:solidFill>
                </a:rPr>
                <a:t>neu_sentiments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中性情感词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b="1" dirty="0" err="1">
                  <a:solidFill>
                    <a:schemeClr val="bg1"/>
                  </a:solidFill>
                </a:rPr>
                <a:t>neg_sentiments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负面情感词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b="1" dirty="0" err="1">
                  <a:solidFill>
                    <a:schemeClr val="bg1"/>
                  </a:solidFill>
                </a:rPr>
                <a:t>no_word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s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前缀否定词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b="1" dirty="0" err="1">
                  <a:solidFill>
                    <a:schemeClr val="bg1"/>
                  </a:solidFill>
                </a:rPr>
                <a:t>neu_begin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前缀中性词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b="1" dirty="0" err="1">
                  <a:solidFill>
                    <a:schemeClr val="bg1"/>
                  </a:solidFill>
                </a:rPr>
                <a:t>search_dict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特殊</a:t>
              </a:r>
              <a:r>
                <a:rPr lang="en-US" altLang="zh-CN" sz="1400" dirty="0">
                  <a:solidFill>
                    <a:schemeClr val="bg1"/>
                  </a:solidFill>
                </a:rPr>
                <a:t>comment</a:t>
              </a:r>
              <a:r>
                <a:rPr lang="zh-CN" altLang="en-US" sz="1400" dirty="0">
                  <a:solidFill>
                    <a:schemeClr val="bg1"/>
                  </a:solidFill>
                </a:rPr>
                <a:t>只能形容特定</a:t>
              </a:r>
              <a:r>
                <a:rPr lang="en-US" altLang="zh-CN" sz="1400" dirty="0">
                  <a:solidFill>
                    <a:schemeClr val="bg1"/>
                  </a:solidFill>
                </a:rPr>
                <a:t>sentiment</a:t>
              </a:r>
            </a:p>
            <a:p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en-US" altLang="zh-CN" sz="1400" b="1" dirty="0" err="1">
                  <a:solidFill>
                    <a:schemeClr val="bg1"/>
                  </a:solidFill>
                </a:rPr>
                <a:t>just_before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只能在前面形容</a:t>
              </a:r>
              <a:r>
                <a:rPr lang="en-US" altLang="zh-CN" sz="1400" dirty="0">
                  <a:solidFill>
                    <a:schemeClr val="bg1"/>
                  </a:solidFill>
                </a:rPr>
                <a:t>sentiment</a:t>
              </a:r>
            </a:p>
            <a:p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en-US" altLang="zh-CN" sz="1400" b="1" dirty="0" err="1">
                  <a:solidFill>
                    <a:schemeClr val="bg1"/>
                  </a:solidFill>
                </a:rPr>
                <a:t>neg_after_useless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特殊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neg_sentiment</a:t>
              </a:r>
              <a:r>
                <a:rPr lang="zh-CN" altLang="en-US" sz="1400" dirty="0">
                  <a:solidFill>
                    <a:schemeClr val="bg1"/>
                  </a:solidFill>
                </a:rPr>
                <a:t>后不能否定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b="1" dirty="0" err="1">
                  <a:solidFill>
                    <a:schemeClr val="bg1"/>
                  </a:solidFill>
                </a:rPr>
                <a:t>after_useless_dict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特殊</a:t>
              </a:r>
              <a:r>
                <a:rPr lang="en-US" altLang="zh-CN" sz="1400" dirty="0">
                  <a:solidFill>
                    <a:schemeClr val="bg1"/>
                  </a:solidFill>
                </a:rPr>
                <a:t>comment</a:t>
              </a:r>
              <a:r>
                <a:rPr lang="zh-CN" altLang="en-US" sz="1400" dirty="0">
                  <a:solidFill>
                    <a:schemeClr val="bg1"/>
                  </a:solidFill>
                </a:rPr>
                <a:t>不能在后面形容特定</a:t>
              </a:r>
              <a:r>
                <a:rPr lang="en-US" altLang="zh-CN" sz="1400" dirty="0">
                  <a:solidFill>
                    <a:schemeClr val="bg1"/>
                  </a:solidFill>
                </a:rPr>
                <a:t>sentiment</a:t>
              </a: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848F32A-6501-4A76-9520-D53D8D8F111D}"/>
              </a:ext>
            </a:extLst>
          </p:cNvPr>
          <p:cNvGraphicFramePr/>
          <p:nvPr/>
        </p:nvGraphicFramePr>
        <p:xfrm>
          <a:off x="2536576" y="386687"/>
          <a:ext cx="9268431" cy="109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843A30-3F73-4E16-8240-31AC4246BA02}"/>
              </a:ext>
            </a:extLst>
          </p:cNvPr>
          <p:cNvSpPr txBox="1"/>
          <p:nvPr/>
        </p:nvSpPr>
        <p:spPr>
          <a:xfrm>
            <a:off x="8498012" y="10982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en-US" altLang="zh-CN" dirty="0">
                <a:solidFill>
                  <a:srgbClr val="FF0000"/>
                </a:solidFill>
              </a:rPr>
              <a:t>keyword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6278BA-8E2F-4C2B-8A6F-003DE4B1011A}"/>
              </a:ext>
            </a:extLst>
          </p:cNvPr>
          <p:cNvSpPr/>
          <p:nvPr/>
        </p:nvSpPr>
        <p:spPr>
          <a:xfrm>
            <a:off x="2536576" y="1633591"/>
            <a:ext cx="452063" cy="498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计算总体得分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A5142-F2AC-47DA-8038-6CC60D7B6838}"/>
              </a:ext>
            </a:extLst>
          </p:cNvPr>
          <p:cNvSpPr txBox="1"/>
          <p:nvPr/>
        </p:nvSpPr>
        <p:spPr>
          <a:xfrm>
            <a:off x="3192985" y="2057636"/>
            <a:ext cx="4983320" cy="107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sz="1200" dirty="0">
                <a:solidFill>
                  <a:schemeClr val="accent2"/>
                </a:solidFill>
              </a:rPr>
              <a:t>遇到</a:t>
            </a:r>
            <a:r>
              <a:rPr lang="en-US" altLang="zh-CN" sz="1200" dirty="0">
                <a:solidFill>
                  <a:schemeClr val="accent2"/>
                </a:solidFill>
              </a:rPr>
              <a:t>comment-sentiment-sentiment-comment</a:t>
            </a:r>
            <a:r>
              <a:rPr lang="zh-CN" altLang="en-US" sz="1200" dirty="0">
                <a:solidFill>
                  <a:schemeClr val="accent2"/>
                </a:solidFill>
              </a:rPr>
              <a:t>时，应该前一个</a:t>
            </a:r>
            <a:r>
              <a:rPr lang="en-US" sz="1200" dirty="0">
                <a:solidFill>
                  <a:schemeClr val="accent2"/>
                </a:solidFill>
              </a:rPr>
              <a:t>comment</a:t>
            </a:r>
            <a:r>
              <a:rPr lang="zh-CN" altLang="en-US" sz="1200" dirty="0">
                <a:solidFill>
                  <a:schemeClr val="accent2"/>
                </a:solidFill>
              </a:rPr>
              <a:t>形容前一个</a:t>
            </a:r>
            <a:r>
              <a:rPr lang="en-US" sz="1200" dirty="0">
                <a:solidFill>
                  <a:schemeClr val="accent2"/>
                </a:solidFill>
              </a:rPr>
              <a:t>sentiment</a:t>
            </a:r>
            <a:r>
              <a:rPr lang="zh-CN" altLang="en-US" sz="1200" dirty="0">
                <a:solidFill>
                  <a:schemeClr val="accent2"/>
                </a:solidFill>
              </a:rPr>
              <a:t>，后一个</a:t>
            </a:r>
            <a:r>
              <a:rPr lang="en-US" sz="1200" dirty="0">
                <a:solidFill>
                  <a:schemeClr val="accent2"/>
                </a:solidFill>
              </a:rPr>
              <a:t>comment</a:t>
            </a:r>
            <a:r>
              <a:rPr lang="zh-CN" altLang="en-US" sz="1200" dirty="0">
                <a:solidFill>
                  <a:schemeClr val="accent2"/>
                </a:solidFill>
              </a:rPr>
              <a:t>形容后一个</a:t>
            </a:r>
            <a:r>
              <a:rPr lang="en-US" sz="1200" dirty="0">
                <a:solidFill>
                  <a:schemeClr val="accent2"/>
                </a:solidFill>
              </a:rPr>
              <a:t>sentiment</a:t>
            </a:r>
            <a:r>
              <a:rPr lang="zh-CN" altLang="en-US" sz="1200" dirty="0">
                <a:solidFill>
                  <a:schemeClr val="accent2"/>
                </a:solidFill>
              </a:rPr>
              <a:t>。对于后一个</a:t>
            </a:r>
            <a:r>
              <a:rPr lang="en-US" altLang="zh-CN" sz="1200" dirty="0">
                <a:solidFill>
                  <a:schemeClr val="accent2"/>
                </a:solidFill>
              </a:rPr>
              <a:t>sentiment</a:t>
            </a:r>
            <a:r>
              <a:rPr lang="zh-CN" altLang="en-US" sz="1200" dirty="0">
                <a:solidFill>
                  <a:schemeClr val="accent2"/>
                </a:solidFill>
              </a:rPr>
              <a:t>，设置</a:t>
            </a:r>
            <a:r>
              <a:rPr lang="en-US" sz="1200" dirty="0" err="1">
                <a:solidFill>
                  <a:schemeClr val="accent2"/>
                </a:solidFill>
              </a:rPr>
              <a:t>b_flag</a:t>
            </a:r>
            <a:r>
              <a:rPr lang="en-US" altLang="zh-CN" sz="1200" dirty="0">
                <a:solidFill>
                  <a:schemeClr val="accent2"/>
                </a:solidFill>
              </a:rPr>
              <a:t>=1</a:t>
            </a:r>
            <a:r>
              <a:rPr lang="zh-CN" altLang="en-US" sz="1200" dirty="0">
                <a:solidFill>
                  <a:schemeClr val="accent2"/>
                </a:solidFill>
              </a:rPr>
              <a:t>标记</a:t>
            </a:r>
            <a:r>
              <a:rPr lang="en-US" sz="1200" dirty="0">
                <a:solidFill>
                  <a:schemeClr val="accent2"/>
                </a:solidFill>
              </a:rPr>
              <a:t>before</a:t>
            </a:r>
            <a:r>
              <a:rPr lang="zh-CN" altLang="en-US" sz="1200" dirty="0">
                <a:solidFill>
                  <a:schemeClr val="accent2"/>
                </a:solidFill>
              </a:rPr>
              <a:t>更新（即</a:t>
            </a:r>
            <a:r>
              <a:rPr lang="en-US" altLang="zh-CN" sz="1200" dirty="0">
                <a:solidFill>
                  <a:schemeClr val="accent2"/>
                </a:solidFill>
              </a:rPr>
              <a:t>before</a:t>
            </a:r>
            <a:r>
              <a:rPr lang="zh-CN" altLang="en-US" sz="1200" dirty="0">
                <a:solidFill>
                  <a:schemeClr val="accent2"/>
                </a:solidFill>
              </a:rPr>
              <a:t>中有另外的</a:t>
            </a:r>
            <a:r>
              <a:rPr lang="en-US" altLang="zh-CN" sz="1200" dirty="0">
                <a:solidFill>
                  <a:schemeClr val="accent2"/>
                </a:solidFill>
              </a:rPr>
              <a:t>sentiment</a:t>
            </a:r>
            <a:r>
              <a:rPr lang="zh-CN" altLang="en-US" sz="1200" dirty="0">
                <a:solidFill>
                  <a:schemeClr val="accent2"/>
                </a:solidFill>
              </a:rPr>
              <a:t>）且向前搜索到</a:t>
            </a:r>
            <a:r>
              <a:rPr lang="en-US" altLang="zh-CN" sz="1200" dirty="0">
                <a:solidFill>
                  <a:schemeClr val="accent2"/>
                </a:solidFill>
              </a:rPr>
              <a:t>comment</a:t>
            </a:r>
            <a:r>
              <a:rPr lang="zh-CN" altLang="en-US" sz="1200" dirty="0">
                <a:solidFill>
                  <a:schemeClr val="accent2"/>
                </a:solidFill>
              </a:rPr>
              <a:t>。如果当前</a:t>
            </a:r>
            <a:r>
              <a:rPr lang="en-US" altLang="zh-CN" sz="1200" dirty="0">
                <a:solidFill>
                  <a:schemeClr val="accent2"/>
                </a:solidFill>
              </a:rPr>
              <a:t>sentiment</a:t>
            </a:r>
            <a:r>
              <a:rPr lang="zh-CN" altLang="en-US" sz="1200" dirty="0">
                <a:solidFill>
                  <a:schemeClr val="accent2"/>
                </a:solidFill>
              </a:rPr>
              <a:t>的</a:t>
            </a:r>
            <a:r>
              <a:rPr lang="en-US" altLang="zh-CN" sz="1200" dirty="0" err="1">
                <a:solidFill>
                  <a:schemeClr val="accent2"/>
                </a:solidFill>
              </a:rPr>
              <a:t>b</a:t>
            </a:r>
            <a:r>
              <a:rPr lang="en-US" sz="1200" dirty="0" err="1">
                <a:solidFill>
                  <a:schemeClr val="accent2"/>
                </a:solidFill>
              </a:rPr>
              <a:t>_flag</a:t>
            </a:r>
            <a:r>
              <a:rPr lang="en-US" sz="1200" dirty="0">
                <a:solidFill>
                  <a:schemeClr val="accent2"/>
                </a:solidFill>
              </a:rPr>
              <a:t>=1</a:t>
            </a:r>
            <a:r>
              <a:rPr lang="zh-CN" altLang="en-US" sz="1200" dirty="0">
                <a:solidFill>
                  <a:schemeClr val="accent2"/>
                </a:solidFill>
              </a:rPr>
              <a:t>且有</a:t>
            </a:r>
            <a:r>
              <a:rPr lang="en-US" sz="1200" dirty="0" err="1">
                <a:solidFill>
                  <a:schemeClr val="accent2"/>
                </a:solidFill>
              </a:rPr>
              <a:t>a_multiscore</a:t>
            </a:r>
            <a:r>
              <a:rPr lang="zh-CN" altLang="en-US" sz="1200" dirty="0">
                <a:solidFill>
                  <a:schemeClr val="accent2"/>
                </a:solidFill>
              </a:rPr>
              <a:t>则在最后</a:t>
            </a:r>
            <a:r>
              <a:rPr lang="en-US" altLang="zh-CN" sz="1200" dirty="0">
                <a:solidFill>
                  <a:schemeClr val="accent2"/>
                </a:solidFill>
              </a:rPr>
              <a:t>score</a:t>
            </a:r>
            <a:r>
              <a:rPr lang="zh-CN" altLang="en-US" sz="1200" dirty="0">
                <a:solidFill>
                  <a:schemeClr val="accent2"/>
                </a:solidFill>
              </a:rPr>
              <a:t>计算中只对</a:t>
            </a:r>
            <a:r>
              <a:rPr lang="en-US" altLang="zh-CN" sz="1200" dirty="0">
                <a:solidFill>
                  <a:schemeClr val="accent2"/>
                </a:solidFill>
              </a:rPr>
              <a:t>sentiment</a:t>
            </a:r>
            <a:r>
              <a:rPr lang="zh-CN" altLang="en-US" sz="1200" dirty="0">
                <a:solidFill>
                  <a:schemeClr val="accent2"/>
                </a:solidFill>
              </a:rPr>
              <a:t>的原始</a:t>
            </a:r>
            <a:r>
              <a:rPr lang="en-US" altLang="zh-CN" sz="1200" dirty="0">
                <a:solidFill>
                  <a:schemeClr val="accent2"/>
                </a:solidFill>
              </a:rPr>
              <a:t>score</a:t>
            </a:r>
            <a:r>
              <a:rPr lang="zh-CN" altLang="en-US" sz="1200" dirty="0">
                <a:solidFill>
                  <a:schemeClr val="accent2"/>
                </a:solidFill>
              </a:rPr>
              <a:t>乘</a:t>
            </a:r>
            <a:r>
              <a:rPr lang="en-US" sz="1200" dirty="0">
                <a:solidFill>
                  <a:schemeClr val="accent2"/>
                </a:solidFill>
              </a:rPr>
              <a:t>after</a:t>
            </a:r>
            <a:r>
              <a:rPr lang="zh-CN" altLang="en-US" sz="1200" dirty="0">
                <a:solidFill>
                  <a:schemeClr val="accent2"/>
                </a:solidFill>
              </a:rPr>
              <a:t>系数。</a:t>
            </a:r>
            <a:endParaRPr lang="en-US" sz="1200" dirty="0">
              <a:solidFill>
                <a:schemeClr val="accent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B2F3D7-8511-48A5-B0D9-7EE4981F610F}"/>
              </a:ext>
            </a:extLst>
          </p:cNvPr>
          <p:cNvGrpSpPr/>
          <p:nvPr/>
        </p:nvGrpSpPr>
        <p:grpSpPr>
          <a:xfrm>
            <a:off x="3192985" y="3958011"/>
            <a:ext cx="1368924" cy="1875253"/>
            <a:chOff x="3873639" y="2755855"/>
            <a:chExt cx="1368924" cy="18752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3BBEF9-BD0D-4DC1-902A-F93CBA2CEAC5}"/>
                </a:ext>
              </a:extLst>
            </p:cNvPr>
            <p:cNvSpPr/>
            <p:nvPr/>
          </p:nvSpPr>
          <p:spPr>
            <a:xfrm>
              <a:off x="3873641" y="3288198"/>
              <a:ext cx="1368921" cy="262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b_multiscore</a:t>
              </a:r>
              <a:endParaRPr lang="en-US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BC1DEF-E7A7-4A25-86BA-E9B2A5E02860}"/>
                </a:ext>
              </a:extLst>
            </p:cNvPr>
            <p:cNvSpPr/>
            <p:nvPr/>
          </p:nvSpPr>
          <p:spPr>
            <a:xfrm>
              <a:off x="3873639" y="3836617"/>
              <a:ext cx="1368921" cy="262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a_multiscore</a:t>
              </a:r>
              <a:endParaRPr lang="en-US" sz="1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844A9-950D-4AD7-B49D-971B8144989A}"/>
                </a:ext>
              </a:extLst>
            </p:cNvPr>
            <p:cNvSpPr/>
            <p:nvPr/>
          </p:nvSpPr>
          <p:spPr>
            <a:xfrm>
              <a:off x="3873640" y="4368960"/>
              <a:ext cx="1368921" cy="262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b_flag</a:t>
              </a:r>
              <a:endParaRPr lang="en-US" sz="1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D1DD69-FBCC-492B-8BB6-00B6DA7FA10B}"/>
                </a:ext>
              </a:extLst>
            </p:cNvPr>
            <p:cNvSpPr/>
            <p:nvPr/>
          </p:nvSpPr>
          <p:spPr>
            <a:xfrm>
              <a:off x="3873642" y="2755855"/>
              <a:ext cx="1368921" cy="262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sentiment</a:t>
              </a:r>
              <a:r>
                <a:rPr lang="zh-CN" altLang="en-US" sz="1200" dirty="0"/>
                <a:t>的</a:t>
              </a:r>
              <a:r>
                <a:rPr lang="en-US" altLang="zh-CN" sz="1200" dirty="0"/>
                <a:t>score</a:t>
              </a:r>
              <a:endParaRPr lang="en-US" sz="120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180A365-4345-4526-B073-2B53F6F64BD4}"/>
              </a:ext>
            </a:extLst>
          </p:cNvPr>
          <p:cNvSpPr/>
          <p:nvPr/>
        </p:nvSpPr>
        <p:spPr>
          <a:xfrm>
            <a:off x="5562517" y="4764564"/>
            <a:ext cx="1368921" cy="2621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cal</a:t>
            </a:r>
            <a:r>
              <a:rPr lang="en-US" altLang="zh-CN" sz="1200" dirty="0"/>
              <a:t> final score</a:t>
            </a:r>
            <a:endParaRPr lang="en-US" sz="12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826F2D8-C321-4B79-B8F7-2917D95FFA2C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4561909" y="4089085"/>
            <a:ext cx="1000608" cy="80655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FF398EF-75B1-43ED-9FC7-C7F7D4926BE7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4561907" y="4895638"/>
            <a:ext cx="1000610" cy="8065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EED79F1-4A36-4095-A4AB-3D9AEA23D5D1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4561908" y="4621428"/>
            <a:ext cx="1000609" cy="27421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93804D0-D6BA-4C0C-BAC5-726D05C51C37}"/>
              </a:ext>
            </a:extLst>
          </p:cNvPr>
          <p:cNvCxnSpPr>
            <a:stCxn id="9" idx="3"/>
            <a:endCxn id="15" idx="1"/>
          </p:cNvCxnSpPr>
          <p:nvPr/>
        </p:nvCxnSpPr>
        <p:spPr>
          <a:xfrm flipV="1">
            <a:off x="4561906" y="4895638"/>
            <a:ext cx="1000611" cy="2742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62FF4A1-C60C-47EA-B8EA-3B6FA4FAA968}"/>
              </a:ext>
            </a:extLst>
          </p:cNvPr>
          <p:cNvSpPr/>
          <p:nvPr/>
        </p:nvSpPr>
        <p:spPr>
          <a:xfrm>
            <a:off x="5878572" y="3229445"/>
            <a:ext cx="2979220" cy="262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b_multiscore</a:t>
            </a:r>
            <a:r>
              <a:rPr lang="en-US" altLang="zh-CN" sz="1200" dirty="0"/>
              <a:t>!=0</a:t>
            </a:r>
            <a:r>
              <a:rPr lang="zh-CN" altLang="en-US" sz="1200" dirty="0"/>
              <a:t>且</a:t>
            </a:r>
            <a:r>
              <a:rPr lang="en-US" altLang="zh-CN" sz="1200" dirty="0" err="1"/>
              <a:t>a_multiscore</a:t>
            </a:r>
            <a:r>
              <a:rPr lang="en-US" altLang="zh-CN" sz="1200" dirty="0"/>
              <a:t>!=0</a:t>
            </a: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5AA0F3-BB72-41AF-9E3E-DE5CABA77091}"/>
              </a:ext>
            </a:extLst>
          </p:cNvPr>
          <p:cNvSpPr/>
          <p:nvPr/>
        </p:nvSpPr>
        <p:spPr>
          <a:xfrm>
            <a:off x="5878572" y="4020748"/>
            <a:ext cx="2979220" cy="262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b_multiscore</a:t>
            </a:r>
            <a:r>
              <a:rPr lang="en-US" altLang="zh-CN" sz="1200" dirty="0"/>
              <a:t>!=0</a:t>
            </a:r>
            <a:r>
              <a:rPr lang="zh-CN" altLang="en-US" sz="1200" dirty="0"/>
              <a:t>且</a:t>
            </a:r>
            <a:r>
              <a:rPr lang="en-US" altLang="zh-CN" sz="1200" dirty="0" err="1"/>
              <a:t>a_multiscore</a:t>
            </a:r>
            <a:r>
              <a:rPr lang="en-US" altLang="zh-CN" sz="1200" dirty="0"/>
              <a:t>=0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F35B66-0E9E-40DB-ABEB-43A3BB1ACFD7}"/>
              </a:ext>
            </a:extLst>
          </p:cNvPr>
          <p:cNvSpPr/>
          <p:nvPr/>
        </p:nvSpPr>
        <p:spPr>
          <a:xfrm>
            <a:off x="5878572" y="5136487"/>
            <a:ext cx="2979220" cy="262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b_multiscore</a:t>
            </a:r>
            <a:r>
              <a:rPr lang="en-US" altLang="zh-CN" sz="1200" dirty="0"/>
              <a:t>=0</a:t>
            </a:r>
            <a:r>
              <a:rPr lang="zh-CN" altLang="en-US" sz="1200" dirty="0"/>
              <a:t>且</a:t>
            </a:r>
            <a:r>
              <a:rPr lang="en-US" altLang="zh-CN" sz="1200" dirty="0" err="1"/>
              <a:t>a_multiscore</a:t>
            </a:r>
            <a:r>
              <a:rPr lang="en-US" altLang="zh-CN" sz="1200" dirty="0"/>
              <a:t>!=0</a:t>
            </a:r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AD180F-570B-422E-B277-274688283D56}"/>
              </a:ext>
            </a:extLst>
          </p:cNvPr>
          <p:cNvSpPr/>
          <p:nvPr/>
        </p:nvSpPr>
        <p:spPr>
          <a:xfrm>
            <a:off x="5878573" y="5702190"/>
            <a:ext cx="2979220" cy="262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b_multiscore</a:t>
            </a:r>
            <a:r>
              <a:rPr lang="en-US" altLang="zh-CN" sz="1200" dirty="0"/>
              <a:t>=0</a:t>
            </a:r>
            <a:r>
              <a:rPr lang="zh-CN" altLang="en-US" sz="1200" dirty="0"/>
              <a:t>且</a:t>
            </a:r>
            <a:r>
              <a:rPr lang="en-US" altLang="zh-CN" sz="1200" dirty="0" err="1"/>
              <a:t>a_multiscore</a:t>
            </a:r>
            <a:r>
              <a:rPr lang="en-US" altLang="zh-CN" sz="1200" dirty="0"/>
              <a:t>=0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C584B1-5F48-436F-A8EF-6A5FC8CD6AE7}"/>
              </a:ext>
            </a:extLst>
          </p:cNvPr>
          <p:cNvSpPr/>
          <p:nvPr/>
        </p:nvSpPr>
        <p:spPr>
          <a:xfrm>
            <a:off x="9537273" y="5833447"/>
            <a:ext cx="1823378" cy="262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score=score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A4204DA-F0E0-4B5B-9897-EB68FE92AC9C}"/>
              </a:ext>
            </a:extLst>
          </p:cNvPr>
          <p:cNvCxnSpPr>
            <a:cxnSpLocks/>
            <a:stCxn id="15" idx="2"/>
            <a:endCxn id="32" idx="1"/>
          </p:cNvCxnSpPr>
          <p:nvPr/>
        </p:nvCxnSpPr>
        <p:spPr>
          <a:xfrm rot="16200000" flipH="1">
            <a:off x="7423221" y="3850468"/>
            <a:ext cx="937809" cy="32902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4D93DE0-1C61-4027-A2B0-39B59F65709D}"/>
              </a:ext>
            </a:extLst>
          </p:cNvPr>
          <p:cNvSpPr/>
          <p:nvPr/>
        </p:nvSpPr>
        <p:spPr>
          <a:xfrm>
            <a:off x="9537273" y="5288034"/>
            <a:ext cx="1823378" cy="262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score=score*</a:t>
            </a:r>
            <a:r>
              <a:rPr lang="en-US" sz="1200" dirty="0" err="1"/>
              <a:t>a_multiscore</a:t>
            </a:r>
            <a:endParaRPr lang="en-US" sz="1200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9706FD2-43E0-4F8B-9A83-DF090D376CFD}"/>
              </a:ext>
            </a:extLst>
          </p:cNvPr>
          <p:cNvCxnSpPr>
            <a:stCxn id="15" idx="2"/>
            <a:endCxn id="36" idx="1"/>
          </p:cNvCxnSpPr>
          <p:nvPr/>
        </p:nvCxnSpPr>
        <p:spPr>
          <a:xfrm rot="16200000" flipH="1">
            <a:off x="7695927" y="3577762"/>
            <a:ext cx="392396" cy="32902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C2A32B0-B393-44F8-8257-10AD1BE5EC09}"/>
              </a:ext>
            </a:extLst>
          </p:cNvPr>
          <p:cNvSpPr/>
          <p:nvPr/>
        </p:nvSpPr>
        <p:spPr>
          <a:xfrm>
            <a:off x="9537273" y="4165766"/>
            <a:ext cx="1823378" cy="262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score=score*</a:t>
            </a:r>
            <a:r>
              <a:rPr lang="en-US" sz="1200" dirty="0" err="1"/>
              <a:t>b_multiscore</a:t>
            </a:r>
            <a:endParaRPr lang="en-US" sz="12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5D84A2D-4883-4544-9FD1-CC464E32860A}"/>
              </a:ext>
            </a:extLst>
          </p:cNvPr>
          <p:cNvCxnSpPr>
            <a:stCxn id="15" idx="0"/>
            <a:endCxn id="40" idx="1"/>
          </p:cNvCxnSpPr>
          <p:nvPr/>
        </p:nvCxnSpPr>
        <p:spPr>
          <a:xfrm rot="5400000" flipH="1" flipV="1">
            <a:off x="7658263" y="2885555"/>
            <a:ext cx="467724" cy="32902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3E90B59-DC3C-47B5-B9B8-BBCA3D7565CC}"/>
              </a:ext>
            </a:extLst>
          </p:cNvPr>
          <p:cNvSpPr/>
          <p:nvPr/>
        </p:nvSpPr>
        <p:spPr>
          <a:xfrm>
            <a:off x="9158769" y="2812174"/>
            <a:ext cx="2862639" cy="29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score=score*</a:t>
            </a:r>
            <a:r>
              <a:rPr lang="en-US" sz="1200" dirty="0" err="1"/>
              <a:t>b_multiscore</a:t>
            </a:r>
            <a:r>
              <a:rPr lang="en-US" sz="1200" dirty="0"/>
              <a:t>*</a:t>
            </a:r>
            <a:r>
              <a:rPr lang="en-US" sz="1200" dirty="0" err="1"/>
              <a:t>a_multiscore</a:t>
            </a:r>
            <a:endParaRPr lang="en-US" sz="1200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F7B54A9-8659-46E1-BDBE-AE1D7D7857B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6804230" y="3032128"/>
            <a:ext cx="1175184" cy="228968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A4E71A2-43D8-4FC4-ADAA-8DBF74B60568}"/>
              </a:ext>
            </a:extLst>
          </p:cNvPr>
          <p:cNvSpPr/>
          <p:nvPr/>
        </p:nvSpPr>
        <p:spPr>
          <a:xfrm>
            <a:off x="8266058" y="2670491"/>
            <a:ext cx="1033789" cy="235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b_flag</a:t>
            </a:r>
            <a:r>
              <a:rPr lang="en-US" altLang="zh-CN" sz="1200" dirty="0"/>
              <a:t>!=1</a:t>
            </a:r>
            <a:endParaRPr lang="en-US" sz="1200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5222454-864A-463F-B7D3-46E1253B4BFB}"/>
              </a:ext>
            </a:extLst>
          </p:cNvPr>
          <p:cNvCxnSpPr>
            <a:cxnSpLocks/>
            <a:endCxn id="45" idx="1"/>
          </p:cNvCxnSpPr>
          <p:nvPr/>
        </p:nvCxnSpPr>
        <p:spPr>
          <a:xfrm rot="5400000" flipH="1" flipV="1">
            <a:off x="8532987" y="2963417"/>
            <a:ext cx="629462" cy="6221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54F48B1-C50F-4A4B-8CE9-F371CE385142}"/>
              </a:ext>
            </a:extLst>
          </p:cNvPr>
          <p:cNvCxnSpPr>
            <a:endCxn id="36" idx="3"/>
          </p:cNvCxnSpPr>
          <p:nvPr/>
        </p:nvCxnSpPr>
        <p:spPr>
          <a:xfrm>
            <a:off x="8498012" y="3589199"/>
            <a:ext cx="2862639" cy="1829909"/>
          </a:xfrm>
          <a:prstGeom prst="bentConnector3">
            <a:avLst>
              <a:gd name="adj1" fmla="val 1079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D92453F-8259-4619-AA70-7A7673F8EBEE}"/>
              </a:ext>
            </a:extLst>
          </p:cNvPr>
          <p:cNvSpPr/>
          <p:nvPr/>
        </p:nvSpPr>
        <p:spPr>
          <a:xfrm>
            <a:off x="9655424" y="3357941"/>
            <a:ext cx="1033789" cy="235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b_flag</a:t>
            </a:r>
            <a:r>
              <a:rPr lang="en-US" altLang="zh-CN" sz="1200" dirty="0"/>
              <a:t>=1</a:t>
            </a:r>
            <a:endParaRPr lang="en-US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A06DAC-0B36-44D1-8748-955899BC2B17}"/>
              </a:ext>
            </a:extLst>
          </p:cNvPr>
          <p:cNvSpPr/>
          <p:nvPr/>
        </p:nvSpPr>
        <p:spPr>
          <a:xfrm>
            <a:off x="2762607" y="6110766"/>
            <a:ext cx="4686033" cy="553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FF0000"/>
                </a:solidFill>
              </a:rPr>
              <a:t>最后根据</a:t>
            </a:r>
            <a:r>
              <a:rPr lang="en-US" altLang="zh-CN" sz="1200" b="1" dirty="0">
                <a:solidFill>
                  <a:srgbClr val="FF0000"/>
                </a:solidFill>
              </a:rPr>
              <a:t>score</a:t>
            </a:r>
            <a:r>
              <a:rPr lang="zh-CN" altLang="en-US" sz="1200" b="1" dirty="0">
                <a:solidFill>
                  <a:srgbClr val="FF0000"/>
                </a:solidFill>
              </a:rPr>
              <a:t>判断正面</a:t>
            </a:r>
            <a:r>
              <a:rPr lang="en-US" altLang="zh-CN" sz="1200" b="1" dirty="0">
                <a:solidFill>
                  <a:srgbClr val="FF0000"/>
                </a:solidFill>
              </a:rPr>
              <a:t>(&gt;0.5)</a:t>
            </a:r>
            <a:r>
              <a:rPr lang="zh-CN" altLang="en-US" sz="1200" b="1" dirty="0">
                <a:solidFill>
                  <a:srgbClr val="FF0000"/>
                </a:solidFill>
              </a:rPr>
              <a:t>、中性</a:t>
            </a:r>
            <a:r>
              <a:rPr lang="en-US" altLang="zh-CN" sz="1200" b="1" dirty="0">
                <a:solidFill>
                  <a:srgbClr val="FF0000"/>
                </a:solidFill>
              </a:rPr>
              <a:t>(=0.5)</a:t>
            </a:r>
            <a:r>
              <a:rPr lang="zh-CN" altLang="en-US" sz="1200" b="1" dirty="0">
                <a:solidFill>
                  <a:srgbClr val="FF0000"/>
                </a:solidFill>
              </a:rPr>
              <a:t>、负面</a:t>
            </a:r>
            <a:r>
              <a:rPr lang="en-US" altLang="zh-CN" sz="1200" b="1" dirty="0">
                <a:solidFill>
                  <a:srgbClr val="FF0000"/>
                </a:solidFill>
              </a:rPr>
              <a:t>(&lt;0)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0AD6C34-6A1D-4C3F-8A5D-D9FD44333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9854949"/>
              </p:ext>
            </p:extLst>
          </p:nvPr>
        </p:nvGraphicFramePr>
        <p:xfrm>
          <a:off x="1443804" y="544921"/>
          <a:ext cx="9268431" cy="109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968363-AB89-4ACD-A960-E3DE95A02712}"/>
              </a:ext>
            </a:extLst>
          </p:cNvPr>
          <p:cNvSpPr txBox="1"/>
          <p:nvPr/>
        </p:nvSpPr>
        <p:spPr>
          <a:xfrm>
            <a:off x="7429500" y="20202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无</a:t>
            </a:r>
            <a:r>
              <a:rPr lang="en-US" altLang="zh-CN" dirty="0">
                <a:solidFill>
                  <a:srgbClr val="FF0000"/>
                </a:solidFill>
              </a:rPr>
              <a:t>keyword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19AB7-85E8-447C-B0E5-0A645FE8A497}"/>
              </a:ext>
            </a:extLst>
          </p:cNvPr>
          <p:cNvSpPr/>
          <p:nvPr/>
        </p:nvSpPr>
        <p:spPr>
          <a:xfrm>
            <a:off x="3424860" y="1831601"/>
            <a:ext cx="5306318" cy="31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从后往前</a:t>
            </a:r>
            <a:r>
              <a:rPr lang="zh-CN" altLang="en-US" sz="1400" dirty="0"/>
              <a:t>搜索分词结果</a:t>
            </a:r>
            <a:r>
              <a:rPr lang="en-US" altLang="zh-CN" sz="1400" dirty="0"/>
              <a:t>words</a:t>
            </a:r>
            <a:r>
              <a:rPr lang="zh-CN" altLang="en-US" sz="1400" dirty="0"/>
              <a:t>中的</a:t>
            </a:r>
            <a:r>
              <a:rPr lang="en-US" altLang="zh-CN" sz="1400" dirty="0"/>
              <a:t>word</a:t>
            </a:r>
            <a:r>
              <a:rPr lang="zh-CN" altLang="en-US" sz="1400" dirty="0"/>
              <a:t>后无</a:t>
            </a:r>
            <a:r>
              <a:rPr lang="en-US" altLang="zh-CN" sz="1400" dirty="0"/>
              <a:t>keyword</a:t>
            </a:r>
            <a:r>
              <a:rPr lang="zh-CN" altLang="en-US" sz="1400" dirty="0"/>
              <a:t>，此时</a:t>
            </a:r>
            <a:r>
              <a:rPr lang="en-US" altLang="zh-CN" sz="1400" dirty="0"/>
              <a:t>score=0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8E3E28-6D00-48F2-B3E4-153491F698CB}"/>
              </a:ext>
            </a:extLst>
          </p:cNvPr>
          <p:cNvSpPr/>
          <p:nvPr/>
        </p:nvSpPr>
        <p:spPr>
          <a:xfrm>
            <a:off x="944721" y="3196765"/>
            <a:ext cx="2979220" cy="262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word in </a:t>
            </a:r>
            <a:r>
              <a:rPr lang="en-US" altLang="zh-CN" sz="1400" dirty="0" err="1"/>
              <a:t>pos_comments</a:t>
            </a:r>
            <a:endParaRPr lang="en-US" sz="14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EE97761-BCCE-4366-93FD-C3E1D4F6361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1443804" y="1987156"/>
            <a:ext cx="1981056" cy="347869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86C8D-5A71-4559-BAE7-549049035D23}"/>
              </a:ext>
            </a:extLst>
          </p:cNvPr>
          <p:cNvSpPr/>
          <p:nvPr/>
        </p:nvSpPr>
        <p:spPr>
          <a:xfrm>
            <a:off x="944721" y="5160603"/>
            <a:ext cx="2979220" cy="262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word in </a:t>
            </a:r>
            <a:r>
              <a:rPr lang="en-US" altLang="zh-CN" sz="1400" dirty="0" err="1"/>
              <a:t>neg_comments</a:t>
            </a:r>
            <a:endParaRPr lang="en-US" sz="14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3A8A171-82AE-4F70-93F7-664F48D9CAEB}"/>
              </a:ext>
            </a:extLst>
          </p:cNvPr>
          <p:cNvCxnSpPr>
            <a:cxnSpLocks/>
          </p:cNvCxnSpPr>
          <p:nvPr/>
        </p:nvCxnSpPr>
        <p:spPr>
          <a:xfrm flipV="1">
            <a:off x="1443803" y="3023562"/>
            <a:ext cx="3980952" cy="44858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7976C75-02F4-4B86-BCE4-B4C6D654798D}"/>
              </a:ext>
            </a:extLst>
          </p:cNvPr>
          <p:cNvSpPr/>
          <p:nvPr/>
        </p:nvSpPr>
        <p:spPr>
          <a:xfrm>
            <a:off x="3698677" y="2722150"/>
            <a:ext cx="1441987" cy="311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score&gt;0</a:t>
            </a: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21F2E6-1F1A-460B-874B-F444DD5E1123}"/>
              </a:ext>
            </a:extLst>
          </p:cNvPr>
          <p:cNvSpPr/>
          <p:nvPr/>
        </p:nvSpPr>
        <p:spPr>
          <a:xfrm>
            <a:off x="5424755" y="2877704"/>
            <a:ext cx="1368921" cy="262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score+1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C11B8D-FFD0-4C9D-A01E-1CDF5A0B4B10}"/>
              </a:ext>
            </a:extLst>
          </p:cNvPr>
          <p:cNvSpPr/>
          <p:nvPr/>
        </p:nvSpPr>
        <p:spPr>
          <a:xfrm>
            <a:off x="5435029" y="3338113"/>
            <a:ext cx="1368921" cy="262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</a:t>
            </a:r>
            <a:r>
              <a:rPr lang="en-US" sz="1200" dirty="0"/>
              <a:t>core</a:t>
            </a:r>
            <a:r>
              <a:rPr lang="zh-CN" altLang="en-US" sz="1200" dirty="0"/>
              <a:t>*</a:t>
            </a:r>
            <a:r>
              <a:rPr lang="en-US" sz="1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8180CF-04DF-4046-B64E-ED283B8F2744}"/>
              </a:ext>
            </a:extLst>
          </p:cNvPr>
          <p:cNvSpPr/>
          <p:nvPr/>
        </p:nvSpPr>
        <p:spPr>
          <a:xfrm>
            <a:off x="3714087" y="3196932"/>
            <a:ext cx="1441987" cy="311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score&lt;0</a:t>
            </a:r>
            <a:endParaRPr lang="en-US" sz="1400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305C2AC-E2AD-48AF-929F-84900C21F15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433529" y="3477219"/>
            <a:ext cx="4011774" cy="45237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318FA1-3256-4DDA-BD39-A71A1BC113B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433529" y="3461874"/>
            <a:ext cx="4001500" cy="7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62934C5-CD67-4DD5-8C06-DE48A15CB827}"/>
              </a:ext>
            </a:extLst>
          </p:cNvPr>
          <p:cNvSpPr/>
          <p:nvPr/>
        </p:nvSpPr>
        <p:spPr>
          <a:xfrm>
            <a:off x="5445303" y="3798522"/>
            <a:ext cx="1368921" cy="262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score=1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FBECE7-1E15-4A45-8327-65E10541F89D}"/>
              </a:ext>
            </a:extLst>
          </p:cNvPr>
          <p:cNvSpPr/>
          <p:nvPr/>
        </p:nvSpPr>
        <p:spPr>
          <a:xfrm>
            <a:off x="3732510" y="3653960"/>
            <a:ext cx="1441987" cy="311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score=0</a:t>
            </a:r>
            <a:endParaRPr lang="en-US" sz="1400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84BF502-F333-482F-AF1E-F798981E38C5}"/>
              </a:ext>
            </a:extLst>
          </p:cNvPr>
          <p:cNvCxnSpPr>
            <a:cxnSpLocks/>
          </p:cNvCxnSpPr>
          <p:nvPr/>
        </p:nvCxnSpPr>
        <p:spPr>
          <a:xfrm flipV="1">
            <a:off x="1443803" y="5008183"/>
            <a:ext cx="3980952" cy="44858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0FAA865-5659-4137-9BAE-C835FE2F8EF3}"/>
              </a:ext>
            </a:extLst>
          </p:cNvPr>
          <p:cNvSpPr/>
          <p:nvPr/>
        </p:nvSpPr>
        <p:spPr>
          <a:xfrm>
            <a:off x="3698677" y="4706771"/>
            <a:ext cx="1441987" cy="311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score&gt;0</a:t>
            </a:r>
            <a:endParaRPr lang="en-US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E6360E8-D5EC-413D-BE07-415105A7E319}"/>
              </a:ext>
            </a:extLst>
          </p:cNvPr>
          <p:cNvSpPr/>
          <p:nvPr/>
        </p:nvSpPr>
        <p:spPr>
          <a:xfrm>
            <a:off x="5424755" y="4862325"/>
            <a:ext cx="1368921" cy="262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score*(-1)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0BA6D35-2E61-434C-8B11-E3B3BD23ED6C}"/>
              </a:ext>
            </a:extLst>
          </p:cNvPr>
          <p:cNvSpPr/>
          <p:nvPr/>
        </p:nvSpPr>
        <p:spPr>
          <a:xfrm>
            <a:off x="9286983" y="5598331"/>
            <a:ext cx="1368921" cy="262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score-1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17A714D-0870-43CA-8AFE-C5BD86C05398}"/>
              </a:ext>
            </a:extLst>
          </p:cNvPr>
          <p:cNvSpPr/>
          <p:nvPr/>
        </p:nvSpPr>
        <p:spPr>
          <a:xfrm>
            <a:off x="3714087" y="5181553"/>
            <a:ext cx="1441987" cy="311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score&lt;0</a:t>
            </a:r>
            <a:endParaRPr lang="en-US" sz="14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194D702-BF13-4A8C-BDDE-82131F980E4E}"/>
              </a:ext>
            </a:extLst>
          </p:cNvPr>
          <p:cNvCxnSpPr>
            <a:cxnSpLocks/>
          </p:cNvCxnSpPr>
          <p:nvPr/>
        </p:nvCxnSpPr>
        <p:spPr>
          <a:xfrm>
            <a:off x="1433529" y="5451566"/>
            <a:ext cx="4011774" cy="45237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86F5187-60BA-4DC6-8F09-D20B6E9B5B04}"/>
              </a:ext>
            </a:extLst>
          </p:cNvPr>
          <p:cNvSpPr/>
          <p:nvPr/>
        </p:nvSpPr>
        <p:spPr>
          <a:xfrm>
            <a:off x="5445303" y="5772869"/>
            <a:ext cx="1368921" cy="262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score=-1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67C1BD-3A4F-4144-A09E-19E19982B50C}"/>
              </a:ext>
            </a:extLst>
          </p:cNvPr>
          <p:cNvSpPr/>
          <p:nvPr/>
        </p:nvSpPr>
        <p:spPr>
          <a:xfrm>
            <a:off x="3732510" y="5638581"/>
            <a:ext cx="1441987" cy="311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score=0</a:t>
            </a:r>
            <a:endParaRPr lang="en-US" sz="14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FEF52D4-0B89-4124-AC8C-9B7B1F7097E0}"/>
              </a:ext>
            </a:extLst>
          </p:cNvPr>
          <p:cNvCxnSpPr>
            <a:cxnSpLocks/>
          </p:cNvCxnSpPr>
          <p:nvPr/>
        </p:nvCxnSpPr>
        <p:spPr>
          <a:xfrm flipV="1">
            <a:off x="3424860" y="5160603"/>
            <a:ext cx="5862978" cy="292048"/>
          </a:xfrm>
          <a:prstGeom prst="bentConnector3">
            <a:avLst>
              <a:gd name="adj1" fmla="val 617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69E2480-D86C-4519-A95E-A3437111E723}"/>
              </a:ext>
            </a:extLst>
          </p:cNvPr>
          <p:cNvCxnSpPr>
            <a:cxnSpLocks/>
          </p:cNvCxnSpPr>
          <p:nvPr/>
        </p:nvCxnSpPr>
        <p:spPr>
          <a:xfrm>
            <a:off x="3424005" y="5446329"/>
            <a:ext cx="5862978" cy="292048"/>
          </a:xfrm>
          <a:prstGeom prst="bentConnector3">
            <a:avLst>
              <a:gd name="adj1" fmla="val 617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84D9D34-3CD0-456E-A620-80252752F168}"/>
              </a:ext>
            </a:extLst>
          </p:cNvPr>
          <p:cNvSpPr/>
          <p:nvPr/>
        </p:nvSpPr>
        <p:spPr>
          <a:xfrm>
            <a:off x="9286982" y="5026082"/>
            <a:ext cx="1368921" cy="262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score*(-1)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808696-0A0F-4C4B-89CD-BD2BF2E4A969}"/>
              </a:ext>
            </a:extLst>
          </p:cNvPr>
          <p:cNvSpPr/>
          <p:nvPr/>
        </p:nvSpPr>
        <p:spPr>
          <a:xfrm>
            <a:off x="6550719" y="4871430"/>
            <a:ext cx="2979220" cy="262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word in </a:t>
            </a:r>
            <a:r>
              <a:rPr lang="en-US" altLang="zh-CN" sz="1400" dirty="0" err="1"/>
              <a:t>no_words</a:t>
            </a:r>
            <a:endParaRPr lang="en-US" sz="14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41650CA-B41A-41DA-B2A9-EF9182F713D6}"/>
              </a:ext>
            </a:extLst>
          </p:cNvPr>
          <p:cNvSpPr/>
          <p:nvPr/>
        </p:nvSpPr>
        <p:spPr>
          <a:xfrm>
            <a:off x="6616268" y="5476229"/>
            <a:ext cx="2979220" cy="262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word not in </a:t>
            </a:r>
            <a:r>
              <a:rPr lang="en-US" altLang="zh-CN" sz="1400" dirty="0" err="1"/>
              <a:t>no_words</a:t>
            </a:r>
            <a:endParaRPr lang="en-US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D4DE6DD-78B8-4DC2-96E1-9879C839CD11}"/>
              </a:ext>
            </a:extLst>
          </p:cNvPr>
          <p:cNvSpPr/>
          <p:nvPr/>
        </p:nvSpPr>
        <p:spPr>
          <a:xfrm>
            <a:off x="8870895" y="4795775"/>
            <a:ext cx="2127997" cy="15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bg1">
                    <a:lumMod val="75000"/>
                  </a:schemeClr>
                </a:solidFill>
              </a:rPr>
              <a:t>【</a:t>
            </a:r>
            <a:r>
              <a:rPr lang="zh-CN" altLang="en-US" sz="1000" b="1" dirty="0">
                <a:solidFill>
                  <a:schemeClr val="bg1">
                    <a:lumMod val="75000"/>
                  </a:schemeClr>
                </a:solidFill>
              </a:rPr>
              <a:t>没有 失望</a:t>
            </a:r>
            <a:r>
              <a:rPr lang="en-US" altLang="zh-CN" sz="1000" b="1" dirty="0">
                <a:solidFill>
                  <a:schemeClr val="bg1">
                    <a:lumMod val="75000"/>
                  </a:schemeClr>
                </a:solidFill>
              </a:rPr>
              <a:t>】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13F6AE8-77DD-439A-8431-523B9F8AC577}"/>
              </a:ext>
            </a:extLst>
          </p:cNvPr>
          <p:cNvCxnSpPr>
            <a:stCxn id="34" idx="3"/>
            <a:endCxn id="7" idx="3"/>
          </p:cNvCxnSpPr>
          <p:nvPr/>
        </p:nvCxnSpPr>
        <p:spPr>
          <a:xfrm flipV="1">
            <a:off x="6793676" y="1987156"/>
            <a:ext cx="1937502" cy="1021622"/>
          </a:xfrm>
          <a:prstGeom prst="bentConnector3">
            <a:avLst>
              <a:gd name="adj1" fmla="val 11179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B79FEC5-AD8F-4969-A8F3-3AE9C1997E95}"/>
              </a:ext>
            </a:extLst>
          </p:cNvPr>
          <p:cNvCxnSpPr>
            <a:stCxn id="35" idx="3"/>
            <a:endCxn id="7" idx="3"/>
          </p:cNvCxnSpPr>
          <p:nvPr/>
        </p:nvCxnSpPr>
        <p:spPr>
          <a:xfrm flipV="1">
            <a:off x="6803950" y="1987156"/>
            <a:ext cx="1927228" cy="1482031"/>
          </a:xfrm>
          <a:prstGeom prst="bentConnector3">
            <a:avLst>
              <a:gd name="adj1" fmla="val 11186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B0DB89D-C821-49E4-B8CB-4E90CD6D1C70}"/>
              </a:ext>
            </a:extLst>
          </p:cNvPr>
          <p:cNvCxnSpPr>
            <a:stCxn id="50" idx="3"/>
            <a:endCxn id="7" idx="3"/>
          </p:cNvCxnSpPr>
          <p:nvPr/>
        </p:nvCxnSpPr>
        <p:spPr>
          <a:xfrm flipV="1">
            <a:off x="6814224" y="1987156"/>
            <a:ext cx="1916954" cy="1942440"/>
          </a:xfrm>
          <a:prstGeom prst="bentConnector3">
            <a:avLst>
              <a:gd name="adj1" fmla="val 1119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4F91142-B57B-40B0-B1D7-A49090E1F20A}"/>
              </a:ext>
            </a:extLst>
          </p:cNvPr>
          <p:cNvCxnSpPr>
            <a:stCxn id="68" idx="3"/>
            <a:endCxn id="7" idx="3"/>
          </p:cNvCxnSpPr>
          <p:nvPr/>
        </p:nvCxnSpPr>
        <p:spPr>
          <a:xfrm flipH="1" flipV="1">
            <a:off x="8731178" y="1987156"/>
            <a:ext cx="1924725" cy="3170000"/>
          </a:xfrm>
          <a:prstGeom prst="bentConnector3">
            <a:avLst>
              <a:gd name="adj1" fmla="val -1187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751F30D-42AD-47BA-A132-3B35481F478B}"/>
              </a:ext>
            </a:extLst>
          </p:cNvPr>
          <p:cNvCxnSpPr>
            <a:stCxn id="56" idx="3"/>
            <a:endCxn id="7" idx="3"/>
          </p:cNvCxnSpPr>
          <p:nvPr/>
        </p:nvCxnSpPr>
        <p:spPr>
          <a:xfrm flipH="1" flipV="1">
            <a:off x="8731178" y="1987156"/>
            <a:ext cx="1924726" cy="3742249"/>
          </a:xfrm>
          <a:prstGeom prst="bentConnector3">
            <a:avLst>
              <a:gd name="adj1" fmla="val -1187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D6780BB-255E-477C-80E1-5DF0BF40D8BD}"/>
              </a:ext>
            </a:extLst>
          </p:cNvPr>
          <p:cNvSpPr txBox="1"/>
          <p:nvPr/>
        </p:nvSpPr>
        <p:spPr>
          <a:xfrm>
            <a:off x="5362284" y="4541409"/>
            <a:ext cx="16799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chemeClr val="bg1">
                    <a:lumMod val="75000"/>
                  </a:schemeClr>
                </a:solidFill>
              </a:rPr>
              <a:t>【</a:t>
            </a:r>
            <a:r>
              <a:rPr lang="en-US" sz="1000" b="1" dirty="0" err="1">
                <a:solidFill>
                  <a:schemeClr val="bg1">
                    <a:lumMod val="75000"/>
                  </a:schemeClr>
                </a:solidFill>
              </a:rPr>
              <a:t>鞋码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000" b="1" dirty="0" err="1">
                <a:solidFill>
                  <a:schemeClr val="bg1">
                    <a:lumMod val="75000"/>
                  </a:schemeClr>
                </a:solidFill>
              </a:rPr>
              <a:t>感觉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 不 </a:t>
            </a:r>
            <a:r>
              <a:rPr lang="en-US" sz="1000" b="1" dirty="0" err="1">
                <a:solidFill>
                  <a:schemeClr val="bg1">
                    <a:lumMod val="75000"/>
                  </a:schemeClr>
                </a:solidFill>
              </a:rPr>
              <a:t>标准</a:t>
            </a:r>
            <a:r>
              <a:rPr lang="en-US" altLang="zh-CN" sz="1000" b="1" dirty="0">
                <a:solidFill>
                  <a:schemeClr val="bg1">
                    <a:lumMod val="75000"/>
                  </a:schemeClr>
                </a:solidFill>
              </a:rPr>
              <a:t>】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6DAC39-77E7-430E-9416-0B423D93AE83}"/>
              </a:ext>
            </a:extLst>
          </p:cNvPr>
          <p:cNvSpPr txBox="1"/>
          <p:nvPr/>
        </p:nvSpPr>
        <p:spPr>
          <a:xfrm>
            <a:off x="8252974" y="5929672"/>
            <a:ext cx="3363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chemeClr val="bg1">
                    <a:lumMod val="75000"/>
                  </a:schemeClr>
                </a:solidFill>
              </a:rPr>
              <a:t>【</a:t>
            </a:r>
            <a:r>
              <a:rPr lang="en-US" sz="1000" b="1" dirty="0" err="1">
                <a:solidFill>
                  <a:schemeClr val="bg1">
                    <a:lumMod val="75000"/>
                  </a:schemeClr>
                </a:solidFill>
              </a:rPr>
              <a:t>鞋子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000" b="1" dirty="0" err="1">
                <a:solidFill>
                  <a:schemeClr val="bg1">
                    <a:lumMod val="75000"/>
                  </a:schemeClr>
                </a:solidFill>
              </a:rPr>
              <a:t>买来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000" b="1" dirty="0" err="1">
                <a:solidFill>
                  <a:schemeClr val="bg1">
                    <a:lumMod val="75000"/>
                  </a:schemeClr>
                </a:solidFill>
              </a:rPr>
              <a:t>有点问题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000" b="1" dirty="0" err="1">
                <a:solidFill>
                  <a:schemeClr val="bg1">
                    <a:lumMod val="75000"/>
                  </a:schemeClr>
                </a:solidFill>
              </a:rPr>
              <a:t>收货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000" b="1" dirty="0" err="1">
                <a:solidFill>
                  <a:schemeClr val="bg1">
                    <a:lumMod val="75000"/>
                  </a:schemeClr>
                </a:solidFill>
              </a:rPr>
              <a:t>第二天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000" b="1" dirty="0" err="1">
                <a:solidFill>
                  <a:schemeClr val="bg1">
                    <a:lumMod val="75000"/>
                  </a:schemeClr>
                </a:solidFill>
              </a:rPr>
              <a:t>降价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000" b="1" dirty="0" err="1">
                <a:solidFill>
                  <a:schemeClr val="bg1">
                    <a:lumMod val="75000"/>
                  </a:schemeClr>
                </a:solidFill>
              </a:rPr>
              <a:t>真是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000" b="1" dirty="0" err="1">
                <a:solidFill>
                  <a:schemeClr val="bg1">
                    <a:lumMod val="75000"/>
                  </a:schemeClr>
                </a:solidFill>
              </a:rPr>
              <a:t>心里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000" b="1" dirty="0" err="1">
                <a:solidFill>
                  <a:schemeClr val="bg1">
                    <a:lumMod val="75000"/>
                  </a:schemeClr>
                </a:solidFill>
              </a:rPr>
              <a:t>不舒服</a:t>
            </a:r>
            <a:r>
              <a:rPr lang="en-US" altLang="zh-CN" sz="1000" b="1" dirty="0">
                <a:solidFill>
                  <a:schemeClr val="bg1">
                    <a:lumMod val="75000"/>
                  </a:schemeClr>
                </a:solidFill>
              </a:rPr>
              <a:t>】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3C46F94-4D18-4925-9AB9-DB1D79207DA6}"/>
              </a:ext>
            </a:extLst>
          </p:cNvPr>
          <p:cNvSpPr txBox="1"/>
          <p:nvPr/>
        </p:nvSpPr>
        <p:spPr>
          <a:xfrm>
            <a:off x="6818821" y="3195503"/>
            <a:ext cx="15933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chemeClr val="bg1">
                    <a:lumMod val="75000"/>
                  </a:schemeClr>
                </a:solidFill>
              </a:rPr>
              <a:t>【</a:t>
            </a:r>
            <a:r>
              <a:rPr lang="en-US" sz="1000" b="1" dirty="0" err="1">
                <a:solidFill>
                  <a:schemeClr val="bg1">
                    <a:lumMod val="75000"/>
                  </a:schemeClr>
                </a:solidFill>
              </a:rPr>
              <a:t>有点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 挤 </a:t>
            </a:r>
            <a:r>
              <a:rPr lang="en-US" sz="1000" b="1" dirty="0" err="1">
                <a:solidFill>
                  <a:schemeClr val="bg1">
                    <a:lumMod val="75000"/>
                  </a:schemeClr>
                </a:solidFill>
              </a:rPr>
              <a:t>不适合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000" b="1" dirty="0" err="1">
                <a:solidFill>
                  <a:schemeClr val="bg1">
                    <a:lumMod val="75000"/>
                  </a:schemeClr>
                </a:solidFill>
              </a:rPr>
              <a:t>长期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 穿</a:t>
            </a:r>
            <a:r>
              <a:rPr lang="en-US" altLang="zh-CN" sz="1000" b="1" dirty="0">
                <a:solidFill>
                  <a:schemeClr val="bg1">
                    <a:lumMod val="75000"/>
                  </a:schemeClr>
                </a:solidFill>
              </a:rPr>
              <a:t>】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6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6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A42C5F9-F4EA-488E-989D-83035A39C6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4500134"/>
              </p:ext>
            </p:extLst>
          </p:nvPr>
        </p:nvGraphicFramePr>
        <p:xfrm>
          <a:off x="172948" y="891282"/>
          <a:ext cx="11846103" cy="3308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6F0BDFA-9CAB-4EE2-A062-B51EB9ABC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350" y="4604943"/>
            <a:ext cx="11291300" cy="157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6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4642FC1-62E7-4F24-9FC4-38AA499CE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67121"/>
              </p:ext>
            </p:extLst>
          </p:nvPr>
        </p:nvGraphicFramePr>
        <p:xfrm>
          <a:off x="1443804" y="544921"/>
          <a:ext cx="9268431" cy="109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0B5D93-DC47-4A29-81A6-2F837350DDF8}"/>
              </a:ext>
            </a:extLst>
          </p:cNvPr>
          <p:cNvSpPr txBox="1"/>
          <p:nvPr/>
        </p:nvSpPr>
        <p:spPr>
          <a:xfrm>
            <a:off x="909547" y="2055053"/>
            <a:ext cx="103369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words = []</a:t>
            </a:r>
          </a:p>
          <a:p>
            <a:r>
              <a:rPr lang="en-US" dirty="0" err="1"/>
              <a:t>words.extend</a:t>
            </a:r>
            <a:r>
              <a:rPr lang="en-US" dirty="0"/>
              <a:t>([x for x in </a:t>
            </a:r>
            <a:r>
              <a:rPr lang="en-US" dirty="0" err="1">
                <a:highlight>
                  <a:srgbClr val="FFFF00"/>
                </a:highlight>
              </a:rPr>
              <a:t>jieba</a:t>
            </a:r>
            <a:r>
              <a:rPr lang="en-US" dirty="0" err="1"/>
              <a:t>.cut</a:t>
            </a:r>
            <a:r>
              <a:rPr lang="en-US" dirty="0"/>
              <a:t>(corpus[</a:t>
            </a:r>
            <a:r>
              <a:rPr lang="en-US" dirty="0" err="1"/>
              <a:t>i</a:t>
            </a:r>
            <a:r>
              <a:rPr lang="en-US" dirty="0"/>
              <a:t>]) if x not in </a:t>
            </a:r>
            <a:r>
              <a:rPr lang="en-US" dirty="0" err="1"/>
              <a:t>stopwords</a:t>
            </a:r>
            <a:r>
              <a:rPr lang="en-US" dirty="0"/>
              <a:t>])</a:t>
            </a:r>
          </a:p>
          <a:p>
            <a:r>
              <a:rPr lang="en-US" dirty="0" err="1"/>
              <a:t>reswords</a:t>
            </a:r>
            <a:r>
              <a:rPr lang="en-US" dirty="0"/>
              <a:t> = ' '.join(words)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F9ABAD-7B25-4424-97DA-7E6902C490B8}"/>
              </a:ext>
            </a:extLst>
          </p:cNvPr>
          <p:cNvSpPr txBox="1"/>
          <p:nvPr/>
        </p:nvSpPr>
        <p:spPr>
          <a:xfrm>
            <a:off x="909547" y="3825855"/>
            <a:ext cx="10600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Improved </a:t>
            </a:r>
            <a:r>
              <a:rPr lang="en-US" dirty="0" err="1"/>
              <a:t>jieba</a:t>
            </a:r>
            <a:r>
              <a:rPr lang="en-US" dirty="0"/>
              <a:t> = </a:t>
            </a:r>
            <a:r>
              <a:rPr lang="en-US" dirty="0" err="1"/>
              <a:t>jieba</a:t>
            </a:r>
            <a:r>
              <a:rPr lang="en-US" dirty="0"/>
              <a:t> + </a:t>
            </a:r>
            <a:r>
              <a:rPr lang="zh-CN" altLang="en-US" dirty="0"/>
              <a:t>删去</a:t>
            </a:r>
            <a:r>
              <a:rPr lang="zh-CN" altLang="en-US" dirty="0">
                <a:highlight>
                  <a:srgbClr val="FFFF00"/>
                </a:highlight>
              </a:rPr>
              <a:t>停用词 </a:t>
            </a:r>
            <a:r>
              <a:rPr lang="en-US" altLang="zh-CN" dirty="0"/>
              <a:t>+ </a:t>
            </a:r>
            <a:r>
              <a:rPr lang="zh-CN" altLang="en-US" dirty="0"/>
              <a:t>添加</a:t>
            </a:r>
            <a:r>
              <a:rPr lang="zh-CN" altLang="en-US" dirty="0">
                <a:highlight>
                  <a:srgbClr val="FFFF00"/>
                </a:highlight>
              </a:rPr>
              <a:t>自定义情感词典</a:t>
            </a:r>
            <a:r>
              <a:rPr lang="zh-CN" altLang="en-US" dirty="0"/>
              <a:t>中的词</a:t>
            </a:r>
            <a:endParaRPr lang="en-US" altLang="zh-CN" dirty="0"/>
          </a:p>
          <a:p>
            <a:r>
              <a:rPr lang="zh-CN" altLang="en-US" dirty="0"/>
              <a:t>（停用词为外部词典，但其中有部分词是有用的，因而在后续优化过程中会将这些词从</a:t>
            </a:r>
            <a:r>
              <a:rPr lang="en-US" altLang="zh-CN" dirty="0" err="1"/>
              <a:t>stopwords</a:t>
            </a:r>
            <a:r>
              <a:rPr lang="zh-CN" altLang="en-US" dirty="0"/>
              <a:t>中去除）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C83D3-B014-40AB-8E3A-0AB5A7990518}"/>
              </a:ext>
            </a:extLst>
          </p:cNvPr>
          <p:cNvSpPr txBox="1"/>
          <p:nvPr/>
        </p:nvSpPr>
        <p:spPr>
          <a:xfrm>
            <a:off x="909547" y="5207181"/>
            <a:ext cx="9304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remove=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np.array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(['好','不','不是','可','如果','不知','有','不如','一般','再','可以','还要','要','便于','也','又','还','比','和','无','也好','大','小','不怕','不能'])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40DD5A-E348-4D7C-A7A2-113A16B17EB4}"/>
              </a:ext>
            </a:extLst>
          </p:cNvPr>
          <p:cNvCxnSpPr>
            <a:cxnSpLocks/>
          </p:cNvCxnSpPr>
          <p:nvPr/>
        </p:nvCxnSpPr>
        <p:spPr>
          <a:xfrm>
            <a:off x="3524036" y="2721529"/>
            <a:ext cx="0" cy="110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92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114F30-A438-4E12-9018-6FAA7A880C2F}"/>
              </a:ext>
            </a:extLst>
          </p:cNvPr>
          <p:cNvGrpSpPr/>
          <p:nvPr/>
        </p:nvGrpSpPr>
        <p:grpSpPr>
          <a:xfrm>
            <a:off x="0" y="719666"/>
            <a:ext cx="12025981" cy="5418667"/>
            <a:chOff x="-269411" y="719666"/>
            <a:chExt cx="12025981" cy="5418667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44A241E1-4CD1-472B-9EFF-A68A71A11A3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21046898"/>
                </p:ext>
              </p:extLst>
            </p:nvPr>
          </p:nvGraphicFramePr>
          <p:xfrm>
            <a:off x="-269411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000267-FA82-4438-8247-3911A74EB9F8}"/>
                </a:ext>
              </a:extLst>
            </p:cNvPr>
            <p:cNvSpPr txBox="1"/>
            <p:nvPr/>
          </p:nvSpPr>
          <p:spPr>
            <a:xfrm>
              <a:off x="7858589" y="1028342"/>
              <a:ext cx="3897981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舒服、柔软、透气、轻便、防滑</a:t>
              </a:r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dirty="0"/>
            </a:p>
            <a:p>
              <a:r>
                <a:rPr lang="zh-CN" altLang="en-US" dirty="0"/>
                <a:t>外观、颜色、耐用性、人群、场景</a:t>
              </a:r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dirty="0"/>
            </a:p>
            <a:p>
              <a:r>
                <a:rPr lang="zh-CN" altLang="en-US" dirty="0"/>
                <a:t>线头、挤脚、溢胶、贵、丑</a:t>
              </a:r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dirty="0"/>
            </a:p>
            <a:p>
              <a:r>
                <a:rPr lang="zh-CN" altLang="en-US" dirty="0"/>
                <a:t>没问题、</a:t>
              </a:r>
              <a:r>
                <a:rPr lang="en-US" altLang="zh-CN" dirty="0"/>
                <a:t>666</a:t>
              </a:r>
              <a:r>
                <a:rPr lang="zh-CN" altLang="en-US" dirty="0"/>
                <a:t>、赞、不错、出众</a:t>
              </a:r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dirty="0"/>
            </a:p>
            <a:p>
              <a:r>
                <a:rPr lang="zh-CN" altLang="en-US" dirty="0"/>
                <a:t>不怎么样、难看、有问题、没有、不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148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4778-4629-4A49-819F-A67059FB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A46917A-2654-44E1-A980-2CFA7ED4F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8643017"/>
              </p:ext>
            </p:extLst>
          </p:nvPr>
        </p:nvGraphicFramePr>
        <p:xfrm>
          <a:off x="1443804" y="544921"/>
          <a:ext cx="9268431" cy="109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89062E-14FD-4652-903A-E9CC1D6BC9C1}"/>
              </a:ext>
            </a:extLst>
          </p:cNvPr>
          <p:cNvSpPr txBox="1"/>
          <p:nvPr/>
        </p:nvSpPr>
        <p:spPr>
          <a:xfrm>
            <a:off x="7939288" y="3627965"/>
            <a:ext cx="356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分为有</a:t>
            </a:r>
            <a:r>
              <a:rPr lang="en-US" altLang="zh-CN" b="1" dirty="0">
                <a:solidFill>
                  <a:srgbClr val="FF0000"/>
                </a:solidFill>
              </a:rPr>
              <a:t>keyword</a:t>
            </a:r>
            <a:r>
              <a:rPr lang="zh-CN" altLang="en-US" b="1" dirty="0">
                <a:solidFill>
                  <a:srgbClr val="FF0000"/>
                </a:solidFill>
              </a:rPr>
              <a:t>和没有</a:t>
            </a:r>
            <a:r>
              <a:rPr lang="en-US" altLang="zh-CN" b="1" dirty="0">
                <a:solidFill>
                  <a:srgbClr val="FF0000"/>
                </a:solidFill>
              </a:rPr>
              <a:t>keyword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65B0A-9B10-49C1-BB8C-4661C0A9BB41}"/>
              </a:ext>
            </a:extLst>
          </p:cNvPr>
          <p:cNvSpPr txBox="1"/>
          <p:nvPr/>
        </p:nvSpPr>
        <p:spPr>
          <a:xfrm>
            <a:off x="1443803" y="1994863"/>
            <a:ext cx="92684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neu_begin</a:t>
            </a:r>
            <a:r>
              <a:rPr lang="zh-CN" altLang="en-US" sz="1600" dirty="0"/>
              <a:t>：前缀中性词，例如不知道、希望、如果不是。搜索到</a:t>
            </a:r>
            <a:r>
              <a:rPr lang="en-US" altLang="zh-CN" sz="1600" dirty="0" err="1"/>
              <a:t>neu_begin</a:t>
            </a:r>
            <a:r>
              <a:rPr lang="zh-CN" altLang="en-US" sz="1600" dirty="0"/>
              <a:t>时该语句即为中性。</a:t>
            </a:r>
            <a:endParaRPr lang="en-US" altLang="zh-C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6D521C-EF18-4D97-BF76-160B48DCDA80}"/>
              </a:ext>
            </a:extLst>
          </p:cNvPr>
          <p:cNvSpPr/>
          <p:nvPr/>
        </p:nvSpPr>
        <p:spPr>
          <a:xfrm>
            <a:off x="1443803" y="3523558"/>
            <a:ext cx="1816633" cy="63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从前往后</a:t>
            </a:r>
            <a:r>
              <a:rPr lang="zh-CN" altLang="en-US" sz="1400" dirty="0"/>
              <a:t>搜索分词结果</a:t>
            </a:r>
            <a:r>
              <a:rPr lang="en-US" altLang="zh-CN" sz="1400" dirty="0"/>
              <a:t>words</a:t>
            </a:r>
            <a:r>
              <a:rPr lang="zh-CN" altLang="en-US" sz="1400" dirty="0"/>
              <a:t>中的</a:t>
            </a:r>
            <a:r>
              <a:rPr lang="en-US" altLang="zh-CN" sz="1400" dirty="0"/>
              <a:t>word</a:t>
            </a:r>
            <a:endParaRPr lang="en-US" sz="1400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7E1778D5-5AC5-415B-AD5E-7213354EF8CF}"/>
              </a:ext>
            </a:extLst>
          </p:cNvPr>
          <p:cNvSpPr/>
          <p:nvPr/>
        </p:nvSpPr>
        <p:spPr>
          <a:xfrm>
            <a:off x="3648363" y="3391576"/>
            <a:ext cx="1948873" cy="90368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Word in </a:t>
            </a:r>
            <a:r>
              <a:rPr lang="en-US" altLang="zh-CN" sz="1400" dirty="0" err="1"/>
              <a:t>neu_begin</a:t>
            </a:r>
            <a:endParaRPr lang="en-US" sz="1400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DBC10A5-0468-427F-8122-8681F207EC77}"/>
              </a:ext>
            </a:extLst>
          </p:cNvPr>
          <p:cNvSpPr/>
          <p:nvPr/>
        </p:nvSpPr>
        <p:spPr>
          <a:xfrm>
            <a:off x="6123510" y="4365788"/>
            <a:ext cx="1542273" cy="90368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Word in keys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1B4E62-E814-48AE-AAAC-D24B640ADF9A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260436" y="3843419"/>
            <a:ext cx="3879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9E0A4EA-FDEE-48C4-9398-363C406F6B4E}"/>
              </a:ext>
            </a:extLst>
          </p:cNvPr>
          <p:cNvSpPr/>
          <p:nvPr/>
        </p:nvSpPr>
        <p:spPr>
          <a:xfrm>
            <a:off x="6123510" y="2637592"/>
            <a:ext cx="1884218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中性，跳转至下一句</a:t>
            </a:r>
            <a:endParaRPr lang="en-US" sz="14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CFAB04D-60CC-4570-AACC-12D16439E887}"/>
              </a:ext>
            </a:extLst>
          </p:cNvPr>
          <p:cNvCxnSpPr>
            <a:stCxn id="9" idx="0"/>
            <a:endCxn id="13" idx="1"/>
          </p:cNvCxnSpPr>
          <p:nvPr/>
        </p:nvCxnSpPr>
        <p:spPr>
          <a:xfrm rot="5400000" flipH="1" flipV="1">
            <a:off x="5107000" y="2375066"/>
            <a:ext cx="532311" cy="15007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849FE68-9052-4D11-BCA8-2187656230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07000" y="3801120"/>
            <a:ext cx="532311" cy="15007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A984F-963E-4755-B55F-5D24891BDEA2}"/>
              </a:ext>
            </a:extLst>
          </p:cNvPr>
          <p:cNvSpPr txBox="1"/>
          <p:nvPr/>
        </p:nvSpPr>
        <p:spPr>
          <a:xfrm>
            <a:off x="5184228" y="2564429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54A688-3559-40A0-83B8-330963EB26C8}"/>
              </a:ext>
            </a:extLst>
          </p:cNvPr>
          <p:cNvSpPr txBox="1"/>
          <p:nvPr/>
        </p:nvSpPr>
        <p:spPr>
          <a:xfrm>
            <a:off x="5282165" y="4531954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D93044-4942-48C5-B7EB-50E681119463}"/>
              </a:ext>
            </a:extLst>
          </p:cNvPr>
          <p:cNvSpPr/>
          <p:nvPr/>
        </p:nvSpPr>
        <p:spPr>
          <a:xfrm>
            <a:off x="8394191" y="4595958"/>
            <a:ext cx="2652500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对当前</a:t>
            </a:r>
            <a:r>
              <a:rPr lang="en-US" altLang="zh-CN" sz="1400" dirty="0"/>
              <a:t>sentiment</a:t>
            </a:r>
            <a:r>
              <a:rPr lang="zh-CN" altLang="en-US" sz="1400" dirty="0"/>
              <a:t>进行情感分析</a:t>
            </a:r>
            <a:endParaRPr lang="en-US" sz="14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A9EF7FB-710A-4A91-BE23-D4EB8647E1C5}"/>
              </a:ext>
            </a:extLst>
          </p:cNvPr>
          <p:cNvCxnSpPr>
            <a:stCxn id="10" idx="2"/>
            <a:endCxn id="8" idx="2"/>
          </p:cNvCxnSpPr>
          <p:nvPr/>
        </p:nvCxnSpPr>
        <p:spPr>
          <a:xfrm rot="5400000" flipH="1">
            <a:off x="4070287" y="2445114"/>
            <a:ext cx="1106194" cy="4542527"/>
          </a:xfrm>
          <a:prstGeom prst="bentConnector3">
            <a:avLst>
              <a:gd name="adj1" fmla="val -2066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C204AE-38C2-4959-A89C-9D3D6186FC10}"/>
              </a:ext>
            </a:extLst>
          </p:cNvPr>
          <p:cNvSpPr txBox="1"/>
          <p:nvPr/>
        </p:nvSpPr>
        <p:spPr>
          <a:xfrm>
            <a:off x="4396767" y="5171147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4503A5-E431-4D1F-876C-9C2A351608E2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7665783" y="4817631"/>
            <a:ext cx="7284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ADFE950-9AA5-4709-9BE6-334374AE8FEF}"/>
              </a:ext>
            </a:extLst>
          </p:cNvPr>
          <p:cNvSpPr txBox="1"/>
          <p:nvPr/>
        </p:nvSpPr>
        <p:spPr>
          <a:xfrm>
            <a:off x="7782592" y="4527623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6E6560-CC34-4958-90C0-283364A77C2E}"/>
              </a:ext>
            </a:extLst>
          </p:cNvPr>
          <p:cNvSpPr/>
          <p:nvPr/>
        </p:nvSpPr>
        <p:spPr>
          <a:xfrm>
            <a:off x="3057236" y="6001168"/>
            <a:ext cx="6936510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进入无</a:t>
            </a:r>
            <a:r>
              <a:rPr lang="en-US" altLang="zh-CN" sz="1400" dirty="0"/>
              <a:t>sentiment</a:t>
            </a:r>
            <a:r>
              <a:rPr lang="zh-CN" altLang="en-US" sz="1400" dirty="0"/>
              <a:t>的情感分析（进一步根据</a:t>
            </a:r>
            <a:r>
              <a:rPr lang="en-US" altLang="zh-CN" sz="1400" dirty="0"/>
              <a:t>comment</a:t>
            </a:r>
            <a:r>
              <a:rPr lang="zh-CN" altLang="en-US" sz="1400" dirty="0"/>
              <a:t>判断）</a:t>
            </a:r>
            <a:endParaRPr lang="en-US" sz="140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C1D124-3E5C-46C3-A0CE-C799CF3A5C53}"/>
              </a:ext>
            </a:extLst>
          </p:cNvPr>
          <p:cNvCxnSpPr>
            <a:stCxn id="8" idx="1"/>
            <a:endCxn id="28" idx="1"/>
          </p:cNvCxnSpPr>
          <p:nvPr/>
        </p:nvCxnSpPr>
        <p:spPr>
          <a:xfrm rot="10800000" flipH="1" flipV="1">
            <a:off x="1443802" y="3843419"/>
            <a:ext cx="1613433" cy="2379422"/>
          </a:xfrm>
          <a:prstGeom prst="bentConnector3">
            <a:avLst>
              <a:gd name="adj1" fmla="val -14169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4A03C11-37F9-4793-981D-DC239D0147F0}"/>
              </a:ext>
            </a:extLst>
          </p:cNvPr>
          <p:cNvSpPr txBox="1"/>
          <p:nvPr/>
        </p:nvSpPr>
        <p:spPr>
          <a:xfrm>
            <a:off x="1240600" y="5647587"/>
            <a:ext cx="1222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</a:rPr>
              <a:t>遍历整句后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r>
              <a:rPr lang="zh-CN" altLang="en-US" sz="1400" dirty="0">
                <a:solidFill>
                  <a:schemeClr val="accent2"/>
                </a:solidFill>
              </a:rPr>
              <a:t>无</a:t>
            </a:r>
            <a:r>
              <a:rPr lang="en-US" altLang="zh-CN" sz="1400" dirty="0">
                <a:solidFill>
                  <a:schemeClr val="accent2"/>
                </a:solidFill>
              </a:rPr>
              <a:t>sentiment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2B3BC5-EEF9-49EF-BCFA-D06D8B3C98BA}"/>
              </a:ext>
            </a:extLst>
          </p:cNvPr>
          <p:cNvSpPr txBox="1"/>
          <p:nvPr/>
        </p:nvSpPr>
        <p:spPr>
          <a:xfrm>
            <a:off x="8394191" y="2727924"/>
            <a:ext cx="1972434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FF0000"/>
                </a:solidFill>
              </a:rPr>
              <a:t>希望 </a:t>
            </a:r>
            <a:r>
              <a:rPr lang="zh-CN" altLang="en-US" sz="1000" dirty="0"/>
              <a:t>耐穿    </a:t>
            </a:r>
            <a:r>
              <a:rPr lang="zh-CN" altLang="en-US" sz="1000" b="1" dirty="0">
                <a:solidFill>
                  <a:srgbClr val="FF0000"/>
                </a:solidFill>
              </a:rPr>
              <a:t>不知道 </a:t>
            </a:r>
            <a:r>
              <a:rPr lang="zh-CN" altLang="en-US" sz="1000" dirty="0"/>
              <a:t>质量 好不好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248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2CFB309-BC79-4680-B71C-B512654995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4736532"/>
              </p:ext>
            </p:extLst>
          </p:nvPr>
        </p:nvGraphicFramePr>
        <p:xfrm>
          <a:off x="1443804" y="544921"/>
          <a:ext cx="9268431" cy="109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BA73655-4F1B-43EB-9FD0-FA1C19E954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916432"/>
              </p:ext>
            </p:extLst>
          </p:nvPr>
        </p:nvGraphicFramePr>
        <p:xfrm>
          <a:off x="400693" y="2392436"/>
          <a:ext cx="3789595" cy="4166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15E5259-FA79-429C-898C-0B9E7E25B402}"/>
              </a:ext>
            </a:extLst>
          </p:cNvPr>
          <p:cNvSpPr txBox="1"/>
          <p:nvPr/>
        </p:nvSpPr>
        <p:spPr>
          <a:xfrm>
            <a:off x="1447873" y="1826335"/>
            <a:ext cx="16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整体流程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59097-D6A4-4FFA-A28E-7A47E3069F65}"/>
              </a:ext>
            </a:extLst>
          </p:cNvPr>
          <p:cNvSpPr txBox="1"/>
          <p:nvPr/>
        </p:nvSpPr>
        <p:spPr>
          <a:xfrm>
            <a:off x="7429500" y="20202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en-US" altLang="zh-CN" dirty="0">
                <a:solidFill>
                  <a:srgbClr val="FF0000"/>
                </a:solidFill>
              </a:rPr>
              <a:t>keyword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CA4F391-6013-441F-BE92-B30BAB4AF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839280"/>
              </p:ext>
            </p:extLst>
          </p:nvPr>
        </p:nvGraphicFramePr>
        <p:xfrm>
          <a:off x="4272929" y="2538783"/>
          <a:ext cx="5237790" cy="17804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5930">
                  <a:extLst>
                    <a:ext uri="{9D8B030D-6E8A-4147-A177-3AD203B41FA5}">
                      <a16:colId xmlns:a16="http://schemas.microsoft.com/office/drawing/2014/main" val="814567303"/>
                    </a:ext>
                  </a:extLst>
                </a:gridCol>
                <a:gridCol w="1745930">
                  <a:extLst>
                    <a:ext uri="{9D8B030D-6E8A-4147-A177-3AD203B41FA5}">
                      <a16:colId xmlns:a16="http://schemas.microsoft.com/office/drawing/2014/main" val="1577143599"/>
                    </a:ext>
                  </a:extLst>
                </a:gridCol>
                <a:gridCol w="1745930">
                  <a:extLst>
                    <a:ext uri="{9D8B030D-6E8A-4147-A177-3AD203B41FA5}">
                      <a16:colId xmlns:a16="http://schemas.microsoft.com/office/drawing/2014/main" val="824456592"/>
                    </a:ext>
                  </a:extLst>
                </a:gridCol>
              </a:tblGrid>
              <a:tr h="29673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27275"/>
                  </a:ext>
                </a:extLst>
              </a:tr>
              <a:tr h="296739"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keyword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Pos_sentiment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947145"/>
                  </a:ext>
                </a:extLst>
              </a:tr>
              <a:tr h="29673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Neu_sentiment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719377"/>
                  </a:ext>
                </a:extLst>
              </a:tr>
              <a:tr h="29673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Neg_sentiment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816740"/>
                  </a:ext>
                </a:extLst>
              </a:tr>
              <a:tr h="296739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comment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Pos_comment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965331"/>
                  </a:ext>
                </a:extLst>
              </a:tr>
              <a:tr h="29673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Neg_comment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404409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7F07902-2623-4E74-BCAB-2AF286BFF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42117"/>
              </p:ext>
            </p:extLst>
          </p:nvPr>
        </p:nvGraphicFramePr>
        <p:xfrm>
          <a:off x="4272929" y="4829719"/>
          <a:ext cx="523779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5930">
                  <a:extLst>
                    <a:ext uri="{9D8B030D-6E8A-4147-A177-3AD203B41FA5}">
                      <a16:colId xmlns:a16="http://schemas.microsoft.com/office/drawing/2014/main" val="4034319855"/>
                    </a:ext>
                  </a:extLst>
                </a:gridCol>
                <a:gridCol w="1745930">
                  <a:extLst>
                    <a:ext uri="{9D8B030D-6E8A-4147-A177-3AD203B41FA5}">
                      <a16:colId xmlns:a16="http://schemas.microsoft.com/office/drawing/2014/main" val="1529591004"/>
                    </a:ext>
                  </a:extLst>
                </a:gridCol>
                <a:gridCol w="1745930">
                  <a:extLst>
                    <a:ext uri="{9D8B030D-6E8A-4147-A177-3AD203B41FA5}">
                      <a16:colId xmlns:a16="http://schemas.microsoft.com/office/drawing/2014/main" val="3947386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Pos_comment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Neg_comment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29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Pos_sentiment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77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Neu_sentiment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25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Neg_sentiment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34267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C1BD10F-3C50-44DB-B6BB-30D61D111A2D}"/>
              </a:ext>
            </a:extLst>
          </p:cNvPr>
          <p:cNvSpPr txBox="1"/>
          <p:nvPr/>
        </p:nvSpPr>
        <p:spPr>
          <a:xfrm>
            <a:off x="4180886" y="1826335"/>
            <a:ext cx="16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评分规则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C35984-FDD5-4B28-934A-0C325AD20BE8}"/>
              </a:ext>
            </a:extLst>
          </p:cNvPr>
          <p:cNvCxnSpPr/>
          <p:nvPr/>
        </p:nvCxnSpPr>
        <p:spPr>
          <a:xfrm>
            <a:off x="3682217" y="1931542"/>
            <a:ext cx="0" cy="46277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46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2CFB309-BC79-4680-B71C-B512654995FD}"/>
              </a:ext>
            </a:extLst>
          </p:cNvPr>
          <p:cNvGraphicFramePr/>
          <p:nvPr/>
        </p:nvGraphicFramePr>
        <p:xfrm>
          <a:off x="1443804" y="544921"/>
          <a:ext cx="9268431" cy="109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2AC65D0-4805-4656-857F-7B25D6299D59}"/>
              </a:ext>
            </a:extLst>
          </p:cNvPr>
          <p:cNvSpPr txBox="1"/>
          <p:nvPr/>
        </p:nvSpPr>
        <p:spPr>
          <a:xfrm>
            <a:off x="1443804" y="1826335"/>
            <a:ext cx="16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特殊情况定义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86D611-9FEF-45A1-A5FA-A23122FF57FB}"/>
              </a:ext>
            </a:extLst>
          </p:cNvPr>
          <p:cNvSpPr txBox="1"/>
          <p:nvPr/>
        </p:nvSpPr>
        <p:spPr>
          <a:xfrm>
            <a:off x="1443804" y="2377746"/>
            <a:ext cx="987878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① </a:t>
            </a:r>
            <a:r>
              <a:rPr lang="en-US" altLang="zh-CN" sz="1600" dirty="0" err="1"/>
              <a:t>no_words</a:t>
            </a:r>
            <a:r>
              <a:rPr lang="zh-CN" altLang="en-US" sz="1600" dirty="0"/>
              <a:t>：前缀否定词，例如不、不会、没有。</a:t>
            </a:r>
            <a:r>
              <a:rPr lang="en-US" altLang="zh-CN" sz="1600" dirty="0" err="1"/>
              <a:t>no_words</a:t>
            </a:r>
            <a:r>
              <a:rPr lang="zh-CN" altLang="en-US" sz="1600" dirty="0"/>
              <a:t>在一般情况下只能用于形容在它后面的</a:t>
            </a:r>
            <a:r>
              <a:rPr lang="en-US" altLang="zh-CN" sz="1600" dirty="0"/>
              <a:t>sentiment</a:t>
            </a:r>
            <a:r>
              <a:rPr lang="zh-CN" altLang="en-US" sz="1600" dirty="0"/>
              <a:t>并表示否定。</a:t>
            </a:r>
            <a:endParaRPr lang="en-US" altLang="zh-CN" sz="1600" dirty="0"/>
          </a:p>
          <a:p>
            <a:r>
              <a:rPr lang="en-US" altLang="zh-CN" sz="1600" dirty="0"/>
              <a:t>E.g.【</a:t>
            </a:r>
            <a:r>
              <a:rPr lang="zh-CN" altLang="en-US" sz="1600" dirty="0"/>
              <a:t>好看不捂脚</a:t>
            </a:r>
            <a:r>
              <a:rPr lang="en-US" altLang="zh-CN" sz="1600" dirty="0"/>
              <a:t>】</a:t>
            </a:r>
            <a:r>
              <a:rPr lang="zh-CN" altLang="en-US" sz="1600" dirty="0"/>
              <a:t>在搜索到好看时后面的</a:t>
            </a:r>
            <a:r>
              <a:rPr lang="en-US" altLang="zh-CN" sz="1600" dirty="0"/>
              <a:t>【</a:t>
            </a:r>
            <a:r>
              <a:rPr lang="zh-CN" altLang="en-US" sz="1600" dirty="0"/>
              <a:t>不</a:t>
            </a:r>
            <a:r>
              <a:rPr lang="en-US" altLang="zh-CN" sz="1600" dirty="0"/>
              <a:t>】</a:t>
            </a:r>
            <a:r>
              <a:rPr lang="zh-CN" altLang="en-US" sz="1600" dirty="0"/>
              <a:t>对其不起作用</a:t>
            </a:r>
            <a:endParaRPr lang="en-US" altLang="zh-CN" sz="1600" dirty="0"/>
          </a:p>
          <a:p>
            <a:endParaRPr lang="en-US" sz="1600" dirty="0"/>
          </a:p>
          <a:p>
            <a:r>
              <a:rPr lang="zh-CN" altLang="en-US" sz="1600" dirty="0"/>
              <a:t>② </a:t>
            </a:r>
            <a:r>
              <a:rPr lang="en-US" altLang="zh-CN" sz="1600" dirty="0" err="1"/>
              <a:t>search_dict</a:t>
            </a:r>
            <a:r>
              <a:rPr lang="zh-CN" altLang="en-US" sz="1600" dirty="0"/>
              <a:t>：</a:t>
            </a:r>
            <a:r>
              <a:rPr lang="en-US" altLang="zh-CN" sz="1600" dirty="0"/>
              <a:t>comment-sentiment</a:t>
            </a:r>
            <a:r>
              <a:rPr lang="zh-CN" altLang="en-US" sz="1600" dirty="0"/>
              <a:t>字典，</a:t>
            </a:r>
            <a:r>
              <a:rPr lang="zh-CN" altLang="fr-FR" sz="1600" dirty="0"/>
              <a:t>特殊</a:t>
            </a:r>
            <a:r>
              <a:rPr lang="fr-FR" altLang="zh-CN" sz="1600" dirty="0"/>
              <a:t>comment</a:t>
            </a:r>
            <a:r>
              <a:rPr lang="zh-CN" altLang="fr-FR" sz="1600" dirty="0"/>
              <a:t>只能形容特定</a:t>
            </a:r>
            <a:r>
              <a:rPr lang="fr-FR" altLang="zh-CN" sz="1600" dirty="0"/>
              <a:t>sentiment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sz="1600" dirty="0"/>
              <a:t>E.g.【</a:t>
            </a:r>
            <a:r>
              <a:rPr lang="zh-CN" altLang="en-US" sz="1600" dirty="0"/>
              <a:t>好看</a:t>
            </a:r>
            <a:r>
              <a:rPr lang="en-US" altLang="zh-CN" sz="1600" dirty="0"/>
              <a:t>】</a:t>
            </a:r>
            <a:r>
              <a:rPr lang="zh-CN" altLang="en-US" sz="1600" dirty="0"/>
              <a:t>只能用于形容</a:t>
            </a:r>
            <a:r>
              <a:rPr lang="en-US" altLang="zh-CN" sz="1600" dirty="0"/>
              <a:t>['</a:t>
            </a:r>
            <a:r>
              <a:rPr lang="zh-CN" altLang="en-US" sz="1600" dirty="0"/>
              <a:t>颜值</a:t>
            </a:r>
            <a:r>
              <a:rPr lang="en-US" altLang="zh-CN" sz="1600" dirty="0"/>
              <a:t>','</a:t>
            </a:r>
            <a:r>
              <a:rPr lang="zh-CN" altLang="en-US" sz="1600" dirty="0"/>
              <a:t>颜色</a:t>
            </a:r>
            <a:r>
              <a:rPr lang="en-US" altLang="zh-CN" sz="1600" dirty="0"/>
              <a:t>','</a:t>
            </a:r>
            <a:r>
              <a:rPr lang="zh-CN" altLang="en-US" sz="1600" dirty="0"/>
              <a:t>外观</a:t>
            </a:r>
            <a:r>
              <a:rPr lang="en-US" altLang="zh-CN" sz="1600" dirty="0"/>
              <a:t>','</a:t>
            </a:r>
            <a:r>
              <a:rPr lang="zh-CN" altLang="en-US" sz="1600" dirty="0"/>
              <a:t>款式</a:t>
            </a:r>
            <a:r>
              <a:rPr lang="en-US" altLang="zh-CN" sz="1600" dirty="0"/>
              <a:t>','</a:t>
            </a:r>
            <a:r>
              <a:rPr lang="zh-CN" altLang="en-US" sz="1600" dirty="0"/>
              <a:t>搭配</a:t>
            </a:r>
            <a:r>
              <a:rPr lang="en-US" altLang="zh-CN" sz="1600" dirty="0"/>
              <a:t>’]</a:t>
            </a:r>
          </a:p>
          <a:p>
            <a:endParaRPr lang="en-US" altLang="zh-CN" sz="1600" dirty="0"/>
          </a:p>
          <a:p>
            <a:r>
              <a:rPr lang="zh-CN" altLang="en-US" sz="1600" dirty="0"/>
              <a:t>③ </a:t>
            </a:r>
            <a:r>
              <a:rPr lang="en-US" altLang="zh-CN" sz="1600" dirty="0" err="1"/>
              <a:t>just_before</a:t>
            </a:r>
            <a:r>
              <a:rPr lang="zh-CN" altLang="en-US" sz="1600" dirty="0"/>
              <a:t>：只能在前面作为</a:t>
            </a:r>
            <a:r>
              <a:rPr lang="en-US" altLang="zh-CN" sz="1600" dirty="0"/>
              <a:t>comment</a:t>
            </a:r>
            <a:r>
              <a:rPr lang="zh-CN" altLang="en-US" sz="1600" dirty="0"/>
              <a:t>形容</a:t>
            </a:r>
            <a:r>
              <a:rPr lang="en-US" altLang="zh-CN" sz="1600" dirty="0"/>
              <a:t>sentiment</a:t>
            </a:r>
            <a:r>
              <a:rPr lang="zh-CN" altLang="en-US" sz="1600" dirty="0"/>
              <a:t>，目前只有</a:t>
            </a:r>
            <a:r>
              <a:rPr lang="en-US" altLang="zh-CN" sz="1600" dirty="0"/>
              <a:t>【</a:t>
            </a:r>
            <a:r>
              <a:rPr lang="zh-CN" altLang="en-US" sz="1600" dirty="0"/>
              <a:t>有点</a:t>
            </a:r>
            <a:r>
              <a:rPr lang="en-US" altLang="zh-CN" sz="1600" dirty="0"/>
              <a:t>】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sz="1600" dirty="0"/>
              <a:t>E.g.【</a:t>
            </a:r>
            <a:r>
              <a:rPr lang="zh-CN" altLang="en-US" sz="1600" dirty="0"/>
              <a:t>有点弹性</a:t>
            </a:r>
            <a:r>
              <a:rPr lang="en-US" altLang="zh-CN" sz="1600" dirty="0"/>
              <a:t>】</a:t>
            </a:r>
            <a:r>
              <a:rPr lang="zh-CN" altLang="en-US" sz="1600" dirty="0"/>
              <a:t>和</a:t>
            </a:r>
            <a:r>
              <a:rPr lang="en-US" altLang="zh-CN" sz="1600" dirty="0"/>
              <a:t>【</a:t>
            </a:r>
            <a:r>
              <a:rPr lang="zh-CN" altLang="en-US" sz="1600" dirty="0"/>
              <a:t>弹性有点差</a:t>
            </a:r>
            <a:r>
              <a:rPr lang="en-US" altLang="zh-CN" sz="1600" dirty="0"/>
              <a:t>】</a:t>
            </a:r>
          </a:p>
          <a:p>
            <a:endParaRPr lang="en-US" altLang="zh-CN" sz="1600" dirty="0"/>
          </a:p>
          <a:p>
            <a:r>
              <a:rPr lang="zh-CN" altLang="en-US" sz="1600" dirty="0"/>
              <a:t>④ </a:t>
            </a:r>
            <a:r>
              <a:rPr lang="en-US" altLang="zh-CN" sz="1600" dirty="0" err="1"/>
              <a:t>neg_after_useless</a:t>
            </a:r>
            <a:r>
              <a:rPr lang="zh-CN" altLang="en-US" sz="1600" dirty="0"/>
              <a:t>：特殊</a:t>
            </a:r>
            <a:r>
              <a:rPr lang="en-US" altLang="zh-CN" sz="1600" dirty="0" err="1"/>
              <a:t>neg_sentiment</a:t>
            </a:r>
            <a:r>
              <a:rPr lang="zh-CN" altLang="en-US" sz="1600" dirty="0"/>
              <a:t>后不能否定，例如胶水，硬，线头。</a:t>
            </a:r>
            <a:r>
              <a:rPr lang="en-US" altLang="zh-CN" sz="1600" dirty="0" err="1"/>
              <a:t>neg_after_useless</a:t>
            </a:r>
            <a:r>
              <a:rPr lang="zh-CN" altLang="en-US" sz="1600" dirty="0"/>
              <a:t>中的词在后面遇到</a:t>
            </a:r>
            <a:r>
              <a:rPr lang="en-US" altLang="zh-CN" sz="1600" dirty="0" err="1"/>
              <a:t>neg_comment</a:t>
            </a:r>
            <a:r>
              <a:rPr lang="zh-CN" altLang="en-US" sz="1600" dirty="0"/>
              <a:t>时直接忽略。</a:t>
            </a:r>
            <a:endParaRPr lang="en-US" altLang="zh-CN" sz="1600" dirty="0"/>
          </a:p>
          <a:p>
            <a:r>
              <a:rPr lang="en-US" altLang="zh-CN" sz="1600" dirty="0"/>
              <a:t>E.g.【</a:t>
            </a:r>
            <a:r>
              <a:rPr lang="zh-CN" altLang="en-US" sz="1600" dirty="0"/>
              <a:t>线头处理得不好</a:t>
            </a:r>
            <a:r>
              <a:rPr lang="en-US" altLang="zh-CN" sz="1600" dirty="0"/>
              <a:t>】</a:t>
            </a:r>
            <a:r>
              <a:rPr lang="zh-CN" altLang="en-US" sz="1600" dirty="0"/>
              <a:t>后面的</a:t>
            </a:r>
            <a:r>
              <a:rPr lang="en-US" altLang="zh-CN" sz="1600" dirty="0"/>
              <a:t>【</a:t>
            </a:r>
            <a:r>
              <a:rPr lang="zh-CN" altLang="en-US" sz="1600" dirty="0"/>
              <a:t>不好</a:t>
            </a:r>
            <a:r>
              <a:rPr lang="en-US" altLang="zh-CN" sz="1600" dirty="0"/>
              <a:t>】</a:t>
            </a:r>
            <a:r>
              <a:rPr lang="zh-CN" altLang="en-US" sz="1600" dirty="0"/>
              <a:t>对</a:t>
            </a:r>
            <a:r>
              <a:rPr lang="en-US" altLang="zh-CN" sz="1600" dirty="0"/>
              <a:t>【</a:t>
            </a:r>
            <a:r>
              <a:rPr lang="zh-CN" altLang="en-US" sz="1600" dirty="0"/>
              <a:t>线头</a:t>
            </a:r>
            <a:r>
              <a:rPr lang="en-US" altLang="zh-CN" sz="1600" dirty="0"/>
              <a:t>】</a:t>
            </a:r>
            <a:r>
              <a:rPr lang="zh-CN" altLang="en-US" sz="1600" dirty="0"/>
              <a:t>不起作用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⑤ </a:t>
            </a:r>
            <a:r>
              <a:rPr lang="en-US" altLang="zh-CN" sz="1600" dirty="0" err="1"/>
              <a:t>after_useless_dict</a:t>
            </a:r>
            <a:r>
              <a:rPr lang="zh-CN" altLang="en-US" sz="1600" dirty="0"/>
              <a:t>：</a:t>
            </a:r>
            <a:r>
              <a:rPr lang="en-US" altLang="zh-CN" sz="1600" dirty="0"/>
              <a:t>comment-sentiment</a:t>
            </a:r>
            <a:r>
              <a:rPr lang="zh-CN" altLang="en-US" sz="1600" dirty="0"/>
              <a:t>字典，特殊</a:t>
            </a:r>
            <a:r>
              <a:rPr lang="en-US" altLang="zh-CN" sz="1600" dirty="0"/>
              <a:t>comment</a:t>
            </a:r>
            <a:r>
              <a:rPr lang="zh-CN" altLang="en-US" sz="1600" dirty="0"/>
              <a:t>不能在后面形容特定</a:t>
            </a:r>
            <a:r>
              <a:rPr lang="en-US" altLang="zh-CN" sz="1600" dirty="0"/>
              <a:t>sentiment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sz="1600" dirty="0"/>
              <a:t>E.g.【</a:t>
            </a:r>
            <a:r>
              <a:rPr lang="zh-CN" altLang="en-US" sz="1600" dirty="0"/>
              <a:t>一般</a:t>
            </a:r>
            <a:r>
              <a:rPr lang="en-US" altLang="zh-CN" sz="1600" dirty="0"/>
              <a:t>】</a:t>
            </a:r>
            <a:r>
              <a:rPr lang="zh-CN" altLang="en-US" sz="1600" dirty="0"/>
              <a:t>不能在后面形容</a:t>
            </a:r>
            <a:r>
              <a:rPr lang="en-US" altLang="zh-CN" sz="1600" dirty="0"/>
              <a:t>【</a:t>
            </a:r>
            <a:r>
              <a:rPr lang="zh-CN" altLang="en-US" sz="1600" dirty="0"/>
              <a:t>尺码</a:t>
            </a:r>
            <a:r>
              <a:rPr lang="en-US" altLang="zh-CN" sz="1600" dirty="0"/>
              <a:t>】</a:t>
            </a:r>
            <a:endParaRPr lang="fr-FR" altLang="zh-CN" sz="16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099FE-9565-4657-81DF-7FA900F9C462}"/>
              </a:ext>
            </a:extLst>
          </p:cNvPr>
          <p:cNvSpPr txBox="1"/>
          <p:nvPr/>
        </p:nvSpPr>
        <p:spPr>
          <a:xfrm>
            <a:off x="7429500" y="20202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en-US" altLang="zh-CN" dirty="0">
                <a:solidFill>
                  <a:srgbClr val="FF0000"/>
                </a:solidFill>
              </a:rPr>
              <a:t>keyword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84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575508F-25BA-49F5-BC43-AE7DDDB53150}"/>
              </a:ext>
            </a:extLst>
          </p:cNvPr>
          <p:cNvGrpSpPr/>
          <p:nvPr/>
        </p:nvGrpSpPr>
        <p:grpSpPr>
          <a:xfrm>
            <a:off x="0" y="0"/>
            <a:ext cx="2095928" cy="6946224"/>
            <a:chOff x="0" y="0"/>
            <a:chExt cx="2095928" cy="69462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AD68B3-1786-4FE7-90F5-C02226AD97F3}"/>
                </a:ext>
              </a:extLst>
            </p:cNvPr>
            <p:cNvSpPr/>
            <p:nvPr/>
          </p:nvSpPr>
          <p:spPr>
            <a:xfrm>
              <a:off x="0" y="0"/>
              <a:ext cx="2095928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4A93BB-F021-4297-9D38-442E36426E45}"/>
                </a:ext>
              </a:extLst>
            </p:cNvPr>
            <p:cNvSpPr txBox="1"/>
            <p:nvPr/>
          </p:nvSpPr>
          <p:spPr>
            <a:xfrm>
              <a:off x="0" y="175140"/>
              <a:ext cx="2095928" cy="6771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</a:rPr>
                <a:t>pos_sentiments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正面情感词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altLang="zh-CN" sz="1400" b="1" dirty="0" err="1">
                  <a:solidFill>
                    <a:schemeClr val="bg1"/>
                  </a:solidFill>
                </a:rPr>
                <a:t>neu_sentiments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中性情感词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b="1" dirty="0" err="1">
                  <a:solidFill>
                    <a:schemeClr val="bg1"/>
                  </a:solidFill>
                </a:rPr>
                <a:t>neg_sentiments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负面情感词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b="1" dirty="0" err="1">
                  <a:solidFill>
                    <a:schemeClr val="bg1"/>
                  </a:solidFill>
                </a:rPr>
                <a:t>no_word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s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前缀否定词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b="1" dirty="0" err="1">
                  <a:solidFill>
                    <a:schemeClr val="bg1"/>
                  </a:solidFill>
                </a:rPr>
                <a:t>neu_begin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前缀中性词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b="1" dirty="0" err="1">
                  <a:solidFill>
                    <a:schemeClr val="bg1"/>
                  </a:solidFill>
                </a:rPr>
                <a:t>search_dict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特殊</a:t>
              </a:r>
              <a:r>
                <a:rPr lang="en-US" altLang="zh-CN" sz="1400" dirty="0">
                  <a:solidFill>
                    <a:schemeClr val="bg1"/>
                  </a:solidFill>
                </a:rPr>
                <a:t>comment</a:t>
              </a:r>
              <a:r>
                <a:rPr lang="zh-CN" altLang="en-US" sz="1400" dirty="0">
                  <a:solidFill>
                    <a:schemeClr val="bg1"/>
                  </a:solidFill>
                </a:rPr>
                <a:t>只能形容特定</a:t>
              </a:r>
              <a:r>
                <a:rPr lang="en-US" altLang="zh-CN" sz="1400" dirty="0">
                  <a:solidFill>
                    <a:schemeClr val="bg1"/>
                  </a:solidFill>
                </a:rPr>
                <a:t>sentiment</a:t>
              </a:r>
            </a:p>
            <a:p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en-US" altLang="zh-CN" sz="1400" b="1" dirty="0" err="1">
                  <a:solidFill>
                    <a:schemeClr val="bg1"/>
                  </a:solidFill>
                </a:rPr>
                <a:t>just_before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只能在前面形容</a:t>
              </a:r>
              <a:r>
                <a:rPr lang="en-US" altLang="zh-CN" sz="1400" dirty="0">
                  <a:solidFill>
                    <a:schemeClr val="bg1"/>
                  </a:solidFill>
                </a:rPr>
                <a:t>sentiment</a:t>
              </a:r>
            </a:p>
            <a:p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en-US" altLang="zh-CN" sz="1400" b="1" dirty="0" err="1">
                  <a:solidFill>
                    <a:schemeClr val="bg1"/>
                  </a:solidFill>
                </a:rPr>
                <a:t>neg_after_useless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特殊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neg_sentiment</a:t>
              </a:r>
              <a:r>
                <a:rPr lang="zh-CN" altLang="en-US" sz="1400" dirty="0">
                  <a:solidFill>
                    <a:schemeClr val="bg1"/>
                  </a:solidFill>
                </a:rPr>
                <a:t>后不能否定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b="1" dirty="0" err="1">
                  <a:solidFill>
                    <a:schemeClr val="bg1"/>
                  </a:solidFill>
                </a:rPr>
                <a:t>after_useless_dict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特殊</a:t>
              </a:r>
              <a:r>
                <a:rPr lang="en-US" altLang="zh-CN" sz="1400" dirty="0">
                  <a:solidFill>
                    <a:schemeClr val="bg1"/>
                  </a:solidFill>
                </a:rPr>
                <a:t>comment</a:t>
              </a:r>
              <a:r>
                <a:rPr lang="zh-CN" altLang="en-US" sz="1400" dirty="0">
                  <a:solidFill>
                    <a:schemeClr val="bg1"/>
                  </a:solidFill>
                </a:rPr>
                <a:t>不能在后面形容特定</a:t>
              </a:r>
              <a:r>
                <a:rPr lang="en-US" altLang="zh-CN" sz="1400" dirty="0">
                  <a:solidFill>
                    <a:schemeClr val="bg1"/>
                  </a:solidFill>
                </a:rPr>
                <a:t>sentiment</a:t>
              </a: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848F32A-6501-4A76-9520-D53D8D8F11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274446"/>
              </p:ext>
            </p:extLst>
          </p:nvPr>
        </p:nvGraphicFramePr>
        <p:xfrm>
          <a:off x="2536576" y="386687"/>
          <a:ext cx="9268431" cy="109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843A30-3F73-4E16-8240-31AC4246BA02}"/>
              </a:ext>
            </a:extLst>
          </p:cNvPr>
          <p:cNvSpPr txBox="1"/>
          <p:nvPr/>
        </p:nvSpPr>
        <p:spPr>
          <a:xfrm>
            <a:off x="8498012" y="10982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en-US" altLang="zh-CN" dirty="0">
                <a:solidFill>
                  <a:srgbClr val="FF0000"/>
                </a:solidFill>
              </a:rPr>
              <a:t>keyword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6278BA-8E2F-4C2B-8A6F-003DE4B1011A}"/>
              </a:ext>
            </a:extLst>
          </p:cNvPr>
          <p:cNvSpPr/>
          <p:nvPr/>
        </p:nvSpPr>
        <p:spPr>
          <a:xfrm>
            <a:off x="2536576" y="1633591"/>
            <a:ext cx="452063" cy="498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计算 </a:t>
            </a:r>
            <a:r>
              <a:rPr lang="en-US" altLang="zh-CN" dirty="0"/>
              <a:t>BEFORE </a:t>
            </a:r>
            <a:r>
              <a:rPr lang="zh-CN" altLang="en-US" dirty="0"/>
              <a:t>系数（输出</a:t>
            </a:r>
            <a:r>
              <a:rPr lang="en-US" altLang="zh-CN" dirty="0" err="1"/>
              <a:t>b_multiscore</a:t>
            </a:r>
            <a:r>
              <a:rPr lang="zh-CN" altLang="en-US" dirty="0"/>
              <a:t>和</a:t>
            </a:r>
            <a:r>
              <a:rPr lang="en-US" altLang="zh-CN" dirty="0" err="1"/>
              <a:t>b_flag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E1C88F-4A59-4C63-AE47-355853ED20CD}"/>
              </a:ext>
            </a:extLst>
          </p:cNvPr>
          <p:cNvSpPr txBox="1"/>
          <p:nvPr/>
        </p:nvSpPr>
        <p:spPr>
          <a:xfrm>
            <a:off x="4170663" y="2154349"/>
            <a:ext cx="77268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 </a:t>
            </a:r>
            <a:r>
              <a:rPr lang="en-US" sz="1400" dirty="0"/>
              <a:t>[….]sentiment […]</a:t>
            </a:r>
            <a:r>
              <a:rPr lang="en-US" sz="1400" dirty="0">
                <a:solidFill>
                  <a:srgbClr val="FF0000"/>
                </a:solidFill>
              </a:rPr>
              <a:t>sentiment  </a:t>
            </a:r>
            <a:r>
              <a:rPr lang="en-US" altLang="zh-CN" sz="1400" dirty="0">
                <a:sym typeface="Wingdings" panose="05000000000000000000" pitchFamily="2" charset="2"/>
              </a:rPr>
              <a:t> before</a:t>
            </a:r>
            <a:r>
              <a:rPr lang="zh-CN" altLang="en-US" sz="1400" dirty="0">
                <a:sym typeface="Wingdings" panose="05000000000000000000" pitchFamily="2" charset="2"/>
              </a:rPr>
              <a:t>中有</a:t>
            </a:r>
            <a:r>
              <a:rPr lang="en-US" altLang="zh-CN" sz="1400" dirty="0">
                <a:sym typeface="Wingdings" panose="05000000000000000000" pitchFamily="2" charset="2"/>
              </a:rPr>
              <a:t>sentiment </a:t>
            </a:r>
            <a:r>
              <a:rPr lang="zh-CN" altLang="en-US" sz="1400" dirty="0">
                <a:sym typeface="Wingdings" panose="05000000000000000000" pitchFamily="2" charset="2"/>
              </a:rPr>
              <a:t> 更新后</a:t>
            </a:r>
            <a:r>
              <a:rPr lang="en-US" altLang="zh-CN" sz="1400" dirty="0">
                <a:sym typeface="Wingdings" panose="05000000000000000000" pitchFamily="2" charset="2"/>
              </a:rPr>
              <a:t>before</a:t>
            </a:r>
            <a:r>
              <a:rPr lang="zh-CN" altLang="en-US" sz="1400" dirty="0">
                <a:sym typeface="Wingdings" panose="05000000000000000000" pitchFamily="2" charset="2"/>
              </a:rPr>
              <a:t>改变</a:t>
            </a:r>
            <a:endParaRPr lang="en-US" sz="1400" dirty="0"/>
          </a:p>
          <a:p>
            <a:r>
              <a:rPr lang="zh-CN" altLang="en-US" sz="1400" dirty="0"/>
              <a:t>② </a:t>
            </a:r>
            <a:r>
              <a:rPr lang="en-US" sz="1400" dirty="0"/>
              <a:t>sentiment[…]</a:t>
            </a:r>
            <a:r>
              <a:rPr lang="en-US" sz="1400" dirty="0">
                <a:solidFill>
                  <a:srgbClr val="FF0000"/>
                </a:solidFill>
              </a:rPr>
              <a:t>sentiment </a:t>
            </a:r>
            <a:r>
              <a:rPr lang="en-US" altLang="zh-CN" sz="1400" dirty="0">
                <a:sym typeface="Wingdings" panose="05000000000000000000" pitchFamily="2" charset="2"/>
              </a:rPr>
              <a:t> before</a:t>
            </a:r>
            <a:r>
              <a:rPr lang="zh-CN" altLang="en-US" sz="1400" dirty="0">
                <a:sym typeface="Wingdings" panose="05000000000000000000" pitchFamily="2" charset="2"/>
              </a:rPr>
              <a:t>中有</a:t>
            </a:r>
            <a:r>
              <a:rPr lang="en-US" altLang="zh-CN" sz="1400" dirty="0">
                <a:sym typeface="Wingdings" panose="05000000000000000000" pitchFamily="2" charset="2"/>
              </a:rPr>
              <a:t>sentiment  </a:t>
            </a:r>
            <a:r>
              <a:rPr lang="zh-CN" altLang="en-US" sz="1400" dirty="0">
                <a:sym typeface="Wingdings" panose="05000000000000000000" pitchFamily="2" charset="2"/>
              </a:rPr>
              <a:t>更新后</a:t>
            </a:r>
            <a:r>
              <a:rPr lang="en-US" altLang="zh-CN" sz="1400" dirty="0">
                <a:sym typeface="Wingdings" panose="05000000000000000000" pitchFamily="2" charset="2"/>
              </a:rPr>
              <a:t>before</a:t>
            </a:r>
            <a:r>
              <a:rPr lang="zh-CN" altLang="en-US" sz="1400" dirty="0">
                <a:sym typeface="Wingdings" panose="05000000000000000000" pitchFamily="2" charset="2"/>
              </a:rPr>
              <a:t>未改变</a:t>
            </a:r>
            <a:endParaRPr lang="en-US" sz="1400" dirty="0"/>
          </a:p>
          <a:p>
            <a:r>
              <a:rPr lang="zh-CN" altLang="en-US" sz="1400" dirty="0"/>
              <a:t>③ </a:t>
            </a:r>
            <a:r>
              <a:rPr lang="en-US" sz="1400" dirty="0"/>
              <a:t>[…]</a:t>
            </a:r>
            <a:r>
              <a:rPr lang="en-US" sz="1400" dirty="0">
                <a:solidFill>
                  <a:srgbClr val="FF0000"/>
                </a:solidFill>
              </a:rPr>
              <a:t>sentiment </a:t>
            </a:r>
            <a:r>
              <a:rPr lang="en-US" altLang="zh-CN" sz="1400" dirty="0">
                <a:sym typeface="Wingdings" panose="05000000000000000000" pitchFamily="2" charset="2"/>
              </a:rPr>
              <a:t> before</a:t>
            </a:r>
            <a:r>
              <a:rPr lang="zh-CN" altLang="en-US" sz="1400" dirty="0">
                <a:sym typeface="Wingdings" panose="05000000000000000000" pitchFamily="2" charset="2"/>
              </a:rPr>
              <a:t>中无</a:t>
            </a:r>
            <a:r>
              <a:rPr lang="en-US" altLang="zh-CN" sz="1400" dirty="0">
                <a:sym typeface="Wingdings" panose="05000000000000000000" pitchFamily="2" charset="2"/>
              </a:rPr>
              <a:t>sentiment  </a:t>
            </a:r>
            <a:r>
              <a:rPr lang="zh-CN" altLang="en-US" sz="1400" dirty="0">
                <a:sym typeface="Wingdings" panose="05000000000000000000" pitchFamily="2" charset="2"/>
              </a:rPr>
              <a:t>不用更新（即</a:t>
            </a:r>
            <a:r>
              <a:rPr lang="en-US" altLang="zh-CN" sz="1400" dirty="0">
                <a:sym typeface="Wingdings" panose="05000000000000000000" pitchFamily="2" charset="2"/>
              </a:rPr>
              <a:t>before</a:t>
            </a:r>
            <a:r>
              <a:rPr lang="zh-CN" altLang="en-US" sz="1400" dirty="0">
                <a:sym typeface="Wingdings" panose="05000000000000000000" pitchFamily="2" charset="2"/>
              </a:rPr>
              <a:t>未改变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57B51-9738-453C-9D56-BDB4A66368D2}"/>
              </a:ext>
            </a:extLst>
          </p:cNvPr>
          <p:cNvSpPr txBox="1"/>
          <p:nvPr/>
        </p:nvSpPr>
        <p:spPr>
          <a:xfrm>
            <a:off x="3390471" y="1633591"/>
            <a:ext cx="7407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1</a:t>
            </a:r>
            <a:r>
              <a:rPr lang="zh-CN" altLang="en-US" sz="1400" b="1" dirty="0"/>
              <a:t>：</a:t>
            </a:r>
            <a:r>
              <a:rPr lang="zh-CN" altLang="en-US" sz="1400" dirty="0"/>
              <a:t>搜索</a:t>
            </a:r>
            <a:r>
              <a:rPr lang="en-US" altLang="zh-CN" sz="1400" dirty="0"/>
              <a:t>before</a:t>
            </a:r>
            <a:r>
              <a:rPr lang="zh-CN" altLang="en-US" sz="1400" dirty="0"/>
              <a:t>中是否有</a:t>
            </a:r>
            <a:r>
              <a:rPr lang="en-US" altLang="zh-CN" sz="1400" dirty="0"/>
              <a:t>sentiment</a:t>
            </a:r>
            <a:r>
              <a:rPr lang="zh-CN" altLang="en-US" sz="1400" dirty="0"/>
              <a:t>，有则更新</a:t>
            </a:r>
            <a:r>
              <a:rPr lang="en-US" altLang="zh-CN" sz="1400" dirty="0"/>
              <a:t>before</a:t>
            </a:r>
          </a:p>
          <a:p>
            <a:r>
              <a:rPr lang="en-US" altLang="zh-CN" sz="1400" dirty="0"/>
              <a:t>                </a:t>
            </a:r>
            <a:r>
              <a:rPr lang="zh-CN" altLang="en-US" sz="1400" dirty="0"/>
              <a:t>（缩短至两个</a:t>
            </a:r>
            <a:r>
              <a:rPr lang="en-US" altLang="zh-CN" sz="1400" dirty="0"/>
              <a:t>sentiment</a:t>
            </a:r>
            <a:r>
              <a:rPr lang="zh-CN" altLang="en-US" sz="1400" dirty="0"/>
              <a:t>中间，包括前面的</a:t>
            </a:r>
            <a:r>
              <a:rPr lang="en-US" altLang="zh-CN" sz="1400" dirty="0"/>
              <a:t>sentiment</a:t>
            </a:r>
            <a:r>
              <a:rPr lang="zh-CN" altLang="en-US" sz="1400" dirty="0"/>
              <a:t>）</a:t>
            </a:r>
            <a:endParaRPr lang="en-US" altLang="zh-CN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85E313-EE41-4AE1-8BF6-B6F3EDA66B74}"/>
              </a:ext>
            </a:extLst>
          </p:cNvPr>
          <p:cNvSpPr txBox="1"/>
          <p:nvPr/>
        </p:nvSpPr>
        <p:spPr>
          <a:xfrm>
            <a:off x="3390470" y="2965650"/>
            <a:ext cx="7407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：</a:t>
            </a:r>
            <a:r>
              <a:rPr lang="zh-CN" altLang="en-US" sz="1400" dirty="0"/>
              <a:t>根据</a:t>
            </a:r>
            <a:r>
              <a:rPr lang="en-US" altLang="zh-CN" sz="1400" dirty="0"/>
              <a:t>before</a:t>
            </a:r>
            <a:r>
              <a:rPr lang="zh-CN" altLang="en-US" sz="1400" dirty="0"/>
              <a:t>中是否有</a:t>
            </a:r>
            <a:r>
              <a:rPr lang="en-US" altLang="zh-CN" sz="1400" dirty="0"/>
              <a:t>sentiment</a:t>
            </a:r>
            <a:r>
              <a:rPr lang="zh-CN" altLang="en-US" sz="1400" dirty="0"/>
              <a:t>分别进行情感分析（默认</a:t>
            </a:r>
            <a:r>
              <a:rPr lang="en-US" altLang="zh-CN" sz="1400" dirty="0" err="1"/>
              <a:t>b_multiscore</a:t>
            </a:r>
            <a:r>
              <a:rPr lang="en-US" altLang="zh-CN" sz="1400" dirty="0"/>
              <a:t>=0</a:t>
            </a:r>
            <a:r>
              <a:rPr lang="zh-CN" altLang="en-US" sz="1400" dirty="0"/>
              <a:t>）</a:t>
            </a:r>
            <a:endParaRPr lang="en-US" altLang="zh-CN" sz="14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D9DC44-8E34-4CF5-B5CC-3650880CB7DA}"/>
              </a:ext>
            </a:extLst>
          </p:cNvPr>
          <p:cNvGrpSpPr/>
          <p:nvPr/>
        </p:nvGrpSpPr>
        <p:grpSpPr>
          <a:xfrm>
            <a:off x="5228181" y="3429145"/>
            <a:ext cx="4932003" cy="2010102"/>
            <a:chOff x="4867963" y="3429000"/>
            <a:chExt cx="4932003" cy="201010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CE4084-E48D-47F2-9EF9-F566E8E663CC}"/>
                </a:ext>
              </a:extLst>
            </p:cNvPr>
            <p:cNvSpPr/>
            <p:nvPr/>
          </p:nvSpPr>
          <p:spPr>
            <a:xfrm>
              <a:off x="6158715" y="3429000"/>
              <a:ext cx="2352782" cy="3493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Before</a:t>
              </a:r>
              <a:r>
                <a:rPr lang="zh-CN" altLang="en-US" sz="1400" dirty="0"/>
                <a:t>中无</a:t>
              </a:r>
              <a:r>
                <a:rPr lang="en-US" altLang="zh-CN" sz="1400" dirty="0"/>
                <a:t>sentiment</a:t>
              </a:r>
              <a:endParaRPr lang="en-US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DD6354-0749-41A7-AE86-09054F27604C}"/>
                </a:ext>
              </a:extLst>
            </p:cNvPr>
            <p:cNvSpPr/>
            <p:nvPr/>
          </p:nvSpPr>
          <p:spPr>
            <a:xfrm>
              <a:off x="5706652" y="4012549"/>
              <a:ext cx="3254624" cy="3493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</a:rPr>
                <a:t>从前往后</a:t>
              </a:r>
              <a:r>
                <a:rPr lang="zh-CN" altLang="en-US" sz="1400" dirty="0"/>
                <a:t>遍历</a:t>
              </a:r>
              <a:r>
                <a:rPr lang="en-US" altLang="zh-CN" sz="1400" dirty="0"/>
                <a:t>before</a:t>
              </a:r>
              <a:r>
                <a:rPr lang="zh-CN" altLang="en-US" sz="1400" dirty="0"/>
                <a:t>中的词</a:t>
              </a:r>
              <a:r>
                <a:rPr lang="en-US" altLang="zh-CN" sz="1400" dirty="0"/>
                <a:t>k</a:t>
              </a:r>
              <a:endParaRPr lang="en-US" sz="1400" dirty="0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4534EE61-DACA-461A-B2E8-1FC104B27F5F}"/>
                </a:ext>
              </a:extLst>
            </p:cNvPr>
            <p:cNvSpPr/>
            <p:nvPr/>
          </p:nvSpPr>
          <p:spPr>
            <a:xfrm>
              <a:off x="5489753" y="4596098"/>
              <a:ext cx="3688422" cy="44150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k in </a:t>
              </a:r>
              <a:r>
                <a:rPr lang="en-US" sz="1400" dirty="0" err="1"/>
                <a:t>search_dict.keys</a:t>
              </a:r>
              <a:r>
                <a:rPr lang="en-US" sz="1400" dirty="0"/>
                <a:t>()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029C907-8AC8-43B9-91AA-A28D8381315C}"/>
                </a:ext>
              </a:extLst>
            </p:cNvPr>
            <p:cNvCxnSpPr>
              <a:stCxn id="16" idx="2"/>
              <a:endCxn id="18" idx="0"/>
            </p:cNvCxnSpPr>
            <p:nvPr/>
          </p:nvCxnSpPr>
          <p:spPr>
            <a:xfrm flipH="1">
              <a:off x="7333964" y="3778322"/>
              <a:ext cx="1142" cy="2342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5E2813-9062-4428-B049-83CC55E12D75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>
              <a:off x="7333964" y="4361871"/>
              <a:ext cx="0" cy="2342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2F9DBAA6-B162-4857-BEBA-73E39F4C43E5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rot="10800000" flipV="1">
              <a:off x="4867963" y="4816851"/>
              <a:ext cx="621791" cy="62225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2111E788-0923-434E-9A66-4221E7F8E01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178175" y="4816851"/>
              <a:ext cx="621791" cy="62225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036D418-5506-4563-A643-1348F3967986}"/>
              </a:ext>
            </a:extLst>
          </p:cNvPr>
          <p:cNvSpPr txBox="1"/>
          <p:nvPr/>
        </p:nvSpPr>
        <p:spPr>
          <a:xfrm>
            <a:off x="5301065" y="4509219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7773ED-8697-493A-A816-05D0077D0F97}"/>
              </a:ext>
            </a:extLst>
          </p:cNvPr>
          <p:cNvSpPr txBox="1"/>
          <p:nvPr/>
        </p:nvSpPr>
        <p:spPr>
          <a:xfrm>
            <a:off x="9623256" y="4509219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2223305E-181E-4D8E-A448-1F0EDB9C420B}"/>
              </a:ext>
            </a:extLst>
          </p:cNvPr>
          <p:cNvSpPr/>
          <p:nvPr/>
        </p:nvSpPr>
        <p:spPr>
          <a:xfrm>
            <a:off x="3789505" y="5439248"/>
            <a:ext cx="2891380" cy="70780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sentiment</a:t>
            </a:r>
            <a:r>
              <a:rPr lang="en-US" altLang="zh-CN" sz="1400" dirty="0"/>
              <a:t> </a:t>
            </a:r>
            <a:r>
              <a:rPr lang="en-US" sz="1400" dirty="0"/>
              <a:t>not in </a:t>
            </a:r>
            <a:r>
              <a:rPr lang="en-US" sz="1400" dirty="0" err="1"/>
              <a:t>search_dict</a:t>
            </a:r>
            <a:r>
              <a:rPr lang="en-US" sz="1400" dirty="0"/>
              <a:t>[k]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4F9C03A-6EC3-4529-87A4-4E5B6EB01488}"/>
              </a:ext>
            </a:extLst>
          </p:cNvPr>
          <p:cNvCxnSpPr>
            <a:cxnSpLocks/>
            <a:stCxn id="58" idx="1"/>
            <a:endCxn id="18" idx="1"/>
          </p:cNvCxnSpPr>
          <p:nvPr/>
        </p:nvCxnSpPr>
        <p:spPr>
          <a:xfrm rot="10800000" flipH="1">
            <a:off x="4519850" y="4187356"/>
            <a:ext cx="1547019" cy="2367213"/>
          </a:xfrm>
          <a:prstGeom prst="bentConnector3">
            <a:avLst>
              <a:gd name="adj1" fmla="val -738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7EF16C8-AA63-4871-94C8-1790DBC70967}"/>
              </a:ext>
            </a:extLst>
          </p:cNvPr>
          <p:cNvSpPr txBox="1"/>
          <p:nvPr/>
        </p:nvSpPr>
        <p:spPr>
          <a:xfrm>
            <a:off x="5271477" y="6076595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482DEB6-D4DE-44C6-8866-D3519A0C7C60}"/>
              </a:ext>
            </a:extLst>
          </p:cNvPr>
          <p:cNvSpPr/>
          <p:nvPr/>
        </p:nvSpPr>
        <p:spPr>
          <a:xfrm>
            <a:off x="8996766" y="5446637"/>
            <a:ext cx="2326836" cy="70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根据</a:t>
            </a:r>
            <a:r>
              <a:rPr lang="en-US" altLang="zh-CN" sz="1400" dirty="0" err="1"/>
              <a:t>pos_comment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neg_comment</a:t>
            </a:r>
            <a:r>
              <a:rPr lang="zh-CN" altLang="en-US" sz="1400" dirty="0"/>
              <a:t>给</a:t>
            </a:r>
            <a:r>
              <a:rPr lang="en-US" altLang="zh-CN" sz="1400" dirty="0" err="1"/>
              <a:t>b_multiscore</a:t>
            </a:r>
            <a:r>
              <a:rPr lang="zh-CN" altLang="en-US" sz="1400" dirty="0"/>
              <a:t>赋值，否则为</a:t>
            </a:r>
            <a:r>
              <a:rPr lang="en-US" altLang="zh-CN" sz="1400" dirty="0"/>
              <a:t>0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6A7F2A-28F2-4DFF-BD2F-EF45F46FE6A9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6680885" y="5793152"/>
            <a:ext cx="2315881" cy="7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2FAA5F9-C7FA-4E6D-8652-3B5DEADF552D}"/>
              </a:ext>
            </a:extLst>
          </p:cNvPr>
          <p:cNvSpPr txBox="1"/>
          <p:nvPr/>
        </p:nvSpPr>
        <p:spPr>
          <a:xfrm>
            <a:off x="7657575" y="5498398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265F1B-161C-40D8-A903-CBBCC14CBFB7}"/>
              </a:ext>
            </a:extLst>
          </p:cNvPr>
          <p:cNvSpPr txBox="1"/>
          <p:nvPr/>
        </p:nvSpPr>
        <p:spPr>
          <a:xfrm>
            <a:off x="8542772" y="1740612"/>
            <a:ext cx="2985630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 err="1"/>
              <a:t>非常</a:t>
            </a:r>
            <a:r>
              <a:rPr lang="en-US" sz="1000" dirty="0"/>
              <a:t> </a:t>
            </a:r>
            <a:r>
              <a:rPr lang="en-US" sz="1000" b="1" dirty="0" err="1"/>
              <a:t>便宜</a:t>
            </a:r>
            <a:r>
              <a:rPr lang="en-US" sz="1000" dirty="0"/>
              <a:t> </a:t>
            </a:r>
            <a:r>
              <a:rPr lang="en-US" sz="1000" dirty="0" err="1"/>
              <a:t>价格</a:t>
            </a:r>
            <a:r>
              <a:rPr lang="en-US" sz="1000" dirty="0"/>
              <a:t> </a:t>
            </a:r>
            <a:r>
              <a:rPr lang="en-US" sz="1000" dirty="0" err="1"/>
              <a:t>鞋子</a:t>
            </a:r>
            <a:r>
              <a:rPr lang="en-US" sz="1000" dirty="0"/>
              <a:t> </a:t>
            </a:r>
            <a:r>
              <a:rPr lang="en-US" sz="1000" dirty="0" err="1"/>
              <a:t>样式</a:t>
            </a:r>
            <a:r>
              <a:rPr lang="en-US" sz="1000" dirty="0"/>
              <a:t> </a:t>
            </a:r>
            <a:r>
              <a:rPr lang="en-US" sz="1000" dirty="0" err="1"/>
              <a:t>很好</a:t>
            </a:r>
            <a:r>
              <a:rPr lang="en-US" sz="1000" dirty="0"/>
              <a:t> </a:t>
            </a:r>
            <a:r>
              <a:rPr lang="en-US" sz="1000" b="1" dirty="0" err="1">
                <a:solidFill>
                  <a:srgbClr val="FF0000"/>
                </a:solidFill>
              </a:rPr>
              <a:t>很轻</a:t>
            </a:r>
            <a:r>
              <a:rPr lang="en-US" sz="1000" b="1" dirty="0"/>
              <a:t> </a:t>
            </a:r>
            <a:r>
              <a:rPr lang="en-US" sz="1000" b="1" dirty="0" err="1"/>
              <a:t>舒适</a:t>
            </a:r>
            <a:r>
              <a:rPr lang="en-US" sz="1000" b="1" dirty="0"/>
              <a:t> </a:t>
            </a:r>
            <a:r>
              <a:rPr lang="en-US" sz="1000" b="1" dirty="0" err="1"/>
              <a:t>好看</a:t>
            </a:r>
            <a:r>
              <a:rPr lang="en-US" sz="1000" b="1" dirty="0"/>
              <a:t> </a:t>
            </a:r>
            <a:r>
              <a:rPr lang="en-US" sz="1000" dirty="0" err="1"/>
              <a:t>喜欢</a:t>
            </a:r>
            <a:endParaRPr lang="en-US" sz="1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096AD8-03DD-4430-A94B-2C2C626D16A4}"/>
              </a:ext>
            </a:extLst>
          </p:cNvPr>
          <p:cNvSpPr/>
          <p:nvPr/>
        </p:nvSpPr>
        <p:spPr>
          <a:xfrm>
            <a:off x="4519851" y="6400679"/>
            <a:ext cx="143068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b_multiscore</a:t>
            </a:r>
            <a:r>
              <a:rPr lang="en-US" altLang="zh-CN" sz="1400" dirty="0"/>
              <a:t>=0</a:t>
            </a:r>
            <a:endParaRPr lang="en-US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B59A23-DEDC-4025-9067-FD440F1EDC27}"/>
              </a:ext>
            </a:extLst>
          </p:cNvPr>
          <p:cNvCxnSpPr>
            <a:stCxn id="34" idx="2"/>
            <a:endCxn id="58" idx="0"/>
          </p:cNvCxnSpPr>
          <p:nvPr/>
        </p:nvCxnSpPr>
        <p:spPr>
          <a:xfrm>
            <a:off x="5235195" y="6147056"/>
            <a:ext cx="0" cy="253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6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575508F-25BA-49F5-BC43-AE7DDDB53150}"/>
              </a:ext>
            </a:extLst>
          </p:cNvPr>
          <p:cNvGrpSpPr/>
          <p:nvPr/>
        </p:nvGrpSpPr>
        <p:grpSpPr>
          <a:xfrm>
            <a:off x="0" y="0"/>
            <a:ext cx="2095928" cy="6946224"/>
            <a:chOff x="0" y="0"/>
            <a:chExt cx="2095928" cy="69462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AD68B3-1786-4FE7-90F5-C02226AD97F3}"/>
                </a:ext>
              </a:extLst>
            </p:cNvPr>
            <p:cNvSpPr/>
            <p:nvPr/>
          </p:nvSpPr>
          <p:spPr>
            <a:xfrm>
              <a:off x="0" y="0"/>
              <a:ext cx="2095928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4A93BB-F021-4297-9D38-442E36426E45}"/>
                </a:ext>
              </a:extLst>
            </p:cNvPr>
            <p:cNvSpPr txBox="1"/>
            <p:nvPr/>
          </p:nvSpPr>
          <p:spPr>
            <a:xfrm>
              <a:off x="0" y="175140"/>
              <a:ext cx="2095928" cy="6771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</a:rPr>
                <a:t>pos_sentiments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正面情感词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altLang="zh-CN" sz="1400" b="1" dirty="0" err="1">
                  <a:solidFill>
                    <a:schemeClr val="bg1"/>
                  </a:solidFill>
                </a:rPr>
                <a:t>neu_sentiments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中性情感词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b="1" dirty="0" err="1">
                  <a:solidFill>
                    <a:schemeClr val="bg1"/>
                  </a:solidFill>
                </a:rPr>
                <a:t>neg_sentiments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负面情感词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b="1" dirty="0" err="1">
                  <a:solidFill>
                    <a:schemeClr val="bg1"/>
                  </a:solidFill>
                </a:rPr>
                <a:t>no_word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s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前缀否定词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b="1" dirty="0" err="1">
                  <a:solidFill>
                    <a:schemeClr val="bg1"/>
                  </a:solidFill>
                </a:rPr>
                <a:t>neu_begin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前缀中性词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b="1" dirty="0" err="1">
                  <a:solidFill>
                    <a:schemeClr val="bg1"/>
                  </a:solidFill>
                </a:rPr>
                <a:t>search_dict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特殊</a:t>
              </a:r>
              <a:r>
                <a:rPr lang="en-US" altLang="zh-CN" sz="1400" dirty="0">
                  <a:solidFill>
                    <a:schemeClr val="bg1"/>
                  </a:solidFill>
                </a:rPr>
                <a:t>comment</a:t>
              </a:r>
              <a:r>
                <a:rPr lang="zh-CN" altLang="en-US" sz="1400" dirty="0">
                  <a:solidFill>
                    <a:schemeClr val="bg1"/>
                  </a:solidFill>
                </a:rPr>
                <a:t>只能形容特定</a:t>
              </a:r>
              <a:r>
                <a:rPr lang="en-US" altLang="zh-CN" sz="1400" dirty="0">
                  <a:solidFill>
                    <a:schemeClr val="bg1"/>
                  </a:solidFill>
                </a:rPr>
                <a:t>sentiment</a:t>
              </a:r>
            </a:p>
            <a:p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en-US" altLang="zh-CN" sz="1400" b="1" dirty="0" err="1">
                  <a:solidFill>
                    <a:schemeClr val="bg1"/>
                  </a:solidFill>
                </a:rPr>
                <a:t>just_before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只能在前面形容</a:t>
              </a:r>
              <a:r>
                <a:rPr lang="en-US" altLang="zh-CN" sz="1400" dirty="0">
                  <a:solidFill>
                    <a:schemeClr val="bg1"/>
                  </a:solidFill>
                </a:rPr>
                <a:t>sentiment</a:t>
              </a:r>
            </a:p>
            <a:p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en-US" altLang="zh-CN" sz="1400" b="1" dirty="0" err="1">
                  <a:solidFill>
                    <a:schemeClr val="bg1"/>
                  </a:solidFill>
                </a:rPr>
                <a:t>neg_after_useless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特殊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neg_sentiment</a:t>
              </a:r>
              <a:r>
                <a:rPr lang="zh-CN" altLang="en-US" sz="1400" dirty="0">
                  <a:solidFill>
                    <a:schemeClr val="bg1"/>
                  </a:solidFill>
                </a:rPr>
                <a:t>后不能否定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b="1" dirty="0" err="1">
                  <a:solidFill>
                    <a:schemeClr val="bg1"/>
                  </a:solidFill>
                </a:rPr>
                <a:t>after_useless_dict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>
                  <a:solidFill>
                    <a:schemeClr val="bg1"/>
                  </a:solidFill>
                </a:rPr>
                <a:t>特殊</a:t>
              </a:r>
              <a:r>
                <a:rPr lang="en-US" altLang="zh-CN" sz="1400" dirty="0">
                  <a:solidFill>
                    <a:schemeClr val="bg1"/>
                  </a:solidFill>
                </a:rPr>
                <a:t>comment</a:t>
              </a:r>
              <a:r>
                <a:rPr lang="zh-CN" altLang="en-US" sz="1400" dirty="0">
                  <a:solidFill>
                    <a:schemeClr val="bg1"/>
                  </a:solidFill>
                </a:rPr>
                <a:t>不能在后面形容特定</a:t>
              </a:r>
              <a:r>
                <a:rPr lang="en-US" altLang="zh-CN" sz="1400" dirty="0">
                  <a:solidFill>
                    <a:schemeClr val="bg1"/>
                  </a:solidFill>
                </a:rPr>
                <a:t>sentiment</a:t>
              </a: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848F32A-6501-4A76-9520-D53D8D8F111D}"/>
              </a:ext>
            </a:extLst>
          </p:cNvPr>
          <p:cNvGraphicFramePr/>
          <p:nvPr/>
        </p:nvGraphicFramePr>
        <p:xfrm>
          <a:off x="2536576" y="386687"/>
          <a:ext cx="9268431" cy="109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843A30-3F73-4E16-8240-31AC4246BA02}"/>
              </a:ext>
            </a:extLst>
          </p:cNvPr>
          <p:cNvSpPr txBox="1"/>
          <p:nvPr/>
        </p:nvSpPr>
        <p:spPr>
          <a:xfrm>
            <a:off x="8498012" y="10982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en-US" altLang="zh-CN" dirty="0">
                <a:solidFill>
                  <a:srgbClr val="FF0000"/>
                </a:solidFill>
              </a:rPr>
              <a:t>keyword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6278BA-8E2F-4C2B-8A6F-003DE4B1011A}"/>
              </a:ext>
            </a:extLst>
          </p:cNvPr>
          <p:cNvSpPr/>
          <p:nvPr/>
        </p:nvSpPr>
        <p:spPr>
          <a:xfrm>
            <a:off x="2536576" y="1633591"/>
            <a:ext cx="452063" cy="498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计算 </a:t>
            </a:r>
            <a:r>
              <a:rPr lang="en-US" altLang="zh-CN" dirty="0"/>
              <a:t>BEFORE </a:t>
            </a:r>
            <a:r>
              <a:rPr lang="zh-CN" altLang="en-US" dirty="0"/>
              <a:t>系数（输出</a:t>
            </a:r>
            <a:r>
              <a:rPr lang="en-US" altLang="zh-CN" dirty="0" err="1"/>
              <a:t>b_multiscore</a:t>
            </a:r>
            <a:r>
              <a:rPr lang="zh-CN" altLang="en-US" dirty="0"/>
              <a:t>和</a:t>
            </a:r>
            <a:r>
              <a:rPr lang="en-US" altLang="zh-CN" dirty="0" err="1"/>
              <a:t>b_flag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57B51-9738-453C-9D56-BDB4A66368D2}"/>
              </a:ext>
            </a:extLst>
          </p:cNvPr>
          <p:cNvSpPr txBox="1"/>
          <p:nvPr/>
        </p:nvSpPr>
        <p:spPr>
          <a:xfrm>
            <a:off x="3390471" y="1633591"/>
            <a:ext cx="7407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：</a:t>
            </a:r>
            <a:r>
              <a:rPr lang="zh-CN" altLang="en-US" sz="1400" dirty="0"/>
              <a:t>根据</a:t>
            </a:r>
            <a:r>
              <a:rPr lang="en-US" altLang="zh-CN" sz="1400" dirty="0"/>
              <a:t>before</a:t>
            </a:r>
            <a:r>
              <a:rPr lang="zh-CN" altLang="en-US" sz="1400" dirty="0"/>
              <a:t>中是否有</a:t>
            </a:r>
            <a:r>
              <a:rPr lang="en-US" altLang="zh-CN" sz="1400" dirty="0"/>
              <a:t>sentiment</a:t>
            </a:r>
            <a:r>
              <a:rPr lang="zh-CN" altLang="en-US" sz="1400" dirty="0"/>
              <a:t>分别进行情感分析（默认</a:t>
            </a:r>
            <a:r>
              <a:rPr lang="en-US" altLang="zh-CN" sz="1400" dirty="0" err="1"/>
              <a:t>b_multiscore</a:t>
            </a:r>
            <a:r>
              <a:rPr lang="en-US" altLang="zh-CN" sz="1400" dirty="0"/>
              <a:t>=0</a:t>
            </a:r>
            <a:r>
              <a:rPr lang="zh-CN" altLang="en-US" sz="1400" dirty="0"/>
              <a:t>）</a:t>
            </a:r>
            <a:endParaRPr lang="en-US" altLang="zh-CN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D253DF-1B02-43FE-ADBC-2CBAB426A814}"/>
              </a:ext>
            </a:extLst>
          </p:cNvPr>
          <p:cNvSpPr/>
          <p:nvPr/>
        </p:nvSpPr>
        <p:spPr>
          <a:xfrm>
            <a:off x="6315733" y="2088937"/>
            <a:ext cx="1359685" cy="216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Before</a:t>
            </a:r>
            <a:r>
              <a:rPr lang="zh-CN" altLang="en-US" sz="1000" dirty="0"/>
              <a:t>中有</a:t>
            </a:r>
            <a:r>
              <a:rPr lang="en-US" altLang="zh-CN" sz="1000" dirty="0"/>
              <a:t>sentiment</a:t>
            </a:r>
            <a:endParaRPr lang="en-US" sz="1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FD1E54-C679-4D00-ABC3-DCF61B86145D}"/>
              </a:ext>
            </a:extLst>
          </p:cNvPr>
          <p:cNvSpPr/>
          <p:nvPr/>
        </p:nvSpPr>
        <p:spPr>
          <a:xfrm>
            <a:off x="5864811" y="2490328"/>
            <a:ext cx="2263188" cy="216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从后往前</a:t>
            </a:r>
            <a:r>
              <a:rPr lang="zh-CN" altLang="en-US" sz="1000" dirty="0"/>
              <a:t>遍历</a:t>
            </a:r>
            <a:r>
              <a:rPr lang="en-US" altLang="zh-CN" sz="1000" dirty="0"/>
              <a:t>before</a:t>
            </a:r>
            <a:r>
              <a:rPr lang="zh-CN" altLang="en-US" sz="1000" dirty="0"/>
              <a:t>中的词</a:t>
            </a:r>
            <a:r>
              <a:rPr lang="en-US" altLang="zh-CN" sz="1000" dirty="0" err="1"/>
              <a:t>bb_word</a:t>
            </a:r>
            <a:endParaRPr lang="en-US" sz="1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2526CB-44AF-4366-8533-9C8BC6F5C938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6995576" y="2305396"/>
            <a:ext cx="829" cy="184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11392D1-D086-4D0F-B362-C74DCE285F33}"/>
              </a:ext>
            </a:extLst>
          </p:cNvPr>
          <p:cNvSpPr/>
          <p:nvPr/>
        </p:nvSpPr>
        <p:spPr>
          <a:xfrm>
            <a:off x="3361472" y="2841060"/>
            <a:ext cx="1475846" cy="614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ysClr val="windowText" lastClr="000000"/>
                </a:solidFill>
              </a:rPr>
              <a:t>前缀否定词只能用来形容当前</a:t>
            </a:r>
            <a:r>
              <a:rPr lang="en-US" altLang="zh-CN" sz="1000" dirty="0">
                <a:solidFill>
                  <a:srgbClr val="FF0000"/>
                </a:solidFill>
              </a:rPr>
              <a:t>sentiment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，因而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b_multiscore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=-1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，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break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42622973-2AB4-47FB-99CD-545B8AA4E0E5}"/>
              </a:ext>
            </a:extLst>
          </p:cNvPr>
          <p:cNvSpPr/>
          <p:nvPr/>
        </p:nvSpPr>
        <p:spPr>
          <a:xfrm>
            <a:off x="5582998" y="2952400"/>
            <a:ext cx="2825153" cy="3033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ysClr val="windowText" lastClr="000000"/>
                </a:solidFill>
              </a:rPr>
              <a:t>bb_word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 in comments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B7518C-EF54-4181-A85B-909A6B7CCB9A}"/>
              </a:ext>
            </a:extLst>
          </p:cNvPr>
          <p:cNvCxnSpPr>
            <a:cxnSpLocks/>
            <a:stCxn id="35" idx="2"/>
            <a:endCxn id="8" idx="0"/>
          </p:cNvCxnSpPr>
          <p:nvPr/>
        </p:nvCxnSpPr>
        <p:spPr>
          <a:xfrm flipH="1">
            <a:off x="6995575" y="2706787"/>
            <a:ext cx="830" cy="245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B8214B3-0A8C-4B71-8C59-B4F0FD4A946C}"/>
              </a:ext>
            </a:extLst>
          </p:cNvPr>
          <p:cNvCxnSpPr>
            <a:cxnSpLocks/>
            <a:stCxn id="8" idx="1"/>
            <a:endCxn id="35" idx="1"/>
          </p:cNvCxnSpPr>
          <p:nvPr/>
        </p:nvCxnSpPr>
        <p:spPr>
          <a:xfrm rot="10800000" flipH="1">
            <a:off x="5582997" y="2598558"/>
            <a:ext cx="281813" cy="505516"/>
          </a:xfrm>
          <a:prstGeom prst="bentConnector3">
            <a:avLst>
              <a:gd name="adj1" fmla="val -811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B14D4D5-39BF-431B-8A77-0D0BB20D9F6D}"/>
              </a:ext>
            </a:extLst>
          </p:cNvPr>
          <p:cNvSpPr txBox="1"/>
          <p:nvPr/>
        </p:nvSpPr>
        <p:spPr>
          <a:xfrm>
            <a:off x="4994682" y="2675704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E38785E9-9A5F-4595-A088-90F65AEE5B7A}"/>
              </a:ext>
            </a:extLst>
          </p:cNvPr>
          <p:cNvSpPr/>
          <p:nvPr/>
        </p:nvSpPr>
        <p:spPr>
          <a:xfrm>
            <a:off x="5552999" y="3566145"/>
            <a:ext cx="2885150" cy="3033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ysClr val="windowText" lastClr="000000"/>
                </a:solidFill>
              </a:rPr>
              <a:t>bb_word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 in 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no_words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9FAD4B-0FAF-48B5-B68D-AEF34186C4D4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6995574" y="3255747"/>
            <a:ext cx="1" cy="31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9326769-93CD-478F-AE83-B225AC2192DC}"/>
              </a:ext>
            </a:extLst>
          </p:cNvPr>
          <p:cNvSpPr txBox="1"/>
          <p:nvPr/>
        </p:nvSpPr>
        <p:spPr>
          <a:xfrm>
            <a:off x="7000888" y="3255609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3C95C4-68CA-4D15-9222-B0834162C159}"/>
              </a:ext>
            </a:extLst>
          </p:cNvPr>
          <p:cNvSpPr txBox="1"/>
          <p:nvPr/>
        </p:nvSpPr>
        <p:spPr>
          <a:xfrm>
            <a:off x="4604326" y="3422955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80" name="Diamond 79">
            <a:extLst>
              <a:ext uri="{FF2B5EF4-FFF2-40B4-BE49-F238E27FC236}">
                <a16:creationId xmlns:a16="http://schemas.microsoft.com/office/drawing/2014/main" id="{E667B712-3AD5-4397-A158-0F87C19F3D5E}"/>
              </a:ext>
            </a:extLst>
          </p:cNvPr>
          <p:cNvSpPr/>
          <p:nvPr/>
        </p:nvSpPr>
        <p:spPr>
          <a:xfrm>
            <a:off x="5552999" y="4175831"/>
            <a:ext cx="2885150" cy="4805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ysClr val="windowText" lastClr="000000"/>
                </a:solidFill>
              </a:rPr>
              <a:t>bb_word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 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是否离当前</a:t>
            </a:r>
            <a:r>
              <a:rPr lang="en-US" altLang="zh-CN" sz="1000" dirty="0">
                <a:solidFill>
                  <a:srgbClr val="FF0000"/>
                </a:solidFill>
              </a:rPr>
              <a:t>sentiment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更近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B5D364D-0AD1-491E-8100-6DC0A66EBAC2}"/>
              </a:ext>
            </a:extLst>
          </p:cNvPr>
          <p:cNvCxnSpPr>
            <a:stCxn id="44" idx="2"/>
            <a:endCxn id="80" idx="0"/>
          </p:cNvCxnSpPr>
          <p:nvPr/>
        </p:nvCxnSpPr>
        <p:spPr>
          <a:xfrm>
            <a:off x="6995574" y="3869492"/>
            <a:ext cx="0" cy="306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779E23B-4E35-49A4-AEAB-B900A6484286}"/>
              </a:ext>
            </a:extLst>
          </p:cNvPr>
          <p:cNvSpPr txBox="1"/>
          <p:nvPr/>
        </p:nvSpPr>
        <p:spPr>
          <a:xfrm>
            <a:off x="7000888" y="3863052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4B9E1AF-8595-43F7-B0DE-D408DA41DC26}"/>
              </a:ext>
            </a:extLst>
          </p:cNvPr>
          <p:cNvSpPr/>
          <p:nvPr/>
        </p:nvSpPr>
        <p:spPr>
          <a:xfrm>
            <a:off x="3361472" y="3965457"/>
            <a:ext cx="1504845" cy="867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ysClr val="windowText" lastClr="000000"/>
                </a:solidFill>
              </a:rPr>
              <a:t>已找到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comment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，但该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comment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离当前</a:t>
            </a:r>
            <a:r>
              <a:rPr lang="en-US" altLang="zh-CN" sz="1000" dirty="0">
                <a:solidFill>
                  <a:srgbClr val="FF0000"/>
                </a:solidFill>
              </a:rPr>
              <a:t>sentiment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远，标记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b_multiscore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=100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，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break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06EB7EB-3457-49A6-AA26-69FAEB8F185D}"/>
              </a:ext>
            </a:extLst>
          </p:cNvPr>
          <p:cNvCxnSpPr>
            <a:cxnSpLocks/>
            <a:stCxn id="44" idx="1"/>
            <a:endCxn id="37" idx="2"/>
          </p:cNvCxnSpPr>
          <p:nvPr/>
        </p:nvCxnSpPr>
        <p:spPr>
          <a:xfrm rot="10800000">
            <a:off x="4099395" y="3455851"/>
            <a:ext cx="1453604" cy="2619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C63497E-6801-4430-B17E-493C1F5D5339}"/>
              </a:ext>
            </a:extLst>
          </p:cNvPr>
          <p:cNvCxnSpPr>
            <a:cxnSpLocks/>
            <a:stCxn id="80" idx="1"/>
            <a:endCxn id="85" idx="3"/>
          </p:cNvCxnSpPr>
          <p:nvPr/>
        </p:nvCxnSpPr>
        <p:spPr>
          <a:xfrm flipH="1" flipV="1">
            <a:off x="4866317" y="4399118"/>
            <a:ext cx="686682" cy="17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439F286-7C63-4812-A896-9680A0A7ABE4}"/>
              </a:ext>
            </a:extLst>
          </p:cNvPr>
          <p:cNvSpPr txBox="1"/>
          <p:nvPr/>
        </p:nvSpPr>
        <p:spPr>
          <a:xfrm>
            <a:off x="5040864" y="4108345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08C4D671-57FC-49D9-A5C5-2AB1ED3255B1}"/>
              </a:ext>
            </a:extLst>
          </p:cNvPr>
          <p:cNvSpPr/>
          <p:nvPr/>
        </p:nvSpPr>
        <p:spPr>
          <a:xfrm>
            <a:off x="5548345" y="4957495"/>
            <a:ext cx="2885150" cy="3874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ysClr val="windowText" lastClr="000000"/>
                </a:solidFill>
              </a:rPr>
              <a:t>bb_word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 in 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search_dict.keys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15607A2-18CB-4650-B404-5B2F7E02FDEE}"/>
              </a:ext>
            </a:extLst>
          </p:cNvPr>
          <p:cNvCxnSpPr>
            <a:stCxn id="80" idx="2"/>
            <a:endCxn id="92" idx="0"/>
          </p:cNvCxnSpPr>
          <p:nvPr/>
        </p:nvCxnSpPr>
        <p:spPr>
          <a:xfrm flipH="1">
            <a:off x="6990920" y="4656413"/>
            <a:ext cx="4654" cy="301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B2B7946-A43D-4E08-8621-6CB0691608CA}"/>
              </a:ext>
            </a:extLst>
          </p:cNvPr>
          <p:cNvSpPr txBox="1"/>
          <p:nvPr/>
        </p:nvSpPr>
        <p:spPr>
          <a:xfrm>
            <a:off x="7000888" y="4646463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E858A4A-BFC9-4BAD-8111-0DEA57046AF3}"/>
              </a:ext>
            </a:extLst>
          </p:cNvPr>
          <p:cNvSpPr/>
          <p:nvPr/>
        </p:nvSpPr>
        <p:spPr>
          <a:xfrm>
            <a:off x="4961653" y="4683846"/>
            <a:ext cx="2127997" cy="209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comment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应形容近的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sentiment</a:t>
            </a:r>
          </a:p>
          <a:p>
            <a:pPr algn="ctr"/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距离相同归前一个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sentiment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Diamond 97">
            <a:extLst>
              <a:ext uri="{FF2B5EF4-FFF2-40B4-BE49-F238E27FC236}">
                <a16:creationId xmlns:a16="http://schemas.microsoft.com/office/drawing/2014/main" id="{7A68068F-C4DE-45C6-8DDD-1952CEDE1F01}"/>
              </a:ext>
            </a:extLst>
          </p:cNvPr>
          <p:cNvSpPr/>
          <p:nvPr/>
        </p:nvSpPr>
        <p:spPr>
          <a:xfrm>
            <a:off x="3361472" y="5490843"/>
            <a:ext cx="2885150" cy="44813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sentiment 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in 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search_dict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[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bb_word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]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95AFBAB-DF6B-4822-881D-B5F1B878F2F9}"/>
              </a:ext>
            </a:extLst>
          </p:cNvPr>
          <p:cNvCxnSpPr>
            <a:stCxn id="92" idx="1"/>
            <a:endCxn id="98" idx="0"/>
          </p:cNvCxnSpPr>
          <p:nvPr/>
        </p:nvCxnSpPr>
        <p:spPr>
          <a:xfrm rot="10800000" flipV="1">
            <a:off x="4804047" y="5151211"/>
            <a:ext cx="744298" cy="3396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D4DE30A-FD51-44B9-BA17-5946F361350E}"/>
              </a:ext>
            </a:extLst>
          </p:cNvPr>
          <p:cNvSpPr txBox="1"/>
          <p:nvPr/>
        </p:nvSpPr>
        <p:spPr>
          <a:xfrm>
            <a:off x="4351983" y="5139761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9583BC4-4324-4229-B3BC-6F60C3871A68}"/>
              </a:ext>
            </a:extLst>
          </p:cNvPr>
          <p:cNvSpPr/>
          <p:nvPr/>
        </p:nvSpPr>
        <p:spPr>
          <a:xfrm>
            <a:off x="3448089" y="6250119"/>
            <a:ext cx="2711911" cy="4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ysClr val="windowText" lastClr="000000"/>
                </a:solidFill>
              </a:rPr>
              <a:t>已找到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comment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，但该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comment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不能用来形容当前</a:t>
            </a:r>
            <a:r>
              <a:rPr lang="en-US" altLang="zh-CN" sz="1000" dirty="0">
                <a:solidFill>
                  <a:srgbClr val="FF0000"/>
                </a:solidFill>
              </a:rPr>
              <a:t>sentiment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，标记</a:t>
            </a:r>
            <a:r>
              <a:rPr lang="en-US" altLang="zh-CN" sz="1000" dirty="0" err="1">
                <a:solidFill>
                  <a:sysClr val="windowText" lastClr="000000"/>
                </a:solidFill>
              </a:rPr>
              <a:t>b_multiscore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=100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，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break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EFBCFEB-775D-48CC-B4FE-379EB73AC9D6}"/>
              </a:ext>
            </a:extLst>
          </p:cNvPr>
          <p:cNvCxnSpPr>
            <a:cxnSpLocks/>
            <a:stCxn id="98" idx="2"/>
            <a:endCxn id="106" idx="0"/>
          </p:cNvCxnSpPr>
          <p:nvPr/>
        </p:nvCxnSpPr>
        <p:spPr>
          <a:xfrm flipH="1">
            <a:off x="4804045" y="5938982"/>
            <a:ext cx="2" cy="311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A8B2115-6472-4DC6-933F-12566B1BAC1A}"/>
              </a:ext>
            </a:extLst>
          </p:cNvPr>
          <p:cNvSpPr txBox="1"/>
          <p:nvPr/>
        </p:nvSpPr>
        <p:spPr>
          <a:xfrm>
            <a:off x="4351982" y="5921649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D3B2AAF-4ED3-4436-9738-1133B1D4D102}"/>
              </a:ext>
            </a:extLst>
          </p:cNvPr>
          <p:cNvCxnSpPr>
            <a:cxnSpLocks/>
            <a:stCxn id="98" idx="3"/>
            <a:endCxn id="121" idx="1"/>
          </p:cNvCxnSpPr>
          <p:nvPr/>
        </p:nvCxnSpPr>
        <p:spPr>
          <a:xfrm>
            <a:off x="6246622" y="5714913"/>
            <a:ext cx="725539" cy="77373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F7CE6C6-E005-4DD6-AE9B-3D4F62667A0E}"/>
              </a:ext>
            </a:extLst>
          </p:cNvPr>
          <p:cNvSpPr txBox="1"/>
          <p:nvPr/>
        </p:nvSpPr>
        <p:spPr>
          <a:xfrm>
            <a:off x="6211518" y="5956798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598256F-B9C0-4086-A161-FEBC9DEDB623}"/>
              </a:ext>
            </a:extLst>
          </p:cNvPr>
          <p:cNvSpPr txBox="1"/>
          <p:nvPr/>
        </p:nvSpPr>
        <p:spPr>
          <a:xfrm>
            <a:off x="6990919" y="5424872"/>
            <a:ext cx="44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49C34-2A96-47EA-BE10-EC249D227602}"/>
              </a:ext>
            </a:extLst>
          </p:cNvPr>
          <p:cNvSpPr/>
          <p:nvPr/>
        </p:nvSpPr>
        <p:spPr>
          <a:xfrm>
            <a:off x="5182620" y="5312121"/>
            <a:ext cx="1789541" cy="26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</a:rPr>
              <a:t>search_dict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规定了</a:t>
            </a:r>
            <a:endParaRPr lang="en-US" altLang="zh-CN" sz="10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comment-sentiment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特殊匹配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58DE751-65D6-4FE3-87C6-D0CD45DE2D10}"/>
              </a:ext>
            </a:extLst>
          </p:cNvPr>
          <p:cNvSpPr/>
          <p:nvPr/>
        </p:nvSpPr>
        <p:spPr>
          <a:xfrm>
            <a:off x="6972161" y="6264575"/>
            <a:ext cx="2078182" cy="4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根据</a:t>
            </a:r>
            <a:r>
              <a:rPr lang="en-US" altLang="zh-CN" sz="1000" dirty="0" err="1"/>
              <a:t>pos_comment</a:t>
            </a:r>
            <a:r>
              <a:rPr lang="zh-CN" altLang="en-US" sz="1000" dirty="0"/>
              <a:t>和</a:t>
            </a:r>
            <a:r>
              <a:rPr lang="en-US" altLang="zh-CN" sz="1000" dirty="0" err="1"/>
              <a:t>neg_comment</a:t>
            </a:r>
            <a:r>
              <a:rPr lang="zh-CN" altLang="en-US" sz="1000" dirty="0"/>
              <a:t>给</a:t>
            </a:r>
            <a:r>
              <a:rPr lang="en-US" altLang="zh-CN" sz="1000" dirty="0" err="1"/>
              <a:t>b_multiscore</a:t>
            </a:r>
            <a:r>
              <a:rPr lang="zh-CN" altLang="en-US" sz="1000" dirty="0"/>
              <a:t>赋值，</a:t>
            </a:r>
            <a:r>
              <a:rPr lang="en-US" altLang="zh-CN" sz="1000" dirty="0"/>
              <a:t>break</a:t>
            </a:r>
            <a:endParaRPr lang="en-US" sz="1000" dirty="0"/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2A17EFF-2FB7-40B6-A1F2-6101A5F9A764}"/>
              </a:ext>
            </a:extLst>
          </p:cNvPr>
          <p:cNvCxnSpPr>
            <a:stCxn id="92" idx="2"/>
            <a:endCxn id="121" idx="0"/>
          </p:cNvCxnSpPr>
          <p:nvPr/>
        </p:nvCxnSpPr>
        <p:spPr>
          <a:xfrm rot="16200000" flipH="1">
            <a:off x="7041263" y="5294585"/>
            <a:ext cx="919647" cy="102033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Diamond 130">
            <a:extLst>
              <a:ext uri="{FF2B5EF4-FFF2-40B4-BE49-F238E27FC236}">
                <a16:creationId xmlns:a16="http://schemas.microsoft.com/office/drawing/2014/main" id="{9C45F763-B379-4398-8D75-3B902BF7D7AE}"/>
              </a:ext>
            </a:extLst>
          </p:cNvPr>
          <p:cNvSpPr/>
          <p:nvPr/>
        </p:nvSpPr>
        <p:spPr>
          <a:xfrm>
            <a:off x="8920687" y="2197166"/>
            <a:ext cx="2884320" cy="80679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ysClr val="windowText" lastClr="000000"/>
                </a:solidFill>
              </a:rPr>
              <a:t>before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中的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sentiment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与当前</a:t>
            </a:r>
            <a:r>
              <a:rPr lang="en-US" altLang="zh-CN" sz="1000" dirty="0">
                <a:solidFill>
                  <a:srgbClr val="FF0000"/>
                </a:solidFill>
              </a:rPr>
              <a:t>sentiment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情感相同或两者均不为负面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CF5CCBF-E9AF-4ED6-93CD-318F0653A63E}"/>
              </a:ext>
            </a:extLst>
          </p:cNvPr>
          <p:cNvCxnSpPr>
            <a:stCxn id="35" idx="3"/>
            <a:endCxn id="131" idx="1"/>
          </p:cNvCxnSpPr>
          <p:nvPr/>
        </p:nvCxnSpPr>
        <p:spPr>
          <a:xfrm>
            <a:off x="8127999" y="2598558"/>
            <a:ext cx="792688" cy="20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DC2AAF3-D9FD-4D20-AFA6-0E3807EC2AA0}"/>
              </a:ext>
            </a:extLst>
          </p:cNvPr>
          <p:cNvSpPr/>
          <p:nvPr/>
        </p:nvSpPr>
        <p:spPr>
          <a:xfrm>
            <a:off x="7801993" y="2049598"/>
            <a:ext cx="1632517" cy="448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accent2"/>
                </a:solidFill>
              </a:rPr>
              <a:t>遍历完更新的</a:t>
            </a:r>
            <a:r>
              <a:rPr lang="en-US" altLang="zh-CN" sz="1000" dirty="0">
                <a:solidFill>
                  <a:schemeClr val="accent2"/>
                </a:solidFill>
              </a:rPr>
              <a:t>before</a:t>
            </a:r>
            <a:r>
              <a:rPr lang="zh-CN" altLang="en-US" sz="1000" dirty="0">
                <a:solidFill>
                  <a:schemeClr val="accent2"/>
                </a:solidFill>
              </a:rPr>
              <a:t>后</a:t>
            </a:r>
            <a:r>
              <a:rPr lang="en-US" altLang="zh-CN" sz="1000" dirty="0" err="1">
                <a:solidFill>
                  <a:schemeClr val="accent2"/>
                </a:solidFill>
              </a:rPr>
              <a:t>b_multiscore</a:t>
            </a:r>
            <a:r>
              <a:rPr lang="en-US" altLang="zh-CN" sz="1000" dirty="0">
                <a:solidFill>
                  <a:schemeClr val="accent2"/>
                </a:solidFill>
              </a:rPr>
              <a:t>=0</a:t>
            </a:r>
            <a:r>
              <a:rPr lang="zh-CN" altLang="en-US" sz="1000" dirty="0">
                <a:solidFill>
                  <a:schemeClr val="accent2"/>
                </a:solidFill>
              </a:rPr>
              <a:t>，之前标记为</a:t>
            </a:r>
            <a:r>
              <a:rPr lang="en-US" altLang="zh-CN" sz="1000" dirty="0">
                <a:solidFill>
                  <a:schemeClr val="accent2"/>
                </a:solidFill>
              </a:rPr>
              <a:t>100</a:t>
            </a:r>
            <a:r>
              <a:rPr lang="zh-CN" altLang="en-US" sz="1000" dirty="0">
                <a:solidFill>
                  <a:schemeClr val="accent2"/>
                </a:solidFill>
              </a:rPr>
              <a:t>的不再判断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63174BD-9044-4CE9-BD87-00BD7EDC9E79}"/>
              </a:ext>
            </a:extLst>
          </p:cNvPr>
          <p:cNvSpPr/>
          <p:nvPr/>
        </p:nvSpPr>
        <p:spPr>
          <a:xfrm>
            <a:off x="7460343" y="2775782"/>
            <a:ext cx="2127997" cy="15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【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兼具 透气性 </a:t>
            </a:r>
            <a:r>
              <a:rPr lang="zh-CN" altLang="en-US" sz="1000" b="1" dirty="0">
                <a:solidFill>
                  <a:schemeClr val="bg1">
                    <a:lumMod val="75000"/>
                  </a:schemeClr>
                </a:solidFill>
              </a:rPr>
              <a:t>支撑性</a:t>
            </a:r>
            <a:r>
              <a:rPr lang="en-US" altLang="zh-CN" sz="1000" b="1" dirty="0">
                <a:solidFill>
                  <a:schemeClr val="bg1">
                    <a:lumMod val="75000"/>
                  </a:schemeClr>
                </a:solidFill>
              </a:rPr>
              <a:t>】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141440F-D5E5-4915-9F4A-577D430BCDED}"/>
              </a:ext>
            </a:extLst>
          </p:cNvPr>
          <p:cNvSpPr/>
          <p:nvPr/>
        </p:nvSpPr>
        <p:spPr>
          <a:xfrm>
            <a:off x="9323756" y="3282593"/>
            <a:ext cx="2078182" cy="4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从前往后</a:t>
            </a:r>
            <a:r>
              <a:rPr lang="zh-CN" altLang="en-US" sz="1000" dirty="0"/>
              <a:t>遍历原始</a:t>
            </a:r>
            <a:r>
              <a:rPr lang="en-US" altLang="zh-CN" sz="1000" dirty="0"/>
              <a:t>before</a:t>
            </a:r>
            <a:r>
              <a:rPr lang="zh-CN" altLang="en-US" sz="1000" dirty="0"/>
              <a:t>到</a:t>
            </a:r>
            <a:r>
              <a:rPr lang="en-US" altLang="zh-CN" sz="1000" dirty="0"/>
              <a:t>before</a:t>
            </a:r>
            <a:r>
              <a:rPr lang="zh-CN" altLang="en-US" sz="1000" dirty="0"/>
              <a:t>中</a:t>
            </a:r>
            <a:r>
              <a:rPr lang="en-US" altLang="zh-CN" sz="1000" dirty="0"/>
              <a:t>sentiment</a:t>
            </a:r>
            <a:r>
              <a:rPr lang="zh-CN" altLang="en-US" sz="1000" dirty="0"/>
              <a:t>之间的词</a:t>
            </a:r>
            <a:endParaRPr lang="en-US" sz="1000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184D6E3-0BB9-4F95-8843-019A92C2BE12}"/>
              </a:ext>
            </a:extLst>
          </p:cNvPr>
          <p:cNvCxnSpPr>
            <a:stCxn id="131" idx="2"/>
            <a:endCxn id="137" idx="0"/>
          </p:cNvCxnSpPr>
          <p:nvPr/>
        </p:nvCxnSpPr>
        <p:spPr>
          <a:xfrm>
            <a:off x="10362847" y="3003963"/>
            <a:ext cx="0" cy="278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C0BB340E-E972-450E-93BD-29102AFE90AC}"/>
              </a:ext>
            </a:extLst>
          </p:cNvPr>
          <p:cNvCxnSpPr>
            <a:stCxn id="137" idx="1"/>
            <a:endCxn id="92" idx="3"/>
          </p:cNvCxnSpPr>
          <p:nvPr/>
        </p:nvCxnSpPr>
        <p:spPr>
          <a:xfrm rot="10800000" flipV="1">
            <a:off x="8433496" y="3506662"/>
            <a:ext cx="890261" cy="164454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28A5995-C1A2-468C-A994-431FB3C5D45E}"/>
              </a:ext>
            </a:extLst>
          </p:cNvPr>
          <p:cNvSpPr/>
          <p:nvPr/>
        </p:nvSpPr>
        <p:spPr>
          <a:xfrm>
            <a:off x="8920687" y="4022911"/>
            <a:ext cx="1853182" cy="806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</a:rPr>
              <a:t>Note: </a:t>
            </a:r>
            <a:r>
              <a:rPr lang="zh-CN" altLang="en-US" sz="1000" dirty="0">
                <a:solidFill>
                  <a:schemeClr val="accent2"/>
                </a:solidFill>
              </a:rPr>
              <a:t>从前往后所以不</a:t>
            </a:r>
            <a:r>
              <a:rPr lang="en-US" altLang="zh-CN" sz="1000" dirty="0">
                <a:solidFill>
                  <a:schemeClr val="accent2"/>
                </a:solidFill>
              </a:rPr>
              <a:t>break</a:t>
            </a:r>
            <a:r>
              <a:rPr lang="zh-CN" altLang="en-US" sz="1000" dirty="0">
                <a:solidFill>
                  <a:schemeClr val="accent2"/>
                </a:solidFill>
              </a:rPr>
              <a:t>，且若最后</a:t>
            </a:r>
            <a:r>
              <a:rPr lang="en-US" altLang="zh-CN" sz="1000" dirty="0" err="1">
                <a:solidFill>
                  <a:schemeClr val="accent2"/>
                </a:solidFill>
              </a:rPr>
              <a:t>b_multiscore</a:t>
            </a:r>
            <a:r>
              <a:rPr lang="zh-CN" altLang="en-US" sz="1000" dirty="0">
                <a:solidFill>
                  <a:schemeClr val="accent2"/>
                </a:solidFill>
              </a:rPr>
              <a:t>不为</a:t>
            </a:r>
            <a:r>
              <a:rPr lang="en-US" altLang="zh-CN" sz="1000" dirty="0">
                <a:solidFill>
                  <a:schemeClr val="accent2"/>
                </a:solidFill>
              </a:rPr>
              <a:t>0</a:t>
            </a:r>
            <a:r>
              <a:rPr lang="zh-CN" altLang="en-US" sz="1000" dirty="0">
                <a:solidFill>
                  <a:schemeClr val="accent2"/>
                </a:solidFill>
              </a:rPr>
              <a:t>，标记</a:t>
            </a:r>
            <a:r>
              <a:rPr lang="en-US" altLang="zh-CN" sz="1000" dirty="0" err="1">
                <a:solidFill>
                  <a:schemeClr val="accent2"/>
                </a:solidFill>
              </a:rPr>
              <a:t>b_flag</a:t>
            </a:r>
            <a:r>
              <a:rPr lang="en-US" altLang="zh-CN" sz="1000" dirty="0">
                <a:solidFill>
                  <a:schemeClr val="accent2"/>
                </a:solidFill>
              </a:rPr>
              <a:t>=1</a:t>
            </a:r>
            <a:r>
              <a:rPr lang="zh-CN" altLang="en-US" sz="1000" dirty="0">
                <a:solidFill>
                  <a:schemeClr val="accent2"/>
                </a:solidFill>
              </a:rPr>
              <a:t>，为计算最后得分遇到</a:t>
            </a:r>
            <a:r>
              <a:rPr lang="en-US" altLang="zh-CN" sz="1000" dirty="0">
                <a:solidFill>
                  <a:schemeClr val="accent2"/>
                </a:solidFill>
              </a:rPr>
              <a:t>comment-sentiment-sentiment-comment</a:t>
            </a:r>
            <a:r>
              <a:rPr lang="zh-CN" altLang="en-US" sz="1000" dirty="0">
                <a:solidFill>
                  <a:schemeClr val="accent2"/>
                </a:solidFill>
              </a:rPr>
              <a:t>做准备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63FD964-3053-4E0C-BD58-A3C2EE78111B}"/>
              </a:ext>
            </a:extLst>
          </p:cNvPr>
          <p:cNvSpPr txBox="1"/>
          <p:nvPr/>
        </p:nvSpPr>
        <p:spPr>
          <a:xfrm>
            <a:off x="9910785" y="2947535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4DAEAD8-CF90-4339-9C89-20E2F0058B02}"/>
              </a:ext>
            </a:extLst>
          </p:cNvPr>
          <p:cNvSpPr/>
          <p:nvPr/>
        </p:nvSpPr>
        <p:spPr>
          <a:xfrm>
            <a:off x="10722095" y="5306855"/>
            <a:ext cx="1359685" cy="216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b_multiscore</a:t>
            </a:r>
            <a:r>
              <a:rPr lang="zh-CN" altLang="en-US" sz="1000" dirty="0"/>
              <a:t>仍为</a:t>
            </a:r>
            <a:r>
              <a:rPr lang="en-US" altLang="zh-CN" sz="1000" dirty="0"/>
              <a:t>0</a:t>
            </a:r>
            <a:endParaRPr lang="en-US" sz="1000" dirty="0"/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AB6E2817-1011-48FC-88A4-2E3B85BB482F}"/>
              </a:ext>
            </a:extLst>
          </p:cNvPr>
          <p:cNvCxnSpPr>
            <a:stCxn id="131" idx="3"/>
            <a:endCxn id="155" idx="0"/>
          </p:cNvCxnSpPr>
          <p:nvPr/>
        </p:nvCxnSpPr>
        <p:spPr>
          <a:xfrm flipH="1">
            <a:off x="11401938" y="2600565"/>
            <a:ext cx="403069" cy="2706290"/>
          </a:xfrm>
          <a:prstGeom prst="bentConnector4">
            <a:avLst>
              <a:gd name="adj1" fmla="val -56715"/>
              <a:gd name="adj2" fmla="val 574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157ACD56-83B1-4A7E-9BED-35FBEBBEAF03}"/>
              </a:ext>
            </a:extLst>
          </p:cNvPr>
          <p:cNvSpPr txBox="1"/>
          <p:nvPr/>
        </p:nvSpPr>
        <p:spPr>
          <a:xfrm>
            <a:off x="11507952" y="3865279"/>
            <a:ext cx="45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A810530-080C-42B6-BBA4-14666B536716}"/>
              </a:ext>
            </a:extLst>
          </p:cNvPr>
          <p:cNvSpPr/>
          <p:nvPr/>
        </p:nvSpPr>
        <p:spPr>
          <a:xfrm>
            <a:off x="9245600" y="5730835"/>
            <a:ext cx="2420922" cy="7707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FF0000"/>
                </a:solidFill>
              </a:rPr>
              <a:t>最后将标记用的</a:t>
            </a:r>
            <a:r>
              <a:rPr lang="en-US" altLang="zh-CN" sz="1200" b="1" dirty="0" err="1">
                <a:solidFill>
                  <a:srgbClr val="FF0000"/>
                </a:solidFill>
              </a:rPr>
              <a:t>b_multiscore</a:t>
            </a:r>
            <a:r>
              <a:rPr lang="en-US" altLang="zh-CN" sz="1200" b="1" dirty="0">
                <a:solidFill>
                  <a:srgbClr val="FF0000"/>
                </a:solidFill>
              </a:rPr>
              <a:t>=100</a:t>
            </a:r>
            <a:r>
              <a:rPr lang="zh-CN" altLang="en-US" sz="1200" b="1" dirty="0">
                <a:solidFill>
                  <a:srgbClr val="FF0000"/>
                </a:solidFill>
              </a:rPr>
              <a:t>改为</a:t>
            </a:r>
            <a:r>
              <a:rPr lang="en-US" altLang="zh-CN" sz="1200" b="1" dirty="0" err="1">
                <a:solidFill>
                  <a:srgbClr val="FF0000"/>
                </a:solidFill>
              </a:rPr>
              <a:t>b_multiscore</a:t>
            </a:r>
            <a:r>
              <a:rPr lang="en-US" altLang="zh-CN" sz="1200" b="1" dirty="0">
                <a:solidFill>
                  <a:srgbClr val="FF0000"/>
                </a:solidFill>
              </a:rPr>
              <a:t>=0</a:t>
            </a:r>
            <a:r>
              <a:rPr lang="zh-CN" altLang="en-US" sz="1200" b="1" dirty="0">
                <a:solidFill>
                  <a:srgbClr val="FF0000"/>
                </a:solidFill>
              </a:rPr>
              <a:t>，即</a:t>
            </a:r>
            <a:r>
              <a:rPr lang="en-US" altLang="zh-CN" sz="1200" b="1" dirty="0">
                <a:solidFill>
                  <a:srgbClr val="FF0000"/>
                </a:solidFill>
              </a:rPr>
              <a:t>before</a:t>
            </a:r>
            <a:r>
              <a:rPr lang="zh-CN" altLang="en-US" sz="1200" b="1" dirty="0">
                <a:solidFill>
                  <a:srgbClr val="FF0000"/>
                </a:solidFill>
              </a:rPr>
              <a:t>中无</a:t>
            </a:r>
            <a:r>
              <a:rPr lang="en-US" altLang="zh-CN" sz="1200" b="1" dirty="0">
                <a:solidFill>
                  <a:srgbClr val="FF0000"/>
                </a:solidFill>
              </a:rPr>
              <a:t>comment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E3974F5-5CB1-4A65-A01F-DCEF0AF44791}"/>
              </a:ext>
            </a:extLst>
          </p:cNvPr>
          <p:cNvSpPr txBox="1"/>
          <p:nvPr/>
        </p:nvSpPr>
        <p:spPr>
          <a:xfrm>
            <a:off x="3174370" y="2076773"/>
            <a:ext cx="2985630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 err="1"/>
              <a:t>非常</a:t>
            </a:r>
            <a:r>
              <a:rPr lang="en-US" sz="1000" dirty="0"/>
              <a:t> </a:t>
            </a:r>
            <a:r>
              <a:rPr lang="en-US" sz="1000" b="1" dirty="0" err="1"/>
              <a:t>便宜</a:t>
            </a:r>
            <a:r>
              <a:rPr lang="en-US" sz="1000" b="1" dirty="0"/>
              <a:t> </a:t>
            </a:r>
            <a:r>
              <a:rPr lang="en-US" sz="1000" dirty="0" err="1"/>
              <a:t>价格</a:t>
            </a:r>
            <a:r>
              <a:rPr lang="en-US" sz="1000" dirty="0"/>
              <a:t> </a:t>
            </a:r>
            <a:r>
              <a:rPr lang="en-US" sz="1000" dirty="0" err="1"/>
              <a:t>鞋子</a:t>
            </a:r>
            <a:r>
              <a:rPr lang="en-US" sz="1000" dirty="0"/>
              <a:t> </a:t>
            </a:r>
            <a:r>
              <a:rPr lang="en-US" sz="1000" dirty="0" err="1"/>
              <a:t>样式</a:t>
            </a:r>
            <a:r>
              <a:rPr lang="en-US" sz="1000" dirty="0"/>
              <a:t> </a:t>
            </a:r>
            <a:r>
              <a:rPr lang="en-US" sz="1000" dirty="0" err="1"/>
              <a:t>很好</a:t>
            </a:r>
            <a:r>
              <a:rPr lang="en-US" sz="1000" b="1" dirty="0"/>
              <a:t> </a:t>
            </a:r>
            <a:r>
              <a:rPr lang="en-US" sz="1000" b="1" dirty="0" err="1">
                <a:solidFill>
                  <a:srgbClr val="FF0000"/>
                </a:solidFill>
              </a:rPr>
              <a:t>很轻</a:t>
            </a:r>
            <a:r>
              <a:rPr lang="en-US" sz="1000" b="1" dirty="0"/>
              <a:t> </a:t>
            </a:r>
            <a:r>
              <a:rPr lang="en-US" sz="1000" b="1" dirty="0" err="1"/>
              <a:t>舒适</a:t>
            </a:r>
            <a:r>
              <a:rPr lang="en-US" sz="1000" b="1" dirty="0"/>
              <a:t> </a:t>
            </a:r>
            <a:r>
              <a:rPr lang="en-US" sz="1000" b="1" dirty="0" err="1"/>
              <a:t>好看</a:t>
            </a:r>
            <a:r>
              <a:rPr lang="en-US" sz="1000" b="1" dirty="0"/>
              <a:t> </a:t>
            </a:r>
            <a:r>
              <a:rPr lang="en-US" sz="1000" dirty="0" err="1"/>
              <a:t>喜欢</a:t>
            </a:r>
            <a:endParaRPr lang="en-US" sz="10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DBC7CC6-80F6-476F-9BF9-278210CC1ECF}"/>
              </a:ext>
            </a:extLst>
          </p:cNvPr>
          <p:cNvSpPr txBox="1"/>
          <p:nvPr/>
        </p:nvSpPr>
        <p:spPr>
          <a:xfrm>
            <a:off x="9436828" y="1932165"/>
            <a:ext cx="25705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【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个人感觉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鞋子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穿着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挺舒服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 不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臭脚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000" b="1" dirty="0" err="1">
                <a:solidFill>
                  <a:schemeClr val="bg1">
                    <a:lumMod val="75000"/>
                  </a:schemeClr>
                </a:solidFill>
              </a:rPr>
              <a:t>透气</a:t>
            </a:r>
            <a:r>
              <a:rPr lang="en-US" altLang="zh-CN" sz="1000" b="1" dirty="0">
                <a:solidFill>
                  <a:schemeClr val="bg1">
                    <a:lumMod val="75000"/>
                  </a:schemeClr>
                </a:solidFill>
              </a:rPr>
              <a:t>】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D3B6966-78CE-40C2-8E5D-DC00372EEDE2}"/>
              </a:ext>
            </a:extLst>
          </p:cNvPr>
          <p:cNvSpPr txBox="1"/>
          <p:nvPr/>
        </p:nvSpPr>
        <p:spPr>
          <a:xfrm>
            <a:off x="2945468" y="4951696"/>
            <a:ext cx="20108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【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不好看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适合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000" b="1" dirty="0" err="1">
                <a:solidFill>
                  <a:schemeClr val="bg1">
                    <a:lumMod val="75000"/>
                  </a:schemeClr>
                </a:solidFill>
              </a:rPr>
              <a:t>老年人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 穿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我婆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】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29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9801</TotalTime>
  <Words>3350</Words>
  <Application>Microsoft Office PowerPoint</Application>
  <PresentationFormat>Widescreen</PresentationFormat>
  <Paragraphs>504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COMMENTS  NLP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Doris</dc:creator>
  <cp:lastModifiedBy>Wu, Doris</cp:lastModifiedBy>
  <cp:revision>199</cp:revision>
  <dcterms:created xsi:type="dcterms:W3CDTF">2022-05-10T08:21:18Z</dcterms:created>
  <dcterms:modified xsi:type="dcterms:W3CDTF">2022-05-17T03:42:56Z</dcterms:modified>
</cp:coreProperties>
</file>