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80" r:id="rId5"/>
    <p:sldId id="282" r:id="rId6"/>
    <p:sldId id="290" r:id="rId7"/>
    <p:sldId id="279" r:id="rId8"/>
    <p:sldId id="299" r:id="rId9"/>
    <p:sldId id="275" r:id="rId10"/>
    <p:sldId id="287" r:id="rId11"/>
    <p:sldId id="289" r:id="rId12"/>
    <p:sldId id="298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1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0CA"/>
    <a:srgbClr val="0D1325"/>
    <a:srgbClr val="8EE0DC"/>
    <a:srgbClr val="2A9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02" y="114"/>
      </p:cViewPr>
      <p:guideLst>
        <p:guide orient="horz" pos="21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7T21:06:33.20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68594" t="65577" b="15737"/>
          <a:stretch>
            <a:fillRect/>
          </a:stretch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61" y="901699"/>
            <a:ext cx="5402077" cy="54070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50" name="矩形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D1325"/>
              </a:gs>
              <a:gs pos="0">
                <a:srgbClr val="0D1325">
                  <a:alpha val="50000"/>
                </a:srgbClr>
              </a:gs>
              <a:gs pos="44000">
                <a:srgbClr val="0D1325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190081" y="2075544"/>
            <a:ext cx="2467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zh-CN" alt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34515" y="2366629"/>
            <a:ext cx="37201" cy="1671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668" y="3460142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54D0CA"/>
                </a:solidFill>
              </a:rPr>
              <a:t>城市规划与大数据</a:t>
            </a:r>
            <a:endParaRPr lang="zh-CN" altLang="en-US" sz="2800" dirty="0">
              <a:solidFill>
                <a:srgbClr val="54D0CA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62195" y="2014855"/>
            <a:ext cx="50165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</a:rPr>
              <a:t>坚持以人为本思想科学规划城市建设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132187" y="3895576"/>
            <a:ext cx="50989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Urban Planning &amp; Big Data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4902952" y="3446650"/>
            <a:ext cx="5098967" cy="0"/>
          </a:xfrm>
          <a:prstGeom prst="line">
            <a:avLst/>
          </a:prstGeom>
          <a:ln w="2222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3850323" y="4869387"/>
            <a:ext cx="1320658" cy="360103"/>
          </a:xfrm>
          <a:prstGeom prst="roundRect">
            <a:avLst>
              <a:gd name="adj" fmla="val 50000"/>
            </a:avLst>
          </a:prstGeom>
          <a:solidFill>
            <a:srgbClr val="2A999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Part1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435671" y="4869387"/>
            <a:ext cx="1320658" cy="360103"/>
          </a:xfrm>
          <a:prstGeom prst="roundRect">
            <a:avLst>
              <a:gd name="adj" fmla="val 50000"/>
            </a:avLst>
          </a:prstGeom>
          <a:solidFill>
            <a:srgbClr val="2A999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Part2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7021020" y="4869387"/>
            <a:ext cx="1320658" cy="360103"/>
          </a:xfrm>
          <a:prstGeom prst="roundRect">
            <a:avLst>
              <a:gd name="adj" fmla="val 50000"/>
            </a:avLst>
          </a:prstGeom>
          <a:solidFill>
            <a:srgbClr val="2A999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Part3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652074" y="6308551"/>
            <a:ext cx="3383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计科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尚博文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慕治有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0" presetClass="entr" presetSubtype="0" decel="100000" fill="hold" grpId="0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0" presetClass="entr" presetSubtype="0" decel="100000" fill="hold" grpId="0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0" presetClass="entr" presetSubtype="0" decel="100000" fill="hold" grpId="0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  <p:bldP spid="53" grpId="0" animBg="1"/>
          <p:bldP spid="54" grpId="0"/>
          <p:bldP spid="55" grpId="0"/>
          <p:bldP spid="56" grpId="0"/>
          <p:bldP spid="96" grpId="0" animBg="1"/>
          <p:bldP spid="97" grpId="0" bldLvl="0" animBg="1"/>
          <p:bldP spid="9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0" presetClass="entr" presetSubtype="0" decel="100000" fill="hold" grpId="0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0" presetClass="entr" presetSubtype="0" decel="100000" fill="hold" grpId="0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0" presetClass="entr" presetSubtype="0" decel="100000" fill="hold" grpId="0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  <p:bldP spid="53" grpId="0" animBg="1"/>
          <p:bldP spid="54" grpId="0"/>
          <p:bldP spid="55" grpId="0"/>
          <p:bldP spid="56" grpId="0"/>
          <p:bldP spid="96" grpId="0" animBg="1"/>
          <p:bldP spid="97" grpId="0" bldLvl="0" animBg="1"/>
          <p:bldP spid="98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4961" y="901699"/>
            <a:ext cx="5402077" cy="540702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787989">
            <a:off x="-10930699" y="-9895296"/>
            <a:ext cx="14637691" cy="1465109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048470">
            <a:off x="9916090" y="1297300"/>
            <a:ext cx="10013678" cy="10022849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D1325"/>
              </a:gs>
              <a:gs pos="0">
                <a:srgbClr val="0D1325">
                  <a:alpha val="50000"/>
                </a:srgbClr>
              </a:gs>
              <a:gs pos="44000">
                <a:srgbClr val="0D1325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59176" y="2114023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谢谢观看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98576" y="3848518"/>
            <a:ext cx="374967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尚博文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慕治有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!@#$!@#!@#$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4089" y="3997743"/>
            <a:ext cx="287337" cy="1130300"/>
            <a:chOff x="4354089" y="3997743"/>
            <a:chExt cx="287337" cy="1130300"/>
          </a:xfrm>
        </p:grpSpPr>
        <p:sp>
          <p:nvSpPr>
            <p:cNvPr id="19" name="椭圆 18"/>
            <p:cNvSpPr/>
            <p:nvPr/>
          </p:nvSpPr>
          <p:spPr>
            <a:xfrm>
              <a:off x="4354089" y="3997743"/>
              <a:ext cx="287337" cy="287338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54089" y="4415256"/>
              <a:ext cx="287337" cy="287337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54089" y="4840706"/>
              <a:ext cx="287337" cy="287337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/>
            <p:nvPr/>
          </p:nvSpPr>
          <p:spPr>
            <a:xfrm>
              <a:off x="4411239" y="4056481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577593" h="577592">
                  <a:moveTo>
                    <a:pt x="234310" y="380217"/>
                  </a:moveTo>
                  <a:cubicBezTo>
                    <a:pt x="246869" y="387442"/>
                    <a:pt x="258665" y="381442"/>
                    <a:pt x="262548" y="404283"/>
                  </a:cubicBezTo>
                  <a:cubicBezTo>
                    <a:pt x="266431" y="427125"/>
                    <a:pt x="242854" y="459767"/>
                    <a:pt x="229183" y="471323"/>
                  </a:cubicBezTo>
                  <a:cubicBezTo>
                    <a:pt x="215512" y="482878"/>
                    <a:pt x="193419" y="478515"/>
                    <a:pt x="180522" y="473617"/>
                  </a:cubicBezTo>
                  <a:cubicBezTo>
                    <a:pt x="193965" y="466292"/>
                    <a:pt x="207048" y="454529"/>
                    <a:pt x="217339" y="440601"/>
                  </a:cubicBezTo>
                  <a:cubicBezTo>
                    <a:pt x="233687" y="418479"/>
                    <a:pt x="240024" y="395096"/>
                    <a:pt x="234310" y="380217"/>
                  </a:cubicBezTo>
                  <a:close/>
                  <a:moveTo>
                    <a:pt x="425006" y="121382"/>
                  </a:moveTo>
                  <a:cubicBezTo>
                    <a:pt x="429704" y="126991"/>
                    <a:pt x="433488" y="134230"/>
                    <a:pt x="436644" y="143057"/>
                  </a:cubicBezTo>
                  <a:cubicBezTo>
                    <a:pt x="453017" y="188848"/>
                    <a:pt x="374979" y="223071"/>
                    <a:pt x="356472" y="222273"/>
                  </a:cubicBezTo>
                  <a:cubicBezTo>
                    <a:pt x="340632" y="221589"/>
                    <a:pt x="329013" y="212922"/>
                    <a:pt x="316773" y="203393"/>
                  </a:cubicBezTo>
                  <a:cubicBezTo>
                    <a:pt x="332982" y="199546"/>
                    <a:pt x="349992" y="192409"/>
                    <a:pt x="365914" y="183372"/>
                  </a:cubicBezTo>
                  <a:cubicBezTo>
                    <a:pt x="400284" y="163865"/>
                    <a:pt x="423202" y="139309"/>
                    <a:pt x="425006" y="121382"/>
                  </a:cubicBezTo>
                  <a:close/>
                  <a:moveTo>
                    <a:pt x="288797" y="0"/>
                  </a:moveTo>
                  <a:cubicBezTo>
                    <a:pt x="448295" y="0"/>
                    <a:pt x="577593" y="129298"/>
                    <a:pt x="577593" y="288796"/>
                  </a:cubicBezTo>
                  <a:cubicBezTo>
                    <a:pt x="577593" y="448294"/>
                    <a:pt x="448295" y="577592"/>
                    <a:pt x="288797" y="577592"/>
                  </a:cubicBezTo>
                  <a:cubicBezTo>
                    <a:pt x="242745" y="577593"/>
                    <a:pt x="199210" y="566813"/>
                    <a:pt x="160790" y="547224"/>
                  </a:cubicBezTo>
                  <a:lnTo>
                    <a:pt x="160978" y="548653"/>
                  </a:lnTo>
                  <a:cubicBezTo>
                    <a:pt x="160918" y="548616"/>
                    <a:pt x="159201" y="547509"/>
                    <a:pt x="156576" y="545302"/>
                  </a:cubicBezTo>
                  <a:cubicBezTo>
                    <a:pt x="155826" y="545059"/>
                    <a:pt x="155138" y="544697"/>
                    <a:pt x="154452" y="544332"/>
                  </a:cubicBezTo>
                  <a:lnTo>
                    <a:pt x="154081" y="542962"/>
                  </a:lnTo>
                  <a:cubicBezTo>
                    <a:pt x="143887" y="534039"/>
                    <a:pt x="126458" y="513897"/>
                    <a:pt x="125778" y="482542"/>
                  </a:cubicBezTo>
                  <a:cubicBezTo>
                    <a:pt x="125207" y="456209"/>
                    <a:pt x="135424" y="442013"/>
                    <a:pt x="144328" y="435402"/>
                  </a:cubicBezTo>
                  <a:cubicBezTo>
                    <a:pt x="141049" y="427772"/>
                    <a:pt x="139101" y="420175"/>
                    <a:pt x="137482" y="414002"/>
                  </a:cubicBezTo>
                  <a:cubicBezTo>
                    <a:pt x="130441" y="387159"/>
                    <a:pt x="138178" y="160274"/>
                    <a:pt x="347629" y="102143"/>
                  </a:cubicBezTo>
                  <a:cubicBezTo>
                    <a:pt x="355010" y="100659"/>
                    <a:pt x="362177" y="99561"/>
                    <a:pt x="369059" y="99057"/>
                  </a:cubicBezTo>
                  <a:cubicBezTo>
                    <a:pt x="375940" y="98553"/>
                    <a:pt x="382537" y="98644"/>
                    <a:pt x="388776" y="99538"/>
                  </a:cubicBezTo>
                  <a:cubicBezTo>
                    <a:pt x="400320" y="101193"/>
                    <a:pt x="410643" y="105601"/>
                    <a:pt x="418998" y="114390"/>
                  </a:cubicBezTo>
                  <a:cubicBezTo>
                    <a:pt x="425438" y="129703"/>
                    <a:pt x="401160" y="157423"/>
                    <a:pt x="362093" y="179190"/>
                  </a:cubicBezTo>
                  <a:cubicBezTo>
                    <a:pt x="345488" y="188443"/>
                    <a:pt x="327757" y="195717"/>
                    <a:pt x="311456" y="199847"/>
                  </a:cubicBezTo>
                  <a:cubicBezTo>
                    <a:pt x="306035" y="196348"/>
                    <a:pt x="300569" y="194901"/>
                    <a:pt x="294986" y="197818"/>
                  </a:cubicBezTo>
                  <a:cubicBezTo>
                    <a:pt x="275325" y="208090"/>
                    <a:pt x="219960" y="314670"/>
                    <a:pt x="214388" y="347873"/>
                  </a:cubicBezTo>
                  <a:cubicBezTo>
                    <a:pt x="212440" y="359480"/>
                    <a:pt x="217439" y="367666"/>
                    <a:pt x="224964" y="373701"/>
                  </a:cubicBezTo>
                  <a:lnTo>
                    <a:pt x="224630" y="374083"/>
                  </a:lnTo>
                  <a:cubicBezTo>
                    <a:pt x="237092" y="384983"/>
                    <a:pt x="231822" y="412316"/>
                    <a:pt x="212274" y="438164"/>
                  </a:cubicBezTo>
                  <a:cubicBezTo>
                    <a:pt x="201379" y="452569"/>
                    <a:pt x="187435" y="464598"/>
                    <a:pt x="173722" y="471257"/>
                  </a:cubicBezTo>
                  <a:cubicBezTo>
                    <a:pt x="160041" y="464734"/>
                    <a:pt x="151775" y="453122"/>
                    <a:pt x="146587" y="441033"/>
                  </a:cubicBezTo>
                  <a:cubicBezTo>
                    <a:pt x="139259" y="451214"/>
                    <a:pt x="130813" y="467448"/>
                    <a:pt x="133146" y="486288"/>
                  </a:cubicBezTo>
                  <a:cubicBezTo>
                    <a:pt x="137119" y="518381"/>
                    <a:pt x="141720" y="516247"/>
                    <a:pt x="146174" y="525248"/>
                  </a:cubicBezTo>
                  <a:cubicBezTo>
                    <a:pt x="158269" y="542339"/>
                    <a:pt x="158341" y="537239"/>
                    <a:pt x="159578" y="539900"/>
                  </a:cubicBezTo>
                  <a:cubicBezTo>
                    <a:pt x="198149" y="560306"/>
                    <a:pt x="242154" y="571597"/>
                    <a:pt x="288797" y="571597"/>
                  </a:cubicBezTo>
                  <a:cubicBezTo>
                    <a:pt x="444983" y="571597"/>
                    <a:pt x="571598" y="444983"/>
                    <a:pt x="571598" y="288796"/>
                  </a:cubicBezTo>
                  <a:cubicBezTo>
                    <a:pt x="571598" y="132609"/>
                    <a:pt x="444984" y="5995"/>
                    <a:pt x="288797" y="5995"/>
                  </a:cubicBezTo>
                  <a:cubicBezTo>
                    <a:pt x="132610" y="5995"/>
                    <a:pt x="5996" y="132609"/>
                    <a:pt x="5996" y="288796"/>
                  </a:cubicBezTo>
                  <a:cubicBezTo>
                    <a:pt x="5996" y="370017"/>
                    <a:pt x="40236" y="443242"/>
                    <a:pt x="95262" y="494616"/>
                  </a:cubicBezTo>
                  <a:lnTo>
                    <a:pt x="90248" y="498151"/>
                  </a:lnTo>
                  <a:cubicBezTo>
                    <a:pt x="34594" y="445716"/>
                    <a:pt x="0" y="371296"/>
                    <a:pt x="1" y="288796"/>
                  </a:cubicBezTo>
                  <a:cubicBezTo>
                    <a:pt x="1" y="129298"/>
                    <a:pt x="129299" y="0"/>
                    <a:pt x="28879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KSO_Shape"/>
            <p:cNvSpPr/>
            <p:nvPr/>
          </p:nvSpPr>
          <p:spPr>
            <a:xfrm>
              <a:off x="4420764" y="4486693"/>
              <a:ext cx="153987" cy="158750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4420764" y="4907381"/>
              <a:ext cx="153987" cy="153987"/>
            </a:xfrm>
            <a:custGeom>
              <a:avLst/>
              <a:gdLst>
                <a:gd name="T0" fmla="*/ 2147483646 w 207"/>
                <a:gd name="T1" fmla="*/ 2147483646 h 207"/>
                <a:gd name="T2" fmla="*/ 2147483646 w 207"/>
                <a:gd name="T3" fmla="*/ 2147483646 h 207"/>
                <a:gd name="T4" fmla="*/ 2147483646 w 207"/>
                <a:gd name="T5" fmla="*/ 2147483646 h 207"/>
                <a:gd name="T6" fmla="*/ 2147483646 w 207"/>
                <a:gd name="T7" fmla="*/ 2147483646 h 207"/>
                <a:gd name="T8" fmla="*/ 2147483646 w 207"/>
                <a:gd name="T9" fmla="*/ 2147483646 h 207"/>
                <a:gd name="T10" fmla="*/ 2147483646 w 207"/>
                <a:gd name="T11" fmla="*/ 2147483646 h 207"/>
                <a:gd name="T12" fmla="*/ 2147483646 w 207"/>
                <a:gd name="T13" fmla="*/ 2147483646 h 207"/>
                <a:gd name="T14" fmla="*/ 2147483646 w 207"/>
                <a:gd name="T15" fmla="*/ 2147483646 h 207"/>
                <a:gd name="T16" fmla="*/ 2147483646 w 207"/>
                <a:gd name="T17" fmla="*/ 2147483646 h 207"/>
                <a:gd name="T18" fmla="*/ 2147483646 w 207"/>
                <a:gd name="T19" fmla="*/ 2147483646 h 207"/>
                <a:gd name="T20" fmla="*/ 2147483646 w 207"/>
                <a:gd name="T21" fmla="*/ 2147483646 h 207"/>
                <a:gd name="T22" fmla="*/ 2147483646 w 207"/>
                <a:gd name="T23" fmla="*/ 2147483646 h 207"/>
                <a:gd name="T24" fmla="*/ 2147483646 w 207"/>
                <a:gd name="T25" fmla="*/ 2147483646 h 207"/>
                <a:gd name="T26" fmla="*/ 2147483646 w 207"/>
                <a:gd name="T27" fmla="*/ 2147483646 h 207"/>
                <a:gd name="T28" fmla="*/ 0 w 207"/>
                <a:gd name="T29" fmla="*/ 2147483646 h 207"/>
                <a:gd name="T30" fmla="*/ 2147483646 w 207"/>
                <a:gd name="T31" fmla="*/ 2147483646 h 207"/>
                <a:gd name="T32" fmla="*/ 2147483646 w 207"/>
                <a:gd name="T33" fmla="*/ 0 h 207"/>
                <a:gd name="T34" fmla="*/ 2147483646 w 207"/>
                <a:gd name="T35" fmla="*/ 2147483646 h 207"/>
                <a:gd name="T36" fmla="*/ 2147483646 w 207"/>
                <a:gd name="T37" fmla="*/ 2147483646 h 207"/>
                <a:gd name="T38" fmla="*/ 2147483646 w 207"/>
                <a:gd name="T39" fmla="*/ 2147483646 h 207"/>
                <a:gd name="T40" fmla="*/ 2147483646 w 207"/>
                <a:gd name="T41" fmla="*/ 2147483646 h 207"/>
                <a:gd name="T42" fmla="*/ 2147483646 w 207"/>
                <a:gd name="T43" fmla="*/ 2147483646 h 207"/>
                <a:gd name="T44" fmla="*/ 2147483646 w 207"/>
                <a:gd name="T45" fmla="*/ 2147483646 h 207"/>
                <a:gd name="T46" fmla="*/ 2147483646 w 207"/>
                <a:gd name="T47" fmla="*/ 2147483646 h 207"/>
                <a:gd name="T48" fmla="*/ 2147483646 w 207"/>
                <a:gd name="T49" fmla="*/ 2147483646 h 207"/>
                <a:gd name="T50" fmla="*/ 2147483646 w 207"/>
                <a:gd name="T51" fmla="*/ 2147483646 h 207"/>
                <a:gd name="T52" fmla="*/ 2147483646 w 207"/>
                <a:gd name="T53" fmla="*/ 2147483646 h 207"/>
                <a:gd name="T54" fmla="*/ 2147483646 w 207"/>
                <a:gd name="T55" fmla="*/ 2147483646 h 207"/>
                <a:gd name="T56" fmla="*/ 2147483646 w 207"/>
                <a:gd name="T57" fmla="*/ 2147483646 h 207"/>
                <a:gd name="T58" fmla="*/ 2147483646 w 207"/>
                <a:gd name="T59" fmla="*/ 2147483646 h 207"/>
                <a:gd name="T60" fmla="*/ 2147483646 w 207"/>
                <a:gd name="T61" fmla="*/ 2147483646 h 207"/>
                <a:gd name="T62" fmla="*/ 2147483646 w 207"/>
                <a:gd name="T63" fmla="*/ 2147483646 h 207"/>
                <a:gd name="T64" fmla="*/ 2147483646 w 207"/>
                <a:gd name="T65" fmla="*/ 2147483646 h 207"/>
                <a:gd name="T66" fmla="*/ 2147483646 w 207"/>
                <a:gd name="T67" fmla="*/ 2147483646 h 207"/>
                <a:gd name="T68" fmla="*/ 2147483646 w 207"/>
                <a:gd name="T69" fmla="*/ 2147483646 h 207"/>
                <a:gd name="T70" fmla="*/ 2147483646 w 207"/>
                <a:gd name="T71" fmla="*/ 2147483646 h 207"/>
                <a:gd name="T72" fmla="*/ 2147483646 w 207"/>
                <a:gd name="T73" fmla="*/ 2147483646 h 207"/>
                <a:gd name="T74" fmla="*/ 2147483646 w 207"/>
                <a:gd name="T75" fmla="*/ 2147483646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99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9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32655" y="2773161"/>
            <a:ext cx="1326690" cy="4633450"/>
            <a:chOff x="5432655" y="1299961"/>
            <a:chExt cx="1326690" cy="4633450"/>
          </a:xfrm>
        </p:grpSpPr>
        <p:sp>
          <p:nvSpPr>
            <p:cNvPr id="3" name="Freeform 6"/>
            <p:cNvSpPr/>
            <p:nvPr/>
          </p:nvSpPr>
          <p:spPr bwMode="auto">
            <a:xfrm>
              <a:off x="5432655" y="1299961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Freeform 11"/>
            <p:cNvSpPr/>
            <p:nvPr/>
          </p:nvSpPr>
          <p:spPr bwMode="auto">
            <a:xfrm>
              <a:off x="5432655" y="4399552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9561713">
            <a:off x="5432655" y="2773161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6" name="Freeform 6"/>
            <p:cNvSpPr/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7516888">
            <a:off x="5432655" y="2773161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9" name="Freeform 6"/>
            <p:cNvSpPr/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4091255">
            <a:off x="5432655" y="2773160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2046430">
            <a:off x="5432655" y="2773160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15" name="Freeform 6"/>
            <p:cNvSpPr/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5406067" y="4399954"/>
            <a:ext cx="1379866" cy="1379866"/>
          </a:xfrm>
          <a:prstGeom prst="ellipse">
            <a:avLst/>
          </a:prstGeom>
          <a:noFill/>
          <a:ln w="25400">
            <a:gradFill>
              <a:gsLst>
                <a:gs pos="0">
                  <a:srgbClr val="54D0CA"/>
                </a:gs>
                <a:gs pos="100000">
                  <a:srgbClr val="2A9995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lt1"/>
              </a:solidFill>
            </a:endParaRP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7520829" y="4284801"/>
            <a:ext cx="297130" cy="364496"/>
          </a:xfrm>
          <a:custGeom>
            <a:avLst/>
            <a:gdLst>
              <a:gd name="T0" fmla="*/ 28 w 104"/>
              <a:gd name="T1" fmla="*/ 96 h 128"/>
              <a:gd name="T2" fmla="*/ 28 w 104"/>
              <a:gd name="T3" fmla="*/ 104 h 128"/>
              <a:gd name="T4" fmla="*/ 80 w 104"/>
              <a:gd name="T5" fmla="*/ 100 h 128"/>
              <a:gd name="T6" fmla="*/ 76 w 104"/>
              <a:gd name="T7" fmla="*/ 56 h 128"/>
              <a:gd name="T8" fmla="*/ 24 w 104"/>
              <a:gd name="T9" fmla="*/ 60 h 128"/>
              <a:gd name="T10" fmla="*/ 76 w 104"/>
              <a:gd name="T11" fmla="*/ 64 h 128"/>
              <a:gd name="T12" fmla="*/ 76 w 104"/>
              <a:gd name="T13" fmla="*/ 56 h 128"/>
              <a:gd name="T14" fmla="*/ 84 w 104"/>
              <a:gd name="T15" fmla="*/ 20 h 128"/>
              <a:gd name="T16" fmla="*/ 72 w 104"/>
              <a:gd name="T17" fmla="*/ 12 h 128"/>
              <a:gd name="T18" fmla="*/ 64 w 104"/>
              <a:gd name="T19" fmla="*/ 0 h 128"/>
              <a:gd name="T20" fmla="*/ 32 w 104"/>
              <a:gd name="T21" fmla="*/ 8 h 128"/>
              <a:gd name="T22" fmla="*/ 28 w 104"/>
              <a:gd name="T23" fmla="*/ 12 h 128"/>
              <a:gd name="T24" fmla="*/ 12 w 104"/>
              <a:gd name="T25" fmla="*/ 20 h 128"/>
              <a:gd name="T26" fmla="*/ 0 w 104"/>
              <a:gd name="T27" fmla="*/ 116 h 128"/>
              <a:gd name="T28" fmla="*/ 92 w 104"/>
              <a:gd name="T29" fmla="*/ 128 h 128"/>
              <a:gd name="T30" fmla="*/ 104 w 104"/>
              <a:gd name="T31" fmla="*/ 32 h 128"/>
              <a:gd name="T32" fmla="*/ 34 w 104"/>
              <a:gd name="T33" fmla="*/ 20 h 128"/>
              <a:gd name="T34" fmla="*/ 40 w 104"/>
              <a:gd name="T35" fmla="*/ 16 h 128"/>
              <a:gd name="T36" fmla="*/ 56 w 104"/>
              <a:gd name="T37" fmla="*/ 8 h 128"/>
              <a:gd name="T38" fmla="*/ 64 w 104"/>
              <a:gd name="T39" fmla="*/ 20 h 128"/>
              <a:gd name="T40" fmla="*/ 76 w 104"/>
              <a:gd name="T41" fmla="*/ 26 h 128"/>
              <a:gd name="T42" fmla="*/ 34 w 104"/>
              <a:gd name="T43" fmla="*/ 32 h 128"/>
              <a:gd name="T44" fmla="*/ 34 w 104"/>
              <a:gd name="T45" fmla="*/ 20 h 128"/>
              <a:gd name="T46" fmla="*/ 88 w 104"/>
              <a:gd name="T47" fmla="*/ 120 h 128"/>
              <a:gd name="T48" fmla="*/ 8 w 104"/>
              <a:gd name="T49" fmla="*/ 112 h 128"/>
              <a:gd name="T50" fmla="*/ 16 w 104"/>
              <a:gd name="T51" fmla="*/ 28 h 128"/>
              <a:gd name="T52" fmla="*/ 20 w 104"/>
              <a:gd name="T53" fmla="*/ 32 h 128"/>
              <a:gd name="T54" fmla="*/ 76 w 104"/>
              <a:gd name="T55" fmla="*/ 40 h 128"/>
              <a:gd name="T56" fmla="*/ 84 w 104"/>
              <a:gd name="T57" fmla="*/ 28 h 128"/>
              <a:gd name="T58" fmla="*/ 96 w 104"/>
              <a:gd name="T59" fmla="*/ 36 h 128"/>
              <a:gd name="T60" fmla="*/ 76 w 104"/>
              <a:gd name="T61" fmla="*/ 76 h 128"/>
              <a:gd name="T62" fmla="*/ 24 w 104"/>
              <a:gd name="T63" fmla="*/ 80 h 128"/>
              <a:gd name="T64" fmla="*/ 76 w 104"/>
              <a:gd name="T65" fmla="*/ 84 h 128"/>
              <a:gd name="T66" fmla="*/ 76 w 104"/>
              <a:gd name="T67" fmla="*/ 7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" h="128">
                <a:moveTo>
                  <a:pt x="76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lose/>
                <a:moveTo>
                  <a:pt x="76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8" y="64"/>
                  <a:pt x="80" y="62"/>
                  <a:pt x="80" y="60"/>
                </a:cubicBezTo>
                <a:cubicBezTo>
                  <a:pt x="80" y="58"/>
                  <a:pt x="78" y="56"/>
                  <a:pt x="76" y="56"/>
                </a:cubicBezTo>
                <a:close/>
                <a:moveTo>
                  <a:pt x="92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16"/>
                  <a:pt x="80" y="12"/>
                  <a:pt x="76" y="12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4"/>
                  <a:pt x="68" y="0"/>
                  <a:pt x="6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4" y="12"/>
                  <a:pt x="20" y="16"/>
                  <a:pt x="2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5" y="20"/>
                  <a:pt x="0" y="25"/>
                  <a:pt x="0" y="3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5"/>
                  <a:pt x="99" y="20"/>
                  <a:pt x="92" y="20"/>
                </a:cubicBezTo>
                <a:close/>
                <a:moveTo>
                  <a:pt x="34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0" y="8"/>
                  <a:pt x="64" y="12"/>
                  <a:pt x="64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3" y="20"/>
                  <a:pt x="76" y="23"/>
                  <a:pt x="76" y="26"/>
                </a:cubicBezTo>
                <a:cubicBezTo>
                  <a:pt x="76" y="29"/>
                  <a:pt x="73" y="32"/>
                  <a:pt x="7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1" y="32"/>
                  <a:pt x="28" y="29"/>
                  <a:pt x="28" y="26"/>
                </a:cubicBezTo>
                <a:cubicBezTo>
                  <a:pt x="28" y="23"/>
                  <a:pt x="31" y="20"/>
                  <a:pt x="34" y="20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2"/>
                  <a:pt x="12" y="28"/>
                  <a:pt x="16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6"/>
                  <a:pt x="24" y="40"/>
                  <a:pt x="28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81" y="40"/>
                  <a:pt x="83" y="36"/>
                  <a:pt x="84" y="32"/>
                </a:cubicBezTo>
                <a:cubicBezTo>
                  <a:pt x="84" y="31"/>
                  <a:pt x="84" y="29"/>
                  <a:pt x="84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92" y="28"/>
                  <a:pt x="96" y="32"/>
                  <a:pt x="96" y="36"/>
                </a:cubicBezTo>
                <a:lnTo>
                  <a:pt x="96" y="112"/>
                </a:lnTo>
                <a:close/>
                <a:moveTo>
                  <a:pt x="76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8" y="84"/>
                  <a:pt x="80" y="82"/>
                  <a:pt x="80" y="80"/>
                </a:cubicBezTo>
                <a:cubicBezTo>
                  <a:pt x="80" y="78"/>
                  <a:pt x="78" y="76"/>
                  <a:pt x="76" y="76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6835406" y="3555715"/>
            <a:ext cx="365698" cy="363292"/>
          </a:xfrm>
          <a:custGeom>
            <a:avLst/>
            <a:gdLst>
              <a:gd name="T0" fmla="*/ 83 w 128"/>
              <a:gd name="T1" fmla="*/ 45 h 128"/>
              <a:gd name="T2" fmla="*/ 77 w 128"/>
              <a:gd name="T3" fmla="*/ 45 h 128"/>
              <a:gd name="T4" fmla="*/ 64 w 128"/>
              <a:gd name="T5" fmla="*/ 59 h 128"/>
              <a:gd name="T6" fmla="*/ 51 w 128"/>
              <a:gd name="T7" fmla="*/ 45 h 128"/>
              <a:gd name="T8" fmla="*/ 45 w 128"/>
              <a:gd name="T9" fmla="*/ 45 h 128"/>
              <a:gd name="T10" fmla="*/ 45 w 128"/>
              <a:gd name="T11" fmla="*/ 51 h 128"/>
              <a:gd name="T12" fmla="*/ 59 w 128"/>
              <a:gd name="T13" fmla="*/ 64 h 128"/>
              <a:gd name="T14" fmla="*/ 45 w 128"/>
              <a:gd name="T15" fmla="*/ 77 h 128"/>
              <a:gd name="T16" fmla="*/ 45 w 128"/>
              <a:gd name="T17" fmla="*/ 83 h 128"/>
              <a:gd name="T18" fmla="*/ 51 w 128"/>
              <a:gd name="T19" fmla="*/ 83 h 128"/>
              <a:gd name="T20" fmla="*/ 64 w 128"/>
              <a:gd name="T21" fmla="*/ 69 h 128"/>
              <a:gd name="T22" fmla="*/ 77 w 128"/>
              <a:gd name="T23" fmla="*/ 83 h 128"/>
              <a:gd name="T24" fmla="*/ 83 w 128"/>
              <a:gd name="T25" fmla="*/ 83 h 128"/>
              <a:gd name="T26" fmla="*/ 83 w 128"/>
              <a:gd name="T27" fmla="*/ 77 h 128"/>
              <a:gd name="T28" fmla="*/ 69 w 128"/>
              <a:gd name="T29" fmla="*/ 64 h 128"/>
              <a:gd name="T30" fmla="*/ 83 w 128"/>
              <a:gd name="T31" fmla="*/ 51 h 128"/>
              <a:gd name="T32" fmla="*/ 83 w 128"/>
              <a:gd name="T33" fmla="*/ 45 h 128"/>
              <a:gd name="T34" fmla="*/ 64 w 128"/>
              <a:gd name="T35" fmla="*/ 0 h 128"/>
              <a:gd name="T36" fmla="*/ 0 w 128"/>
              <a:gd name="T37" fmla="*/ 64 h 128"/>
              <a:gd name="T38" fmla="*/ 64 w 128"/>
              <a:gd name="T39" fmla="*/ 128 h 128"/>
              <a:gd name="T40" fmla="*/ 128 w 128"/>
              <a:gd name="T41" fmla="*/ 64 h 128"/>
              <a:gd name="T42" fmla="*/ 64 w 128"/>
              <a:gd name="T43" fmla="*/ 0 h 128"/>
              <a:gd name="T44" fmla="*/ 64 w 128"/>
              <a:gd name="T45" fmla="*/ 120 h 128"/>
              <a:gd name="T46" fmla="*/ 8 w 128"/>
              <a:gd name="T47" fmla="*/ 64 h 128"/>
              <a:gd name="T48" fmla="*/ 64 w 128"/>
              <a:gd name="T49" fmla="*/ 8 h 128"/>
              <a:gd name="T50" fmla="*/ 120 w 128"/>
              <a:gd name="T51" fmla="*/ 64 h 128"/>
              <a:gd name="T52" fmla="*/ 64 w 128"/>
              <a:gd name="T5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83" y="45"/>
                </a:moveTo>
                <a:cubicBezTo>
                  <a:pt x="81" y="44"/>
                  <a:pt x="79" y="44"/>
                  <a:pt x="77" y="45"/>
                </a:cubicBezTo>
                <a:cubicBezTo>
                  <a:pt x="64" y="59"/>
                  <a:pt x="64" y="59"/>
                  <a:pt x="64" y="59"/>
                </a:cubicBezTo>
                <a:cubicBezTo>
                  <a:pt x="51" y="45"/>
                  <a:pt x="51" y="45"/>
                  <a:pt x="51" y="45"/>
                </a:cubicBezTo>
                <a:cubicBezTo>
                  <a:pt x="49" y="44"/>
                  <a:pt x="47" y="44"/>
                  <a:pt x="45" y="45"/>
                </a:cubicBezTo>
                <a:cubicBezTo>
                  <a:pt x="44" y="47"/>
                  <a:pt x="44" y="49"/>
                  <a:pt x="45" y="51"/>
                </a:cubicBezTo>
                <a:cubicBezTo>
                  <a:pt x="59" y="64"/>
                  <a:pt x="59" y="64"/>
                  <a:pt x="59" y="64"/>
                </a:cubicBezTo>
                <a:cubicBezTo>
                  <a:pt x="45" y="77"/>
                  <a:pt x="45" y="77"/>
                  <a:pt x="45" y="77"/>
                </a:cubicBezTo>
                <a:cubicBezTo>
                  <a:pt x="44" y="79"/>
                  <a:pt x="44" y="81"/>
                  <a:pt x="45" y="83"/>
                </a:cubicBezTo>
                <a:cubicBezTo>
                  <a:pt x="47" y="84"/>
                  <a:pt x="49" y="84"/>
                  <a:pt x="51" y="83"/>
                </a:cubicBezTo>
                <a:cubicBezTo>
                  <a:pt x="64" y="69"/>
                  <a:pt x="64" y="69"/>
                  <a:pt x="64" y="69"/>
                </a:cubicBezTo>
                <a:cubicBezTo>
                  <a:pt x="77" y="83"/>
                  <a:pt x="77" y="83"/>
                  <a:pt x="77" y="83"/>
                </a:cubicBezTo>
                <a:cubicBezTo>
                  <a:pt x="79" y="84"/>
                  <a:pt x="81" y="84"/>
                  <a:pt x="83" y="83"/>
                </a:cubicBezTo>
                <a:cubicBezTo>
                  <a:pt x="84" y="81"/>
                  <a:pt x="84" y="79"/>
                  <a:pt x="83" y="77"/>
                </a:cubicBezTo>
                <a:cubicBezTo>
                  <a:pt x="69" y="64"/>
                  <a:pt x="69" y="64"/>
                  <a:pt x="69" y="64"/>
                </a:cubicBezTo>
                <a:cubicBezTo>
                  <a:pt x="83" y="51"/>
                  <a:pt x="83" y="51"/>
                  <a:pt x="83" y="51"/>
                </a:cubicBezTo>
                <a:cubicBezTo>
                  <a:pt x="84" y="49"/>
                  <a:pt x="84" y="47"/>
                  <a:pt x="83" y="45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5913151" y="3339075"/>
            <a:ext cx="365698" cy="364496"/>
          </a:xfrm>
          <a:custGeom>
            <a:avLst/>
            <a:gdLst>
              <a:gd name="T0" fmla="*/ 20 w 128"/>
              <a:gd name="T1" fmla="*/ 24 h 128"/>
              <a:gd name="T2" fmla="*/ 108 w 128"/>
              <a:gd name="T3" fmla="*/ 24 h 128"/>
              <a:gd name="T4" fmla="*/ 112 w 128"/>
              <a:gd name="T5" fmla="*/ 20 h 128"/>
              <a:gd name="T6" fmla="*/ 108 w 128"/>
              <a:gd name="T7" fmla="*/ 16 h 128"/>
              <a:gd name="T8" fmla="*/ 20 w 128"/>
              <a:gd name="T9" fmla="*/ 16 h 128"/>
              <a:gd name="T10" fmla="*/ 16 w 128"/>
              <a:gd name="T11" fmla="*/ 20 h 128"/>
              <a:gd name="T12" fmla="*/ 20 w 128"/>
              <a:gd name="T13" fmla="*/ 24 h 128"/>
              <a:gd name="T14" fmla="*/ 116 w 128"/>
              <a:gd name="T15" fmla="*/ 32 h 128"/>
              <a:gd name="T16" fmla="*/ 12 w 128"/>
              <a:gd name="T17" fmla="*/ 32 h 128"/>
              <a:gd name="T18" fmla="*/ 0 w 128"/>
              <a:gd name="T19" fmla="*/ 44 h 128"/>
              <a:gd name="T20" fmla="*/ 0 w 128"/>
              <a:gd name="T21" fmla="*/ 116 h 128"/>
              <a:gd name="T22" fmla="*/ 12 w 128"/>
              <a:gd name="T23" fmla="*/ 128 h 128"/>
              <a:gd name="T24" fmla="*/ 116 w 128"/>
              <a:gd name="T25" fmla="*/ 128 h 128"/>
              <a:gd name="T26" fmla="*/ 128 w 128"/>
              <a:gd name="T27" fmla="*/ 116 h 128"/>
              <a:gd name="T28" fmla="*/ 128 w 128"/>
              <a:gd name="T29" fmla="*/ 44 h 128"/>
              <a:gd name="T30" fmla="*/ 116 w 128"/>
              <a:gd name="T31" fmla="*/ 32 h 128"/>
              <a:gd name="T32" fmla="*/ 120 w 128"/>
              <a:gd name="T33" fmla="*/ 112 h 128"/>
              <a:gd name="T34" fmla="*/ 112 w 128"/>
              <a:gd name="T35" fmla="*/ 120 h 128"/>
              <a:gd name="T36" fmla="*/ 16 w 128"/>
              <a:gd name="T37" fmla="*/ 120 h 128"/>
              <a:gd name="T38" fmla="*/ 8 w 128"/>
              <a:gd name="T39" fmla="*/ 112 h 128"/>
              <a:gd name="T40" fmla="*/ 8 w 128"/>
              <a:gd name="T41" fmla="*/ 48 h 128"/>
              <a:gd name="T42" fmla="*/ 16 w 128"/>
              <a:gd name="T43" fmla="*/ 40 h 128"/>
              <a:gd name="T44" fmla="*/ 112 w 128"/>
              <a:gd name="T45" fmla="*/ 40 h 128"/>
              <a:gd name="T46" fmla="*/ 120 w 128"/>
              <a:gd name="T47" fmla="*/ 48 h 128"/>
              <a:gd name="T48" fmla="*/ 120 w 128"/>
              <a:gd name="T49" fmla="*/ 112 h 128"/>
              <a:gd name="T50" fmla="*/ 32 w 128"/>
              <a:gd name="T51" fmla="*/ 8 h 128"/>
              <a:gd name="T52" fmla="*/ 96 w 128"/>
              <a:gd name="T53" fmla="*/ 8 h 128"/>
              <a:gd name="T54" fmla="*/ 100 w 128"/>
              <a:gd name="T55" fmla="*/ 4 h 128"/>
              <a:gd name="T56" fmla="*/ 96 w 128"/>
              <a:gd name="T57" fmla="*/ 0 h 128"/>
              <a:gd name="T58" fmla="*/ 32 w 128"/>
              <a:gd name="T59" fmla="*/ 0 h 128"/>
              <a:gd name="T60" fmla="*/ 28 w 128"/>
              <a:gd name="T61" fmla="*/ 4 h 128"/>
              <a:gd name="T62" fmla="*/ 32 w 128"/>
              <a:gd name="T63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20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10" y="24"/>
                  <a:pt x="112" y="22"/>
                  <a:pt x="112" y="20"/>
                </a:cubicBezTo>
                <a:cubicBezTo>
                  <a:pt x="112" y="18"/>
                  <a:pt x="110" y="16"/>
                  <a:pt x="108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lose/>
                <a:moveTo>
                  <a:pt x="11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5" y="32"/>
                  <a:pt x="0" y="37"/>
                  <a:pt x="0" y="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8" y="37"/>
                  <a:pt x="123" y="32"/>
                  <a:pt x="116" y="32"/>
                </a:cubicBez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6" y="40"/>
                  <a:pt x="120" y="44"/>
                  <a:pt x="120" y="48"/>
                </a:cubicBezTo>
                <a:lnTo>
                  <a:pt x="120" y="1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8" y="8"/>
                  <a:pt x="100" y="6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6"/>
                  <a:pt x="30" y="8"/>
                  <a:pt x="32" y="8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Freeform 8"/>
          <p:cNvSpPr>
            <a:spLocks noEditPoints="1"/>
          </p:cNvSpPr>
          <p:nvPr/>
        </p:nvSpPr>
        <p:spPr bwMode="auto">
          <a:xfrm>
            <a:off x="5009824" y="3555113"/>
            <a:ext cx="365698" cy="364496"/>
          </a:xfrm>
          <a:custGeom>
            <a:avLst/>
            <a:gdLst>
              <a:gd name="T0" fmla="*/ 20 w 128"/>
              <a:gd name="T1" fmla="*/ 0 h 128"/>
              <a:gd name="T2" fmla="*/ 12 w 128"/>
              <a:gd name="T3" fmla="*/ 0 h 128"/>
              <a:gd name="T4" fmla="*/ 0 w 128"/>
              <a:gd name="T5" fmla="*/ 12 h 128"/>
              <a:gd name="T6" fmla="*/ 0 w 128"/>
              <a:gd name="T7" fmla="*/ 116 h 128"/>
              <a:gd name="T8" fmla="*/ 12 w 128"/>
              <a:gd name="T9" fmla="*/ 128 h 128"/>
              <a:gd name="T10" fmla="*/ 20 w 128"/>
              <a:gd name="T11" fmla="*/ 128 h 128"/>
              <a:gd name="T12" fmla="*/ 32 w 128"/>
              <a:gd name="T13" fmla="*/ 116 h 128"/>
              <a:gd name="T14" fmla="*/ 32 w 128"/>
              <a:gd name="T15" fmla="*/ 12 h 128"/>
              <a:gd name="T16" fmla="*/ 20 w 128"/>
              <a:gd name="T17" fmla="*/ 0 h 128"/>
              <a:gd name="T18" fmla="*/ 24 w 128"/>
              <a:gd name="T19" fmla="*/ 112 h 128"/>
              <a:gd name="T20" fmla="*/ 16 w 128"/>
              <a:gd name="T21" fmla="*/ 120 h 128"/>
              <a:gd name="T22" fmla="*/ 8 w 128"/>
              <a:gd name="T23" fmla="*/ 112 h 128"/>
              <a:gd name="T24" fmla="*/ 8 w 128"/>
              <a:gd name="T25" fmla="*/ 16 h 128"/>
              <a:gd name="T26" fmla="*/ 16 w 128"/>
              <a:gd name="T27" fmla="*/ 8 h 128"/>
              <a:gd name="T28" fmla="*/ 24 w 128"/>
              <a:gd name="T29" fmla="*/ 16 h 128"/>
              <a:gd name="T30" fmla="*/ 24 w 128"/>
              <a:gd name="T31" fmla="*/ 112 h 128"/>
              <a:gd name="T32" fmla="*/ 68 w 128"/>
              <a:gd name="T33" fmla="*/ 48 h 128"/>
              <a:gd name="T34" fmla="*/ 60 w 128"/>
              <a:gd name="T35" fmla="*/ 48 h 128"/>
              <a:gd name="T36" fmla="*/ 48 w 128"/>
              <a:gd name="T37" fmla="*/ 60 h 128"/>
              <a:gd name="T38" fmla="*/ 48 w 128"/>
              <a:gd name="T39" fmla="*/ 116 h 128"/>
              <a:gd name="T40" fmla="*/ 60 w 128"/>
              <a:gd name="T41" fmla="*/ 128 h 128"/>
              <a:gd name="T42" fmla="*/ 68 w 128"/>
              <a:gd name="T43" fmla="*/ 128 h 128"/>
              <a:gd name="T44" fmla="*/ 80 w 128"/>
              <a:gd name="T45" fmla="*/ 116 h 128"/>
              <a:gd name="T46" fmla="*/ 80 w 128"/>
              <a:gd name="T47" fmla="*/ 60 h 128"/>
              <a:gd name="T48" fmla="*/ 68 w 128"/>
              <a:gd name="T49" fmla="*/ 48 h 128"/>
              <a:gd name="T50" fmla="*/ 72 w 128"/>
              <a:gd name="T51" fmla="*/ 112 h 128"/>
              <a:gd name="T52" fmla="*/ 64 w 128"/>
              <a:gd name="T53" fmla="*/ 120 h 128"/>
              <a:gd name="T54" fmla="*/ 56 w 128"/>
              <a:gd name="T55" fmla="*/ 112 h 128"/>
              <a:gd name="T56" fmla="*/ 56 w 128"/>
              <a:gd name="T57" fmla="*/ 64 h 128"/>
              <a:gd name="T58" fmla="*/ 64 w 128"/>
              <a:gd name="T59" fmla="*/ 56 h 128"/>
              <a:gd name="T60" fmla="*/ 72 w 128"/>
              <a:gd name="T61" fmla="*/ 64 h 128"/>
              <a:gd name="T62" fmla="*/ 72 w 128"/>
              <a:gd name="T63" fmla="*/ 112 h 128"/>
              <a:gd name="T64" fmla="*/ 116 w 128"/>
              <a:gd name="T65" fmla="*/ 24 h 128"/>
              <a:gd name="T66" fmla="*/ 108 w 128"/>
              <a:gd name="T67" fmla="*/ 24 h 128"/>
              <a:gd name="T68" fmla="*/ 96 w 128"/>
              <a:gd name="T69" fmla="*/ 36 h 128"/>
              <a:gd name="T70" fmla="*/ 96 w 128"/>
              <a:gd name="T71" fmla="*/ 116 h 128"/>
              <a:gd name="T72" fmla="*/ 108 w 128"/>
              <a:gd name="T73" fmla="*/ 128 h 128"/>
              <a:gd name="T74" fmla="*/ 116 w 128"/>
              <a:gd name="T75" fmla="*/ 128 h 128"/>
              <a:gd name="T76" fmla="*/ 128 w 128"/>
              <a:gd name="T77" fmla="*/ 116 h 128"/>
              <a:gd name="T78" fmla="*/ 128 w 128"/>
              <a:gd name="T79" fmla="*/ 36 h 128"/>
              <a:gd name="T80" fmla="*/ 116 w 128"/>
              <a:gd name="T81" fmla="*/ 24 h 128"/>
              <a:gd name="T82" fmla="*/ 120 w 128"/>
              <a:gd name="T83" fmla="*/ 112 h 128"/>
              <a:gd name="T84" fmla="*/ 112 w 128"/>
              <a:gd name="T85" fmla="*/ 120 h 128"/>
              <a:gd name="T86" fmla="*/ 104 w 128"/>
              <a:gd name="T87" fmla="*/ 112 h 128"/>
              <a:gd name="T88" fmla="*/ 104 w 128"/>
              <a:gd name="T89" fmla="*/ 40 h 128"/>
              <a:gd name="T90" fmla="*/ 112 w 128"/>
              <a:gd name="T91" fmla="*/ 32 h 128"/>
              <a:gd name="T92" fmla="*/ 120 w 128"/>
              <a:gd name="T93" fmla="*/ 40 h 128"/>
              <a:gd name="T94" fmla="*/ 120 w 128"/>
              <a:gd name="T9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8">
                <a:moveTo>
                  <a:pt x="2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7" y="128"/>
                  <a:pt x="32" y="123"/>
                  <a:pt x="32" y="116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27" y="0"/>
                  <a:pt x="20" y="0"/>
                </a:cubicBezTo>
                <a:close/>
                <a:moveTo>
                  <a:pt x="24" y="112"/>
                </a:moveTo>
                <a:cubicBezTo>
                  <a:pt x="24" y="116"/>
                  <a:pt x="20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20" y="8"/>
                  <a:pt x="24" y="12"/>
                  <a:pt x="24" y="16"/>
                </a:cubicBezTo>
                <a:lnTo>
                  <a:pt x="24" y="112"/>
                </a:lnTo>
                <a:close/>
                <a:moveTo>
                  <a:pt x="68" y="48"/>
                </a:moveTo>
                <a:cubicBezTo>
                  <a:pt x="60" y="48"/>
                  <a:pt x="60" y="48"/>
                  <a:pt x="60" y="48"/>
                </a:cubicBezTo>
                <a:cubicBezTo>
                  <a:pt x="53" y="48"/>
                  <a:pt x="48" y="53"/>
                  <a:pt x="48" y="60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23"/>
                  <a:pt x="53" y="128"/>
                  <a:pt x="60" y="12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75" y="128"/>
                  <a:pt x="80" y="123"/>
                  <a:pt x="80" y="116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3"/>
                  <a:pt x="75" y="48"/>
                  <a:pt x="68" y="48"/>
                </a:cubicBezTo>
                <a:close/>
                <a:moveTo>
                  <a:pt x="72" y="112"/>
                </a:moveTo>
                <a:cubicBezTo>
                  <a:pt x="72" y="116"/>
                  <a:pt x="68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60" y="56"/>
                  <a:pt x="64" y="56"/>
                </a:cubicBezTo>
                <a:cubicBezTo>
                  <a:pt x="68" y="56"/>
                  <a:pt x="72" y="60"/>
                  <a:pt x="72" y="64"/>
                </a:cubicBezTo>
                <a:lnTo>
                  <a:pt x="72" y="112"/>
                </a:lnTo>
                <a:close/>
                <a:moveTo>
                  <a:pt x="116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29"/>
                  <a:pt x="96" y="36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23"/>
                  <a:pt x="101" y="128"/>
                  <a:pt x="108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29"/>
                  <a:pt x="123" y="24"/>
                  <a:pt x="116" y="24"/>
                </a:cubicBez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108" y="120"/>
                  <a:pt x="104" y="116"/>
                  <a:pt x="104" y="112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6"/>
                  <a:pt x="108" y="32"/>
                  <a:pt x="112" y="32"/>
                </a:cubicBezTo>
                <a:cubicBezTo>
                  <a:pt x="116" y="32"/>
                  <a:pt x="120" y="36"/>
                  <a:pt x="120" y="40"/>
                </a:cubicBezTo>
                <a:lnTo>
                  <a:pt x="120" y="112"/>
                </a:ln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9"/>
          <p:cNvSpPr>
            <a:spLocks noEditPoints="1"/>
          </p:cNvSpPr>
          <p:nvPr/>
        </p:nvSpPr>
        <p:spPr bwMode="auto">
          <a:xfrm>
            <a:off x="4342904" y="4284801"/>
            <a:ext cx="365698" cy="364496"/>
          </a:xfrm>
          <a:custGeom>
            <a:avLst/>
            <a:gdLst>
              <a:gd name="T0" fmla="*/ 36 w 128"/>
              <a:gd name="T1" fmla="*/ 44 h 128"/>
              <a:gd name="T2" fmla="*/ 92 w 128"/>
              <a:gd name="T3" fmla="*/ 44 h 128"/>
              <a:gd name="T4" fmla="*/ 96 w 128"/>
              <a:gd name="T5" fmla="*/ 40 h 128"/>
              <a:gd name="T6" fmla="*/ 92 w 128"/>
              <a:gd name="T7" fmla="*/ 36 h 128"/>
              <a:gd name="T8" fmla="*/ 36 w 128"/>
              <a:gd name="T9" fmla="*/ 36 h 128"/>
              <a:gd name="T10" fmla="*/ 32 w 128"/>
              <a:gd name="T11" fmla="*/ 40 h 128"/>
              <a:gd name="T12" fmla="*/ 36 w 128"/>
              <a:gd name="T13" fmla="*/ 44 h 128"/>
              <a:gd name="T14" fmla="*/ 100 w 128"/>
              <a:gd name="T15" fmla="*/ 56 h 128"/>
              <a:gd name="T16" fmla="*/ 96 w 128"/>
              <a:gd name="T17" fmla="*/ 52 h 128"/>
              <a:gd name="T18" fmla="*/ 32 w 128"/>
              <a:gd name="T19" fmla="*/ 52 h 128"/>
              <a:gd name="T20" fmla="*/ 28 w 128"/>
              <a:gd name="T21" fmla="*/ 56 h 128"/>
              <a:gd name="T22" fmla="*/ 32 w 128"/>
              <a:gd name="T23" fmla="*/ 60 h 128"/>
              <a:gd name="T24" fmla="*/ 96 w 128"/>
              <a:gd name="T25" fmla="*/ 60 h 128"/>
              <a:gd name="T26" fmla="*/ 100 w 128"/>
              <a:gd name="T27" fmla="*/ 56 h 128"/>
              <a:gd name="T28" fmla="*/ 108 w 128"/>
              <a:gd name="T29" fmla="*/ 8 h 128"/>
              <a:gd name="T30" fmla="*/ 100 w 128"/>
              <a:gd name="T31" fmla="*/ 0 h 128"/>
              <a:gd name="T32" fmla="*/ 24 w 128"/>
              <a:gd name="T33" fmla="*/ 0 h 128"/>
              <a:gd name="T34" fmla="*/ 16 w 128"/>
              <a:gd name="T35" fmla="*/ 8 h 128"/>
              <a:gd name="T36" fmla="*/ 0 w 128"/>
              <a:gd name="T37" fmla="*/ 76 h 128"/>
              <a:gd name="T38" fmla="*/ 0 w 128"/>
              <a:gd name="T39" fmla="*/ 116 h 128"/>
              <a:gd name="T40" fmla="*/ 12 w 128"/>
              <a:gd name="T41" fmla="*/ 128 h 128"/>
              <a:gd name="T42" fmla="*/ 116 w 128"/>
              <a:gd name="T43" fmla="*/ 128 h 128"/>
              <a:gd name="T44" fmla="*/ 128 w 128"/>
              <a:gd name="T45" fmla="*/ 116 h 128"/>
              <a:gd name="T46" fmla="*/ 128 w 128"/>
              <a:gd name="T47" fmla="*/ 76 h 128"/>
              <a:gd name="T48" fmla="*/ 108 w 128"/>
              <a:gd name="T49" fmla="*/ 8 h 128"/>
              <a:gd name="T50" fmla="*/ 24 w 128"/>
              <a:gd name="T51" fmla="*/ 12 h 128"/>
              <a:gd name="T52" fmla="*/ 28 w 128"/>
              <a:gd name="T53" fmla="*/ 8 h 128"/>
              <a:gd name="T54" fmla="*/ 96 w 128"/>
              <a:gd name="T55" fmla="*/ 8 h 128"/>
              <a:gd name="T56" fmla="*/ 100 w 128"/>
              <a:gd name="T57" fmla="*/ 12 h 128"/>
              <a:gd name="T58" fmla="*/ 119 w 128"/>
              <a:gd name="T59" fmla="*/ 72 h 128"/>
              <a:gd name="T60" fmla="*/ 92 w 128"/>
              <a:gd name="T61" fmla="*/ 72 h 128"/>
              <a:gd name="T62" fmla="*/ 88 w 128"/>
              <a:gd name="T63" fmla="*/ 72 h 128"/>
              <a:gd name="T64" fmla="*/ 84 w 128"/>
              <a:gd name="T65" fmla="*/ 76 h 128"/>
              <a:gd name="T66" fmla="*/ 84 w 128"/>
              <a:gd name="T67" fmla="*/ 88 h 128"/>
              <a:gd name="T68" fmla="*/ 80 w 128"/>
              <a:gd name="T69" fmla="*/ 92 h 128"/>
              <a:gd name="T70" fmla="*/ 48 w 128"/>
              <a:gd name="T71" fmla="*/ 92 h 128"/>
              <a:gd name="T72" fmla="*/ 44 w 128"/>
              <a:gd name="T73" fmla="*/ 88 h 128"/>
              <a:gd name="T74" fmla="*/ 44 w 128"/>
              <a:gd name="T75" fmla="*/ 76 h 128"/>
              <a:gd name="T76" fmla="*/ 40 w 128"/>
              <a:gd name="T77" fmla="*/ 72 h 128"/>
              <a:gd name="T78" fmla="*/ 36 w 128"/>
              <a:gd name="T79" fmla="*/ 72 h 128"/>
              <a:gd name="T80" fmla="*/ 9 w 128"/>
              <a:gd name="T81" fmla="*/ 72 h 128"/>
              <a:gd name="T82" fmla="*/ 24 w 128"/>
              <a:gd name="T83" fmla="*/ 12 h 128"/>
              <a:gd name="T84" fmla="*/ 120 w 128"/>
              <a:gd name="T85" fmla="*/ 112 h 128"/>
              <a:gd name="T86" fmla="*/ 112 w 128"/>
              <a:gd name="T87" fmla="*/ 120 h 128"/>
              <a:gd name="T88" fmla="*/ 16 w 128"/>
              <a:gd name="T89" fmla="*/ 120 h 128"/>
              <a:gd name="T90" fmla="*/ 8 w 128"/>
              <a:gd name="T91" fmla="*/ 112 h 128"/>
              <a:gd name="T92" fmla="*/ 8 w 128"/>
              <a:gd name="T93" fmla="*/ 80 h 128"/>
              <a:gd name="T94" fmla="*/ 36 w 128"/>
              <a:gd name="T95" fmla="*/ 80 h 128"/>
              <a:gd name="T96" fmla="*/ 36 w 128"/>
              <a:gd name="T97" fmla="*/ 92 h 128"/>
              <a:gd name="T98" fmla="*/ 44 w 128"/>
              <a:gd name="T99" fmla="*/ 100 h 128"/>
              <a:gd name="T100" fmla="*/ 84 w 128"/>
              <a:gd name="T101" fmla="*/ 100 h 128"/>
              <a:gd name="T102" fmla="*/ 92 w 128"/>
              <a:gd name="T103" fmla="*/ 92 h 128"/>
              <a:gd name="T104" fmla="*/ 92 w 128"/>
              <a:gd name="T105" fmla="*/ 80 h 128"/>
              <a:gd name="T106" fmla="*/ 120 w 128"/>
              <a:gd name="T107" fmla="*/ 80 h 128"/>
              <a:gd name="T108" fmla="*/ 120 w 128"/>
              <a:gd name="T109" fmla="*/ 112 h 128"/>
              <a:gd name="T110" fmla="*/ 40 w 128"/>
              <a:gd name="T111" fmla="*/ 28 h 128"/>
              <a:gd name="T112" fmla="*/ 88 w 128"/>
              <a:gd name="T113" fmla="*/ 28 h 128"/>
              <a:gd name="T114" fmla="*/ 92 w 128"/>
              <a:gd name="T115" fmla="*/ 24 h 128"/>
              <a:gd name="T116" fmla="*/ 88 w 128"/>
              <a:gd name="T117" fmla="*/ 20 h 128"/>
              <a:gd name="T118" fmla="*/ 40 w 128"/>
              <a:gd name="T119" fmla="*/ 20 h 128"/>
              <a:gd name="T120" fmla="*/ 36 w 128"/>
              <a:gd name="T121" fmla="*/ 24 h 128"/>
              <a:gd name="T122" fmla="*/ 40 w 128"/>
              <a:gd name="T123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8" h="128">
                <a:moveTo>
                  <a:pt x="36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4" y="44"/>
                  <a:pt x="96" y="42"/>
                  <a:pt x="96" y="40"/>
                </a:cubicBezTo>
                <a:cubicBezTo>
                  <a:pt x="96" y="38"/>
                  <a:pt x="94" y="36"/>
                  <a:pt x="92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6"/>
                  <a:pt x="32" y="38"/>
                  <a:pt x="32" y="40"/>
                </a:cubicBezTo>
                <a:cubicBezTo>
                  <a:pt x="32" y="42"/>
                  <a:pt x="34" y="44"/>
                  <a:pt x="36" y="44"/>
                </a:cubicBezTo>
                <a:close/>
                <a:moveTo>
                  <a:pt x="100" y="56"/>
                </a:moveTo>
                <a:cubicBezTo>
                  <a:pt x="100" y="54"/>
                  <a:pt x="98" y="52"/>
                  <a:pt x="96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0" y="52"/>
                  <a:pt x="28" y="54"/>
                  <a:pt x="28" y="56"/>
                </a:cubicBezTo>
                <a:cubicBezTo>
                  <a:pt x="28" y="58"/>
                  <a:pt x="30" y="60"/>
                  <a:pt x="32" y="60"/>
                </a:cubicBezTo>
                <a:cubicBezTo>
                  <a:pt x="96" y="60"/>
                  <a:pt x="96" y="60"/>
                  <a:pt x="96" y="60"/>
                </a:cubicBezTo>
                <a:cubicBezTo>
                  <a:pt x="98" y="60"/>
                  <a:pt x="100" y="58"/>
                  <a:pt x="100" y="56"/>
                </a:cubicBezTo>
                <a:close/>
                <a:moveTo>
                  <a:pt x="108" y="8"/>
                </a:moveTo>
                <a:cubicBezTo>
                  <a:pt x="107" y="5"/>
                  <a:pt x="104" y="0"/>
                  <a:pt x="10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7" y="5"/>
                  <a:pt x="16" y="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76"/>
                  <a:pt x="128" y="76"/>
                  <a:pt x="128" y="76"/>
                </a:cubicBezTo>
                <a:lnTo>
                  <a:pt x="108" y="8"/>
                </a:lnTo>
                <a:close/>
                <a:moveTo>
                  <a:pt x="24" y="12"/>
                </a:moveTo>
                <a:cubicBezTo>
                  <a:pt x="24" y="10"/>
                  <a:pt x="26" y="8"/>
                  <a:pt x="28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8" y="8"/>
                  <a:pt x="100" y="10"/>
                  <a:pt x="100" y="1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4" y="72"/>
                  <a:pt x="84" y="76"/>
                  <a:pt x="84" y="76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90"/>
                  <a:pt x="82" y="92"/>
                  <a:pt x="8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6" y="92"/>
                  <a:pt x="44" y="90"/>
                  <a:pt x="44" y="88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76"/>
                  <a:pt x="44" y="72"/>
                  <a:pt x="40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9" y="72"/>
                  <a:pt x="9" y="72"/>
                </a:cubicBezTo>
                <a:lnTo>
                  <a:pt x="24" y="12"/>
                </a:ln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80"/>
                  <a:pt x="8" y="80"/>
                  <a:pt x="8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6"/>
                  <a:pt x="40" y="100"/>
                  <a:pt x="44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8" y="100"/>
                  <a:pt x="92" y="96"/>
                  <a:pt x="92" y="92"/>
                </a:cubicBezTo>
                <a:cubicBezTo>
                  <a:pt x="92" y="80"/>
                  <a:pt x="92" y="80"/>
                  <a:pt x="92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112"/>
                </a:lnTo>
                <a:close/>
                <a:moveTo>
                  <a:pt x="40" y="28"/>
                </a:moveTo>
                <a:cubicBezTo>
                  <a:pt x="88" y="28"/>
                  <a:pt x="88" y="28"/>
                  <a:pt x="88" y="28"/>
                </a:cubicBezTo>
                <a:cubicBezTo>
                  <a:pt x="90" y="28"/>
                  <a:pt x="92" y="26"/>
                  <a:pt x="92" y="24"/>
                </a:cubicBezTo>
                <a:cubicBezTo>
                  <a:pt x="92" y="22"/>
                  <a:pt x="90" y="20"/>
                  <a:pt x="88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38" y="20"/>
                  <a:pt x="36" y="22"/>
                  <a:pt x="36" y="24"/>
                </a:cubicBezTo>
                <a:cubicBezTo>
                  <a:pt x="36" y="26"/>
                  <a:pt x="38" y="28"/>
                  <a:pt x="40" y="28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95334" y="4089756"/>
            <a:ext cx="1889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什么是城市规划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16833" y="2653320"/>
            <a:ext cx="1660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为什么要规划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4519" y="1869161"/>
            <a:ext cx="120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如何规划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49959" y="4089782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城市规划与大数据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49440" y="4873082"/>
            <a:ext cx="109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white"/>
                </a:solidFill>
              </a:rPr>
              <a:t>CONTENT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2132448" y="409286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城市规划</a:t>
            </a:r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12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90399" y="2652751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坚持以人为本科学规划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21527" y="851368"/>
            <a:ext cx="3221238" cy="276999"/>
          </a:xfrm>
          <a:prstGeom prst="rect">
            <a:avLst/>
          </a:prstGeom>
        </p:spPr>
        <p:txBody>
          <a:bodyPr wrap="square">
            <a:spAutoFit/>
          </a:bodyPr>
          <a:p>
            <a:pPr lvl="0" algn="dist"/>
            <a:r>
              <a:rPr lang="en-US" altLang="zh-CN" sz="1200" dirty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CHUANGXIN KEJI YIN LING WEILAI</a:t>
            </a:r>
            <a:endParaRPr lang="zh-CN" altLang="en-US" sz="1200" dirty="0">
              <a:solidFill>
                <a:prstClr val="white">
                  <a:alpha val="7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49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383555" y="1031778"/>
            <a:ext cx="3581728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/>
            <a:r>
              <a:rPr lang="zh-CN" altLang="en-US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何为城市规划</a:t>
            </a:r>
            <a:r>
              <a:rPr lang="en-US" altLang="zh-CN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?</a:t>
            </a:r>
            <a:endParaRPr lang="en-US" altLang="zh-CN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>
            <a:off x="4353075" y="170544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7757873" y="2387847"/>
            <a:ext cx="3927476" cy="37858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有个很通俗的比喻，说规划是城市发展的“导盲犬”。的确是这样，一座城市如果缺少科学的规划，那么它的发展就是盲目的。一个城市美不美，人们喜不喜欢她，关键取决于规划。规划工作做好了，这座城市就能永葆活力，永续发展;反之则会民怨四起，寸步难行。</a:t>
            </a:r>
            <a:endParaRPr lang="zh-CN" sz="2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028143" y="2785675"/>
            <a:ext cx="3927476" cy="267779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4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城市规划是为了实现一定时期内城市的经济和社会发展目标，确定城市性质、规模和发展方向，合理利用城市土地，协调城市空间布局和各项建设所作的综合部署和具体安排</a:t>
            </a:r>
            <a:endParaRPr lang="en-US" altLang="ko-KR" sz="24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/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8953640" y="-332744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/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80" y="1010234"/>
            <a:ext cx="4011930" cy="791260"/>
            <a:chOff x="2326490" y="2099893"/>
            <a:chExt cx="3805807" cy="868678"/>
          </a:xfrm>
        </p:grpSpPr>
        <p:sp>
          <p:nvSpPr>
            <p:cNvPr id="54" name="Rectangle 1"/>
            <p:cNvSpPr/>
            <p:nvPr/>
          </p:nvSpPr>
          <p:spPr>
            <a:xfrm>
              <a:off x="2515812" y="2185973"/>
              <a:ext cx="3616485" cy="67322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051387" y="2099893"/>
              <a:ext cx="774482" cy="8449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/>
              <a:r>
                <a:rPr lang="en-US" altLang="ko-KR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01</a:t>
              </a:r>
              <a:endParaRPr lang="en-US" altLang="ko-KR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2326490" y="2123651"/>
              <a:ext cx="2475673" cy="8449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/>
              <a:r>
                <a:rPr lang="en-US" altLang="ko-KR" b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PART</a:t>
              </a:r>
              <a:endParaRPr lang="en-US" altLang="ko-KR" b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99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872615"/>
            <a:ext cx="4274246" cy="805334"/>
            <a:chOff x="7192650" y="1872615"/>
            <a:chExt cx="4274246" cy="80533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198"/>
            <p:cNvSpPr txBox="1"/>
            <p:nvPr/>
          </p:nvSpPr>
          <p:spPr>
            <a:xfrm>
              <a:off x="8124256" y="1940145"/>
              <a:ext cx="3342640" cy="5835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保障必要的城市基础设施和基本的城市公共服务设施建设用地需求</a:t>
              </a: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71695" y="3249224"/>
            <a:ext cx="4183496" cy="830295"/>
            <a:chOff x="7771695" y="3249224"/>
            <a:chExt cx="4183496" cy="830295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198"/>
            <p:cNvSpPr txBox="1"/>
            <p:nvPr/>
          </p:nvSpPr>
          <p:spPr>
            <a:xfrm>
              <a:off x="8684941" y="3249574"/>
              <a:ext cx="3270250" cy="82994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在“市场失灵”情况下规范土地市场和房地产市场，在保证土地利用效率的前提下，实现社会公平</a:t>
              </a: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86880" y="4616916"/>
            <a:ext cx="4454525" cy="829945"/>
            <a:chOff x="7186880" y="4616916"/>
            <a:chExt cx="4454525" cy="829945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6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198"/>
            <p:cNvSpPr txBox="1"/>
            <p:nvPr/>
          </p:nvSpPr>
          <p:spPr>
            <a:xfrm>
              <a:off x="8312735" y="4616916"/>
              <a:ext cx="3328670" cy="82994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③保证土地在社会总体利益下进行分配、利用和开发</a:t>
              </a: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,</a:t>
              </a: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以政府干预的方式保证土地利用符合社会公共利益</a:t>
              </a: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695" y="1886563"/>
            <a:ext cx="3147060" cy="805202"/>
            <a:chOff x="1877975" y="1886798"/>
            <a:chExt cx="3147100" cy="805334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1877975" y="1940169"/>
              <a:ext cx="2244753" cy="58366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城市规划是建设城市和管理城市的基本依据</a:t>
              </a: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3260" y="3279704"/>
            <a:ext cx="3719189" cy="805334"/>
            <a:chOff x="675640" y="3249224"/>
            <a:chExt cx="3719189" cy="805334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675640" y="3370859"/>
              <a:ext cx="2828925" cy="5835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保证城市空间资源有效配置和土地合理利用的前提和基础</a:t>
              </a: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67346" y="4616916"/>
            <a:ext cx="3457729" cy="805334"/>
            <a:chOff x="1567346" y="4616916"/>
            <a:chExt cx="3457729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1567346" y="4728041"/>
              <a:ext cx="2324100" cy="5835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实现城市经济和社会发展目标的重要手段之一。</a:t>
              </a: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44" name="等腰三角形 43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1017388" y="409286"/>
            <a:ext cx="424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坚持以人为本思想科学规划城市建设</a:t>
            </a:r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zh-CN" altLang="en-US" sz="12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36437" y="748498"/>
            <a:ext cx="322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200" dirty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CHUANGXIN KEJI YIN LING WEILAI</a:t>
            </a:r>
            <a:endParaRPr lang="zh-CN" altLang="en-US" sz="1200" dirty="0">
              <a:solidFill>
                <a:prstClr val="white">
                  <a:alpha val="7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85757" y="2955758"/>
            <a:ext cx="322123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城市规划的作用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9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8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12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3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2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6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18050" y="2385932"/>
            <a:ext cx="2807970" cy="2660812"/>
            <a:chOff x="4718050" y="2385932"/>
            <a:chExt cx="280797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4718050" y="3225402"/>
              <a:ext cx="2807970" cy="14763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怎样做好城市规划</a:t>
              </a: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?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sym typeface="+mn-ea"/>
                </a:rPr>
                <a:t>城市规划的准则</a:t>
              </a: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sym typeface="+mn-ea"/>
                </a:rPr>
                <a:t>?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456014" y="3235235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319713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-241" y="3125943"/>
            <a:ext cx="3415030" cy="2673350"/>
            <a:chOff x="-241" y="2508723"/>
            <a:chExt cx="3415030" cy="2673350"/>
          </a:xfrm>
        </p:grpSpPr>
        <p:sp>
          <p:nvSpPr>
            <p:cNvPr id="75" name="Rectangle 3"/>
            <p:cNvSpPr txBox="1">
              <a:spLocks noChangeArrowheads="1"/>
            </p:cNvSpPr>
            <p:nvPr/>
          </p:nvSpPr>
          <p:spPr bwMode="auto">
            <a:xfrm flipH="1">
              <a:off x="-241" y="3013548"/>
              <a:ext cx="3415030" cy="21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sz="1800" dirty="0"/>
                <a:t>按照人的生活需求、健康需求、发展需求，科学地规划城市的建设与发展。市民是城市的主人，唯有真正地相信和尊重市民，将民本思想贯穿于城市规划全过程，让城市规划“从专家中来，到群众中去”，广泛征求并充分吸纳群众的意见，充分体现市民利益，这才是市民真正需要的城市规划</a:t>
              </a:r>
              <a:endParaRPr lang="zh-CN" altLang="en-US" sz="1800" dirty="0"/>
            </a:p>
          </p:txBody>
        </p:sp>
        <p:sp>
          <p:nvSpPr>
            <p:cNvPr id="76" name="TextBox 192"/>
            <p:cNvSpPr txBox="1"/>
            <p:nvPr/>
          </p:nvSpPr>
          <p:spPr>
            <a:xfrm>
              <a:off x="423304" y="2508723"/>
              <a:ext cx="2668270" cy="4603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4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坚持以人为本思想</a:t>
              </a:r>
              <a:endParaRPr lang="zh-CN" altLang="en-US" sz="24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6360" y="659079"/>
            <a:ext cx="4010660" cy="791895"/>
            <a:chOff x="2327695" y="2099893"/>
            <a:chExt cx="3804602" cy="869375"/>
          </a:xfrm>
        </p:grpSpPr>
        <p:sp>
          <p:nvSpPr>
            <p:cNvPr id="95" name="Rectangle 1"/>
            <p:cNvSpPr/>
            <p:nvPr/>
          </p:nvSpPr>
          <p:spPr>
            <a:xfrm>
              <a:off x="2515812" y="2185973"/>
              <a:ext cx="3616485" cy="67322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5051387" y="2099893"/>
              <a:ext cx="774482" cy="84492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/>
              <a:r>
                <a:rPr lang="en-US" altLang="ko-KR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02</a:t>
              </a:r>
              <a:endParaRPr lang="en-US" altLang="ko-KR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97" name="Rectangle 3"/>
            <p:cNvSpPr txBox="1">
              <a:spLocks noChangeArrowheads="1"/>
            </p:cNvSpPr>
            <p:nvPr/>
          </p:nvSpPr>
          <p:spPr bwMode="auto">
            <a:xfrm>
              <a:off x="2327695" y="2124348"/>
              <a:ext cx="2475673" cy="8449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/>
              <a:r>
                <a:rPr lang="en-US" altLang="ko-KR" b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PART</a:t>
              </a:r>
              <a:endParaRPr lang="en-US" altLang="ko-KR" b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4388635" y="681258"/>
            <a:ext cx="3581728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/>
            <a:r>
              <a:rPr lang="zh-CN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如何规划</a:t>
            </a:r>
            <a:r>
              <a:rPr lang="en-US" altLang="zh-CN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?</a:t>
            </a:r>
            <a:endParaRPr lang="en-US" altLang="zh-CN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9" name="Straight Connector 4"/>
          <p:cNvCxnSpPr/>
          <p:nvPr/>
        </p:nvCxnSpPr>
        <p:spPr>
          <a:xfrm>
            <a:off x="4358155" y="1354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8599170" y="3161665"/>
            <a:ext cx="3691255" cy="2675255"/>
            <a:chOff x="49924" y="2508723"/>
            <a:chExt cx="3415030" cy="2675255"/>
          </a:xfrm>
        </p:grpSpPr>
        <p:sp>
          <p:nvSpPr>
            <p:cNvPr id="101" name="Rectangle 3"/>
            <p:cNvSpPr txBox="1">
              <a:spLocks noChangeArrowheads="1"/>
            </p:cNvSpPr>
            <p:nvPr/>
          </p:nvSpPr>
          <p:spPr bwMode="auto">
            <a:xfrm flipH="1">
              <a:off x="49924" y="3015453"/>
              <a:ext cx="3415030" cy="21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sz="1800" dirty="0"/>
                <a:t>我们党所提倡的科学发展观，其核心是以人为本，实质是发展为了人民、发展依靠人民、发成果由人民共享。近代以来，西方城市规划从公共环境改良实践，到霍华德的田园城市规划思想，都闪耀着民本思想的熠熠光辉。可以说，西方城市的恒久魅力，都无一例外源自于以人为本的科学规划。</a:t>
              </a:r>
              <a:endParaRPr lang="zh-CN" altLang="en-US" sz="1800" dirty="0"/>
            </a:p>
          </p:txBody>
        </p:sp>
        <p:sp>
          <p:nvSpPr>
            <p:cNvPr id="102" name="TextBox 192"/>
            <p:cNvSpPr txBox="1"/>
            <p:nvPr/>
          </p:nvSpPr>
          <p:spPr>
            <a:xfrm>
              <a:off x="423304" y="2508723"/>
              <a:ext cx="2668270" cy="4603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4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科学规划城市建设</a:t>
              </a:r>
              <a:endParaRPr lang="zh-CN" altLang="en-US" sz="24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1" presetID="23" presetClass="entr" presetSubtype="3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" presetClass="entr" presetSubtype="8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1" presetID="23" presetClass="entr" presetSubtype="3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83235" y="796925"/>
            <a:ext cx="9936480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/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城市规划坚持以人为本，是今后城市建设的努力方向</a:t>
            </a:r>
            <a:endParaRPr lang="zh-CN" altLang="en-US" sz="3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 flipV="1">
            <a:off x="326390" y="1373505"/>
            <a:ext cx="9999980" cy="6159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843915" y="2461260"/>
            <a:ext cx="10917555" cy="267779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sz="28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把城市规划建设的“家底”交给城市的主人，不仅是对城市管理者“民生”意识的考量，更是对城市科学发展的高度负责。在编制城市规划时，充分考虑市民出行、工作、购物、娱乐、休闲、健身、上学等需求，将市民反映强烈的建筑密度大、排水不畅、交通拥堵、缺少绿化、管线杂乱等突出问题，当作城市规划的核心价值来考虑。让市民充分享受“方便与快捷齐飞、时尚共田园一色”的现代化宜居城市。</a:t>
            </a:r>
            <a:endParaRPr sz="28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/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/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2206337" y="1964748"/>
            <a:ext cx="2233280" cy="2233280"/>
          </a:xfrm>
          <a:prstGeom prst="ellipse">
            <a:avLst/>
          </a:prstGeom>
          <a:noFill/>
          <a:ln w="25400">
            <a:gradFill>
              <a:gsLst>
                <a:gs pos="0">
                  <a:srgbClr val="54D0CA"/>
                </a:gs>
                <a:gs pos="100000">
                  <a:srgbClr val="2A9995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" name="Oval 33"/>
          <p:cNvSpPr/>
          <p:nvPr/>
        </p:nvSpPr>
        <p:spPr>
          <a:xfrm>
            <a:off x="4979361" y="1964748"/>
            <a:ext cx="2233280" cy="223328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9050" cap="flat">
            <a:noFill/>
            <a:miter lim="800000"/>
          </a:ln>
          <a:effectLst/>
          <a:scene3d>
            <a:camera prst="orthographicFront"/>
            <a:lightRig rig="chilly" dir="t">
              <a:rot lat="0" lon="0" rev="0"/>
            </a:lightRig>
          </a:scene3d>
          <a:sp3d/>
        </p:spPr>
        <p:txBody>
          <a:bodyPr wrap="square" lIns="365760" tIns="182880" rIns="182880" bIns="18288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bg-BG" sz="14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Oval 47"/>
          <p:cNvSpPr/>
          <p:nvPr/>
        </p:nvSpPr>
        <p:spPr>
          <a:xfrm>
            <a:off x="7752385" y="1964748"/>
            <a:ext cx="2233280" cy="2233280"/>
          </a:xfrm>
          <a:prstGeom prst="ellipse">
            <a:avLst/>
          </a:prstGeom>
          <a:noFill/>
          <a:ln w="25400">
            <a:gradFill>
              <a:gsLst>
                <a:gs pos="0">
                  <a:srgbClr val="54D0CA"/>
                </a:gs>
                <a:gs pos="100000">
                  <a:srgbClr val="2A9995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5" name="Arc 26"/>
          <p:cNvSpPr/>
          <p:nvPr/>
        </p:nvSpPr>
        <p:spPr>
          <a:xfrm rot="8095012">
            <a:off x="4000739" y="2738495"/>
            <a:ext cx="1369649" cy="1408521"/>
          </a:xfrm>
          <a:prstGeom prst="arc">
            <a:avLst/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Arc 57"/>
          <p:cNvSpPr/>
          <p:nvPr/>
        </p:nvSpPr>
        <p:spPr>
          <a:xfrm rot="8095012">
            <a:off x="6773033" y="2738495"/>
            <a:ext cx="1369649" cy="1408521"/>
          </a:xfrm>
          <a:prstGeom prst="arc">
            <a:avLst/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c 58"/>
          <p:cNvSpPr/>
          <p:nvPr/>
        </p:nvSpPr>
        <p:spPr>
          <a:xfrm rot="18636742">
            <a:off x="6823882" y="1986333"/>
            <a:ext cx="1369649" cy="1408521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c 59"/>
          <p:cNvSpPr/>
          <p:nvPr/>
        </p:nvSpPr>
        <p:spPr>
          <a:xfrm rot="18636742">
            <a:off x="4030936" y="1986333"/>
            <a:ext cx="1369649" cy="1408521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rgbClr val="54D0CA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17"/>
          <p:cNvSpPr txBox="1"/>
          <p:nvPr/>
        </p:nvSpPr>
        <p:spPr>
          <a:xfrm>
            <a:off x="2317911" y="275829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城市规划</a:t>
            </a:r>
            <a:endParaRPr lang="zh-CN" altLang="en-US" sz="3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8170664" y="275829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大数据</a:t>
            </a:r>
            <a:endParaRPr lang="zh-CN" altLang="en-US" sz="3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67815" y="4632454"/>
            <a:ext cx="9549938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近几年，“大数据”成为城市规划最热的话题之一，很多相关研究人员开展了一系列基于大数据的城市研究，对城市规划产生了一定的影响。</a:t>
            </a:r>
            <a:endParaRPr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575310" y="4809961"/>
            <a:ext cx="380594" cy="380594"/>
          </a:xfrm>
          <a:custGeom>
            <a:avLst/>
            <a:gdLst>
              <a:gd name="T0" fmla="*/ 43 w 128"/>
              <a:gd name="T1" fmla="*/ 59 h 128"/>
              <a:gd name="T2" fmla="*/ 52 w 128"/>
              <a:gd name="T3" fmla="*/ 50 h 128"/>
              <a:gd name="T4" fmla="*/ 65 w 128"/>
              <a:gd name="T5" fmla="*/ 63 h 128"/>
              <a:gd name="T6" fmla="*/ 68 w 128"/>
              <a:gd name="T7" fmla="*/ 64 h 128"/>
              <a:gd name="T8" fmla="*/ 71 w 128"/>
              <a:gd name="T9" fmla="*/ 63 h 128"/>
              <a:gd name="T10" fmla="*/ 91 w 128"/>
              <a:gd name="T11" fmla="*/ 43 h 128"/>
              <a:gd name="T12" fmla="*/ 91 w 128"/>
              <a:gd name="T13" fmla="*/ 37 h 128"/>
              <a:gd name="T14" fmla="*/ 85 w 128"/>
              <a:gd name="T15" fmla="*/ 37 h 128"/>
              <a:gd name="T16" fmla="*/ 68 w 128"/>
              <a:gd name="T17" fmla="*/ 54 h 128"/>
              <a:gd name="T18" fmla="*/ 55 w 128"/>
              <a:gd name="T19" fmla="*/ 41 h 128"/>
              <a:gd name="T20" fmla="*/ 54 w 128"/>
              <a:gd name="T21" fmla="*/ 40 h 128"/>
              <a:gd name="T22" fmla="*/ 49 w 128"/>
              <a:gd name="T23" fmla="*/ 41 h 128"/>
              <a:gd name="T24" fmla="*/ 37 w 128"/>
              <a:gd name="T25" fmla="*/ 53 h 128"/>
              <a:gd name="T26" fmla="*/ 37 w 128"/>
              <a:gd name="T27" fmla="*/ 59 h 128"/>
              <a:gd name="T28" fmla="*/ 43 w 128"/>
              <a:gd name="T29" fmla="*/ 59 h 128"/>
              <a:gd name="T30" fmla="*/ 124 w 128"/>
              <a:gd name="T31" fmla="*/ 92 h 128"/>
              <a:gd name="T32" fmla="*/ 120 w 128"/>
              <a:gd name="T33" fmla="*/ 92 h 128"/>
              <a:gd name="T34" fmla="*/ 120 w 128"/>
              <a:gd name="T35" fmla="*/ 8 h 128"/>
              <a:gd name="T36" fmla="*/ 124 w 128"/>
              <a:gd name="T37" fmla="*/ 8 h 128"/>
              <a:gd name="T38" fmla="*/ 128 w 128"/>
              <a:gd name="T39" fmla="*/ 4 h 128"/>
              <a:gd name="T40" fmla="*/ 124 w 128"/>
              <a:gd name="T41" fmla="*/ 0 h 128"/>
              <a:gd name="T42" fmla="*/ 4 w 128"/>
              <a:gd name="T43" fmla="*/ 0 h 128"/>
              <a:gd name="T44" fmla="*/ 0 w 128"/>
              <a:gd name="T45" fmla="*/ 4 h 128"/>
              <a:gd name="T46" fmla="*/ 4 w 128"/>
              <a:gd name="T47" fmla="*/ 8 h 128"/>
              <a:gd name="T48" fmla="*/ 8 w 128"/>
              <a:gd name="T49" fmla="*/ 8 h 128"/>
              <a:gd name="T50" fmla="*/ 8 w 128"/>
              <a:gd name="T51" fmla="*/ 92 h 128"/>
              <a:gd name="T52" fmla="*/ 4 w 128"/>
              <a:gd name="T53" fmla="*/ 92 h 128"/>
              <a:gd name="T54" fmla="*/ 0 w 128"/>
              <a:gd name="T55" fmla="*/ 96 h 128"/>
              <a:gd name="T56" fmla="*/ 4 w 128"/>
              <a:gd name="T57" fmla="*/ 100 h 128"/>
              <a:gd name="T58" fmla="*/ 42 w 128"/>
              <a:gd name="T59" fmla="*/ 100 h 128"/>
              <a:gd name="T60" fmla="*/ 21 w 128"/>
              <a:gd name="T61" fmla="*/ 121 h 128"/>
              <a:gd name="T62" fmla="*/ 21 w 128"/>
              <a:gd name="T63" fmla="*/ 126 h 128"/>
              <a:gd name="T64" fmla="*/ 27 w 128"/>
              <a:gd name="T65" fmla="*/ 126 h 128"/>
              <a:gd name="T66" fmla="*/ 54 w 128"/>
              <a:gd name="T67" fmla="*/ 100 h 128"/>
              <a:gd name="T68" fmla="*/ 60 w 128"/>
              <a:gd name="T69" fmla="*/ 100 h 128"/>
              <a:gd name="T70" fmla="*/ 60 w 128"/>
              <a:gd name="T71" fmla="*/ 116 h 128"/>
              <a:gd name="T72" fmla="*/ 64 w 128"/>
              <a:gd name="T73" fmla="*/ 120 h 128"/>
              <a:gd name="T74" fmla="*/ 68 w 128"/>
              <a:gd name="T75" fmla="*/ 116 h 128"/>
              <a:gd name="T76" fmla="*/ 68 w 128"/>
              <a:gd name="T77" fmla="*/ 100 h 128"/>
              <a:gd name="T78" fmla="*/ 74 w 128"/>
              <a:gd name="T79" fmla="*/ 100 h 128"/>
              <a:gd name="T80" fmla="*/ 101 w 128"/>
              <a:gd name="T81" fmla="*/ 126 h 128"/>
              <a:gd name="T82" fmla="*/ 107 w 128"/>
              <a:gd name="T83" fmla="*/ 126 h 128"/>
              <a:gd name="T84" fmla="*/ 107 w 128"/>
              <a:gd name="T85" fmla="*/ 121 h 128"/>
              <a:gd name="T86" fmla="*/ 86 w 128"/>
              <a:gd name="T87" fmla="*/ 100 h 128"/>
              <a:gd name="T88" fmla="*/ 124 w 128"/>
              <a:gd name="T89" fmla="*/ 100 h 128"/>
              <a:gd name="T90" fmla="*/ 128 w 128"/>
              <a:gd name="T91" fmla="*/ 96 h 128"/>
              <a:gd name="T92" fmla="*/ 124 w 128"/>
              <a:gd name="T93" fmla="*/ 92 h 128"/>
              <a:gd name="T94" fmla="*/ 112 w 128"/>
              <a:gd name="T95" fmla="*/ 92 h 128"/>
              <a:gd name="T96" fmla="*/ 76 w 128"/>
              <a:gd name="T97" fmla="*/ 92 h 128"/>
              <a:gd name="T98" fmla="*/ 76 w 128"/>
              <a:gd name="T99" fmla="*/ 92 h 128"/>
              <a:gd name="T100" fmla="*/ 52 w 128"/>
              <a:gd name="T101" fmla="*/ 92 h 128"/>
              <a:gd name="T102" fmla="*/ 52 w 128"/>
              <a:gd name="T103" fmla="*/ 92 h 128"/>
              <a:gd name="T104" fmla="*/ 16 w 128"/>
              <a:gd name="T105" fmla="*/ 92 h 128"/>
              <a:gd name="T106" fmla="*/ 16 w 128"/>
              <a:gd name="T107" fmla="*/ 8 h 128"/>
              <a:gd name="T108" fmla="*/ 112 w 128"/>
              <a:gd name="T109" fmla="*/ 8 h 128"/>
              <a:gd name="T110" fmla="*/ 112 w 128"/>
              <a:gd name="T111" fmla="*/ 9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" h="128">
                <a:moveTo>
                  <a:pt x="43" y="59"/>
                </a:moveTo>
                <a:cubicBezTo>
                  <a:pt x="52" y="50"/>
                  <a:pt x="52" y="50"/>
                  <a:pt x="52" y="50"/>
                </a:cubicBezTo>
                <a:cubicBezTo>
                  <a:pt x="65" y="63"/>
                  <a:pt x="65" y="63"/>
                  <a:pt x="65" y="63"/>
                </a:cubicBezTo>
                <a:cubicBezTo>
                  <a:pt x="66" y="63"/>
                  <a:pt x="67" y="64"/>
                  <a:pt x="68" y="64"/>
                </a:cubicBezTo>
                <a:cubicBezTo>
                  <a:pt x="69" y="64"/>
                  <a:pt x="70" y="63"/>
                  <a:pt x="71" y="63"/>
                </a:cubicBezTo>
                <a:cubicBezTo>
                  <a:pt x="91" y="43"/>
                  <a:pt x="91" y="43"/>
                  <a:pt x="91" y="43"/>
                </a:cubicBezTo>
                <a:cubicBezTo>
                  <a:pt x="92" y="41"/>
                  <a:pt x="92" y="39"/>
                  <a:pt x="91" y="37"/>
                </a:cubicBezTo>
                <a:cubicBezTo>
                  <a:pt x="89" y="35"/>
                  <a:pt x="87" y="35"/>
                  <a:pt x="85" y="37"/>
                </a:cubicBezTo>
                <a:cubicBezTo>
                  <a:pt x="68" y="54"/>
                  <a:pt x="68" y="54"/>
                  <a:pt x="68" y="54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4" y="40"/>
                  <a:pt x="54" y="40"/>
                </a:cubicBezTo>
                <a:cubicBezTo>
                  <a:pt x="52" y="40"/>
                  <a:pt x="50" y="40"/>
                  <a:pt x="49" y="41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4"/>
                  <a:pt x="36" y="57"/>
                  <a:pt x="37" y="59"/>
                </a:cubicBezTo>
                <a:cubicBezTo>
                  <a:pt x="39" y="60"/>
                  <a:pt x="41" y="60"/>
                  <a:pt x="43" y="59"/>
                </a:cubicBezTo>
                <a:close/>
                <a:moveTo>
                  <a:pt x="124" y="92"/>
                </a:moveTo>
                <a:cubicBezTo>
                  <a:pt x="120" y="92"/>
                  <a:pt x="120" y="92"/>
                  <a:pt x="120" y="92"/>
                </a:cubicBezTo>
                <a:cubicBezTo>
                  <a:pt x="120" y="8"/>
                  <a:pt x="120" y="8"/>
                  <a:pt x="120" y="8"/>
                </a:cubicBezTo>
                <a:cubicBezTo>
                  <a:pt x="124" y="8"/>
                  <a:pt x="124" y="8"/>
                  <a:pt x="124" y="8"/>
                </a:cubicBezTo>
                <a:cubicBezTo>
                  <a:pt x="126" y="8"/>
                  <a:pt x="128" y="6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92"/>
                  <a:pt x="8" y="92"/>
                  <a:pt x="8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3"/>
                  <a:pt x="0" y="96"/>
                </a:cubicBezTo>
                <a:cubicBezTo>
                  <a:pt x="0" y="98"/>
                  <a:pt x="2" y="100"/>
                  <a:pt x="4" y="100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3" y="128"/>
                  <a:pt x="25" y="128"/>
                  <a:pt x="27" y="126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8"/>
                  <a:pt x="62" y="120"/>
                  <a:pt x="64" y="120"/>
                </a:cubicBezTo>
                <a:cubicBezTo>
                  <a:pt x="66" y="120"/>
                  <a:pt x="68" y="118"/>
                  <a:pt x="68" y="116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3" y="128"/>
                  <a:pt x="105" y="128"/>
                  <a:pt x="107" y="126"/>
                </a:cubicBezTo>
                <a:cubicBezTo>
                  <a:pt x="108" y="125"/>
                  <a:pt x="108" y="122"/>
                  <a:pt x="107" y="12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26" y="100"/>
                  <a:pt x="128" y="98"/>
                  <a:pt x="128" y="96"/>
                </a:cubicBezTo>
                <a:cubicBezTo>
                  <a:pt x="128" y="93"/>
                  <a:pt x="126" y="92"/>
                  <a:pt x="124" y="92"/>
                </a:cubicBezTo>
                <a:close/>
                <a:moveTo>
                  <a:pt x="112" y="92"/>
                </a:moveTo>
                <a:cubicBezTo>
                  <a:pt x="76" y="92"/>
                  <a:pt x="76" y="92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6" y="8"/>
                  <a:pt x="16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lnTo>
                  <a:pt x="112" y="92"/>
                </a:ln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121410" y="4809961"/>
            <a:ext cx="0" cy="3805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78740" y="570814"/>
            <a:ext cx="4010660" cy="791895"/>
            <a:chOff x="2327695" y="2099893"/>
            <a:chExt cx="3804602" cy="869375"/>
          </a:xfrm>
        </p:grpSpPr>
        <p:sp>
          <p:nvSpPr>
            <p:cNvPr id="95" name="Rectangle 1"/>
            <p:cNvSpPr/>
            <p:nvPr/>
          </p:nvSpPr>
          <p:spPr>
            <a:xfrm>
              <a:off x="2515812" y="2185973"/>
              <a:ext cx="3616485" cy="67322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5051387" y="2099893"/>
              <a:ext cx="774482" cy="84492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/>
              <a:r>
                <a:rPr lang="en-US" altLang="ko-KR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03</a:t>
              </a:r>
              <a:endParaRPr lang="en-US" altLang="ko-KR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97" name="Rectangle 3"/>
            <p:cNvSpPr txBox="1">
              <a:spLocks noChangeArrowheads="1"/>
            </p:cNvSpPr>
            <p:nvPr/>
          </p:nvSpPr>
          <p:spPr bwMode="auto">
            <a:xfrm>
              <a:off x="2327695" y="2124348"/>
              <a:ext cx="2475673" cy="8449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/>
              <a:r>
                <a:rPr lang="en-US" altLang="ko-KR" b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PART</a:t>
              </a:r>
              <a:endParaRPr lang="en-US" altLang="ko-KR" b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471185" y="648873"/>
            <a:ext cx="3581728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/>
            <a:r>
              <a:rPr lang="zh-CN" sz="32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创新</a:t>
            </a:r>
            <a:endParaRPr lang="zh-CN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>
            <a:off x="4440705" y="1322538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5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5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8" grpId="0"/>
      <p:bldP spid="19" grpId="0" bldLvl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 descr="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"/>
          <p:cNvGrpSpPr/>
          <p:nvPr/>
        </p:nvGrpSpPr>
        <p:grpSpPr>
          <a:xfrm>
            <a:off x="4864792" y="534935"/>
            <a:ext cx="3277772" cy="1390445"/>
            <a:chOff x="4325816" y="1797315"/>
            <a:chExt cx="3277772" cy="1390445"/>
          </a:xfrm>
        </p:grpSpPr>
        <p:grpSp>
          <p:nvGrpSpPr>
            <p:cNvPr id="3" name="Group 77"/>
            <p:cNvGrpSpPr/>
            <p:nvPr/>
          </p:nvGrpSpPr>
          <p:grpSpPr>
            <a:xfrm>
              <a:off x="4325816" y="1797315"/>
              <a:ext cx="3277772" cy="1390445"/>
              <a:chOff x="4325816" y="1797315"/>
              <a:chExt cx="3277772" cy="1390445"/>
            </a:xfrm>
          </p:grpSpPr>
          <p:sp>
            <p:nvSpPr>
              <p:cNvPr id="14" name="Oval 88"/>
              <p:cNvSpPr/>
              <p:nvPr/>
            </p:nvSpPr>
            <p:spPr>
              <a:xfrm>
                <a:off x="4325816" y="1797315"/>
                <a:ext cx="3277772" cy="1390445"/>
              </a:xfrm>
              <a:prstGeom prst="ellipse">
                <a:avLst/>
              </a:prstGeom>
              <a:solidFill>
                <a:srgbClr val="54D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89"/>
              <p:cNvSpPr/>
              <p:nvPr/>
            </p:nvSpPr>
            <p:spPr>
              <a:xfrm>
                <a:off x="5019120" y="2343697"/>
                <a:ext cx="1891163" cy="844063"/>
              </a:xfrm>
              <a:prstGeom prst="ellipse">
                <a:avLst/>
              </a:prstGeom>
              <a:solidFill>
                <a:srgbClr val="2A99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90"/>
              <p:cNvSpPr/>
              <p:nvPr/>
            </p:nvSpPr>
            <p:spPr>
              <a:xfrm>
                <a:off x="5400470" y="2366779"/>
                <a:ext cx="1128462" cy="503655"/>
              </a:xfrm>
              <a:prstGeom prst="ellipse">
                <a:avLst/>
              </a:prstGeom>
              <a:solidFill>
                <a:srgbClr val="8EE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 91"/>
              <p:cNvSpPr/>
              <p:nvPr/>
            </p:nvSpPr>
            <p:spPr>
              <a:xfrm>
                <a:off x="5019120" y="2555415"/>
                <a:ext cx="1891164" cy="632345"/>
              </a:xfrm>
              <a:custGeom>
                <a:avLst/>
                <a:gdLst>
                  <a:gd name="connsiteX0" fmla="*/ 1760866 w 1891164"/>
                  <a:gd name="connsiteY0" fmla="*/ 0 h 632345"/>
                  <a:gd name="connsiteX1" fmla="*/ 1816856 w 1891164"/>
                  <a:gd name="connsiteY1" fmla="*/ 46039 h 632345"/>
                  <a:gd name="connsiteX2" fmla="*/ 1891164 w 1891164"/>
                  <a:gd name="connsiteY2" fmla="*/ 210313 h 632345"/>
                  <a:gd name="connsiteX3" fmla="*/ 945582 w 1891164"/>
                  <a:gd name="connsiteY3" fmla="*/ 632345 h 632345"/>
                  <a:gd name="connsiteX4" fmla="*/ 0 w 1891164"/>
                  <a:gd name="connsiteY4" fmla="*/ 210313 h 632345"/>
                  <a:gd name="connsiteX5" fmla="*/ 74309 w 1891164"/>
                  <a:gd name="connsiteY5" fmla="*/ 46039 h 632345"/>
                  <a:gd name="connsiteX6" fmla="*/ 130297 w 1891164"/>
                  <a:gd name="connsiteY6" fmla="*/ 1 h 632345"/>
                  <a:gd name="connsiteX7" fmla="*/ 133159 w 1891164"/>
                  <a:gd name="connsiteY7" fmla="*/ 16625 h 632345"/>
                  <a:gd name="connsiteX8" fmla="*/ 945581 w 1891164"/>
                  <a:gd name="connsiteY8" fmla="*/ 404291 h 632345"/>
                  <a:gd name="connsiteX9" fmla="*/ 1758003 w 1891164"/>
                  <a:gd name="connsiteY9" fmla="*/ 16625 h 6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1164" h="632345">
                    <a:moveTo>
                      <a:pt x="1760866" y="0"/>
                    </a:moveTo>
                    <a:lnTo>
                      <a:pt x="1816856" y="46039"/>
                    </a:lnTo>
                    <a:cubicBezTo>
                      <a:pt x="1864705" y="96530"/>
                      <a:pt x="1891164" y="152043"/>
                      <a:pt x="1891164" y="210313"/>
                    </a:cubicBezTo>
                    <a:cubicBezTo>
                      <a:pt x="1891164" y="443395"/>
                      <a:pt x="1467813" y="632345"/>
                      <a:pt x="945582" y="632345"/>
                    </a:cubicBezTo>
                    <a:cubicBezTo>
                      <a:pt x="423351" y="632345"/>
                      <a:pt x="0" y="443395"/>
                      <a:pt x="0" y="210313"/>
                    </a:cubicBezTo>
                    <a:cubicBezTo>
                      <a:pt x="0" y="152043"/>
                      <a:pt x="26460" y="96530"/>
                      <a:pt x="74309" y="46039"/>
                    </a:cubicBezTo>
                    <a:lnTo>
                      <a:pt x="130297" y="1"/>
                    </a:lnTo>
                    <a:lnTo>
                      <a:pt x="133159" y="16625"/>
                    </a:lnTo>
                    <a:cubicBezTo>
                      <a:pt x="210485" y="237866"/>
                      <a:pt x="544837" y="404291"/>
                      <a:pt x="945581" y="404291"/>
                    </a:cubicBezTo>
                    <a:cubicBezTo>
                      <a:pt x="1346325" y="404291"/>
                      <a:pt x="1680677" y="237866"/>
                      <a:pt x="1758003" y="16625"/>
                    </a:cubicBezTo>
                    <a:close/>
                  </a:path>
                </a:pathLst>
              </a:custGeom>
              <a:solidFill>
                <a:srgbClr val="0D13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" name="Group 78"/>
            <p:cNvGrpSpPr/>
            <p:nvPr/>
          </p:nvGrpSpPr>
          <p:grpSpPr>
            <a:xfrm>
              <a:off x="4420941" y="1910632"/>
              <a:ext cx="3087519" cy="756953"/>
              <a:chOff x="4378425" y="1915956"/>
              <a:chExt cx="3087519" cy="756953"/>
            </a:xfrm>
          </p:grpSpPr>
          <p:sp>
            <p:nvSpPr>
              <p:cNvPr id="5" name="Oval 79"/>
              <p:cNvSpPr/>
              <p:nvPr/>
            </p:nvSpPr>
            <p:spPr>
              <a:xfrm>
                <a:off x="5876925" y="1915956"/>
                <a:ext cx="133350" cy="1333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" name="Group 80"/>
              <p:cNvGrpSpPr/>
              <p:nvPr/>
            </p:nvGrpSpPr>
            <p:grpSpPr>
              <a:xfrm>
                <a:off x="4378425" y="2027874"/>
                <a:ext cx="755074" cy="645035"/>
                <a:chOff x="-1748054" y="1712119"/>
                <a:chExt cx="755074" cy="645035"/>
              </a:xfrm>
              <a:solidFill>
                <a:schemeClr val="accent2"/>
              </a:solidFill>
            </p:grpSpPr>
            <p:sp>
              <p:nvSpPr>
                <p:cNvPr id="11" name="Oval 85"/>
                <p:cNvSpPr/>
                <p:nvPr/>
              </p:nvSpPr>
              <p:spPr>
                <a:xfrm>
                  <a:off x="-1121568" y="1712119"/>
                  <a:ext cx="128588" cy="1185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Oval 86"/>
                <p:cNvSpPr/>
                <p:nvPr/>
              </p:nvSpPr>
              <p:spPr>
                <a:xfrm rot="2398821">
                  <a:off x="-1651793" y="2000249"/>
                  <a:ext cx="140493" cy="889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Oval 87"/>
                <p:cNvSpPr/>
                <p:nvPr/>
              </p:nvSpPr>
              <p:spPr>
                <a:xfrm rot="2398821">
                  <a:off x="-1748054" y="2311435"/>
                  <a:ext cx="140493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" name="Group 81"/>
              <p:cNvGrpSpPr/>
              <p:nvPr/>
            </p:nvGrpSpPr>
            <p:grpSpPr>
              <a:xfrm flipH="1">
                <a:off x="6710870" y="2027874"/>
                <a:ext cx="755074" cy="645035"/>
                <a:chOff x="-1748054" y="1712119"/>
                <a:chExt cx="755074" cy="645035"/>
              </a:xfrm>
              <a:solidFill>
                <a:schemeClr val="accent2"/>
              </a:solidFill>
            </p:grpSpPr>
            <p:sp>
              <p:nvSpPr>
                <p:cNvPr id="8" name="Oval 82"/>
                <p:cNvSpPr/>
                <p:nvPr/>
              </p:nvSpPr>
              <p:spPr>
                <a:xfrm>
                  <a:off x="-1121568" y="1712119"/>
                  <a:ext cx="128588" cy="1185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" name="Oval 83"/>
                <p:cNvSpPr/>
                <p:nvPr/>
              </p:nvSpPr>
              <p:spPr>
                <a:xfrm rot="2398821">
                  <a:off x="-1651793" y="2000249"/>
                  <a:ext cx="140493" cy="889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Oval 84"/>
                <p:cNvSpPr/>
                <p:nvPr/>
              </p:nvSpPr>
              <p:spPr>
                <a:xfrm rot="2398821">
                  <a:off x="-1748054" y="2311435"/>
                  <a:ext cx="140493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20" name="Freeform 100" descr="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"/>
          <p:cNvSpPr/>
          <p:nvPr/>
        </p:nvSpPr>
        <p:spPr bwMode="auto">
          <a:xfrm rot="5400000">
            <a:off x="4304849" y="-619606"/>
            <a:ext cx="4493884" cy="7086601"/>
          </a:xfrm>
          <a:custGeom>
            <a:avLst/>
            <a:gdLst>
              <a:gd name="connsiteX0" fmla="*/ 0 w 4493884"/>
              <a:gd name="connsiteY0" fmla="*/ 3568321 h 7086601"/>
              <a:gd name="connsiteX1" fmla="*/ 306135 w 4493884"/>
              <a:gd name="connsiteY1" fmla="*/ 2645796 h 7086601"/>
              <a:gd name="connsiteX2" fmla="*/ 311877 w 4493884"/>
              <a:gd name="connsiteY2" fmla="*/ 2644375 h 7086601"/>
              <a:gd name="connsiteX3" fmla="*/ 311877 w 4493884"/>
              <a:gd name="connsiteY3" fmla="*/ 2625976 h 7086601"/>
              <a:gd name="connsiteX4" fmla="*/ 4493884 w 4493884"/>
              <a:gd name="connsiteY4" fmla="*/ 0 h 7086601"/>
              <a:gd name="connsiteX5" fmla="*/ 4493884 w 4493884"/>
              <a:gd name="connsiteY5" fmla="*/ 7086601 h 7086601"/>
              <a:gd name="connsiteX6" fmla="*/ 311877 w 4493884"/>
              <a:gd name="connsiteY6" fmla="*/ 4495282 h 7086601"/>
              <a:gd name="connsiteX7" fmla="*/ 311877 w 4493884"/>
              <a:gd name="connsiteY7" fmla="*/ 4492265 h 7086601"/>
              <a:gd name="connsiteX8" fmla="*/ 306135 w 4493884"/>
              <a:gd name="connsiteY8" fmla="*/ 4490843 h 7086601"/>
              <a:gd name="connsiteX9" fmla="*/ 0 w 4493884"/>
              <a:gd name="connsiteY9" fmla="*/ 3568321 h 708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3884" h="7086601">
                <a:moveTo>
                  <a:pt x="0" y="3568321"/>
                </a:moveTo>
                <a:cubicBezTo>
                  <a:pt x="0" y="3113267"/>
                  <a:pt x="131425" y="2733602"/>
                  <a:pt x="306135" y="2645796"/>
                </a:cubicBezTo>
                <a:lnTo>
                  <a:pt x="311877" y="2644375"/>
                </a:lnTo>
                <a:lnTo>
                  <a:pt x="311877" y="2625976"/>
                </a:lnTo>
                <a:lnTo>
                  <a:pt x="4493884" y="0"/>
                </a:lnTo>
                <a:lnTo>
                  <a:pt x="4493884" y="7086601"/>
                </a:lnTo>
                <a:lnTo>
                  <a:pt x="311877" y="4495282"/>
                </a:lnTo>
                <a:lnTo>
                  <a:pt x="311877" y="4492265"/>
                </a:lnTo>
                <a:lnTo>
                  <a:pt x="306135" y="4490843"/>
                </a:lnTo>
                <a:cubicBezTo>
                  <a:pt x="131425" y="4403038"/>
                  <a:pt x="0" y="4023373"/>
                  <a:pt x="0" y="3568321"/>
                </a:cubicBezTo>
                <a:close/>
              </a:path>
            </a:pathLst>
          </a:custGeom>
          <a:gradFill flip="none" rotWithShape="0">
            <a:gsLst>
              <a:gs pos="100000">
                <a:srgbClr val="2A9995">
                  <a:alpha val="0"/>
                </a:srgbClr>
              </a:gs>
              <a:gs pos="0">
                <a:srgbClr val="8EE0DC">
                  <a:alpha val="10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21" name="Freeform 31" descr="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"/>
          <p:cNvSpPr/>
          <p:nvPr/>
        </p:nvSpPr>
        <p:spPr bwMode="auto">
          <a:xfrm rot="5400000">
            <a:off x="4448208" y="717018"/>
            <a:ext cx="4207107" cy="5194300"/>
          </a:xfrm>
          <a:custGeom>
            <a:avLst/>
            <a:gdLst>
              <a:gd name="connsiteX0" fmla="*/ 0 w 3859485"/>
              <a:gd name="connsiteY0" fmla="*/ 5830420 h 8860933"/>
              <a:gd name="connsiteX1" fmla="*/ 0 w 3859485"/>
              <a:gd name="connsiteY1" fmla="*/ 4341049 h 8860933"/>
              <a:gd name="connsiteX2" fmla="*/ 0 w 3859485"/>
              <a:gd name="connsiteY2" fmla="*/ 3071041 h 8860933"/>
              <a:gd name="connsiteX3" fmla="*/ 3859485 w 3859485"/>
              <a:gd name="connsiteY3" fmla="*/ 0 h 8860933"/>
              <a:gd name="connsiteX4" fmla="*/ 3859485 w 3859485"/>
              <a:gd name="connsiteY4" fmla="*/ 8860933 h 886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485" h="8860933">
                <a:moveTo>
                  <a:pt x="0" y="5830420"/>
                </a:moveTo>
                <a:lnTo>
                  <a:pt x="0" y="4341049"/>
                </a:lnTo>
                <a:lnTo>
                  <a:pt x="0" y="3071041"/>
                </a:lnTo>
                <a:lnTo>
                  <a:pt x="3859485" y="0"/>
                </a:lnTo>
                <a:lnTo>
                  <a:pt x="3859485" y="8860933"/>
                </a:lnTo>
                <a:close/>
              </a:path>
            </a:pathLst>
          </a:custGeom>
          <a:gradFill flip="none" rotWithShape="0">
            <a:gsLst>
              <a:gs pos="100000">
                <a:srgbClr val="2A9995">
                  <a:alpha val="0"/>
                </a:srgbClr>
              </a:gs>
              <a:gs pos="0">
                <a:srgbClr val="8EE0DC">
                  <a:alpha val="17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22" name="Freeform 32" descr="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"/>
          <p:cNvSpPr/>
          <p:nvPr/>
        </p:nvSpPr>
        <p:spPr bwMode="auto">
          <a:xfrm rot="5400000">
            <a:off x="4373906" y="1326743"/>
            <a:ext cx="4354441" cy="4043698"/>
          </a:xfrm>
          <a:custGeom>
            <a:avLst/>
            <a:gdLst>
              <a:gd name="connsiteX0" fmla="*/ 0 w 3859485"/>
              <a:gd name="connsiteY0" fmla="*/ 5830420 h 8860933"/>
              <a:gd name="connsiteX1" fmla="*/ 0 w 3859485"/>
              <a:gd name="connsiteY1" fmla="*/ 4341049 h 8860933"/>
              <a:gd name="connsiteX2" fmla="*/ 0 w 3859485"/>
              <a:gd name="connsiteY2" fmla="*/ 3071041 h 8860933"/>
              <a:gd name="connsiteX3" fmla="*/ 3859485 w 3859485"/>
              <a:gd name="connsiteY3" fmla="*/ 0 h 8860933"/>
              <a:gd name="connsiteX4" fmla="*/ 3859485 w 3859485"/>
              <a:gd name="connsiteY4" fmla="*/ 8860933 h 886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485" h="8860933">
                <a:moveTo>
                  <a:pt x="0" y="5830420"/>
                </a:moveTo>
                <a:lnTo>
                  <a:pt x="0" y="4341049"/>
                </a:lnTo>
                <a:lnTo>
                  <a:pt x="0" y="3071041"/>
                </a:lnTo>
                <a:lnTo>
                  <a:pt x="3859485" y="0"/>
                </a:lnTo>
                <a:lnTo>
                  <a:pt x="3859485" y="8860933"/>
                </a:lnTo>
                <a:close/>
              </a:path>
            </a:pathLst>
          </a:custGeom>
          <a:gradFill flip="none" rotWithShape="0">
            <a:gsLst>
              <a:gs pos="100000">
                <a:srgbClr val="2A9995">
                  <a:alpha val="0"/>
                </a:srgbClr>
              </a:gs>
              <a:gs pos="0">
                <a:srgbClr val="8EE0DC">
                  <a:alpha val="27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23" name="Freeform 33" descr="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"/>
          <p:cNvSpPr/>
          <p:nvPr/>
        </p:nvSpPr>
        <p:spPr bwMode="auto">
          <a:xfrm rot="5400000">
            <a:off x="4347528" y="2140393"/>
            <a:ext cx="4407482" cy="3015542"/>
          </a:xfrm>
          <a:custGeom>
            <a:avLst/>
            <a:gdLst>
              <a:gd name="connsiteX0" fmla="*/ 0 w 3859485"/>
              <a:gd name="connsiteY0" fmla="*/ 5830420 h 8860933"/>
              <a:gd name="connsiteX1" fmla="*/ 0 w 3859485"/>
              <a:gd name="connsiteY1" fmla="*/ 4341049 h 8860933"/>
              <a:gd name="connsiteX2" fmla="*/ 0 w 3859485"/>
              <a:gd name="connsiteY2" fmla="*/ 3071041 h 8860933"/>
              <a:gd name="connsiteX3" fmla="*/ 3859485 w 3859485"/>
              <a:gd name="connsiteY3" fmla="*/ 0 h 8860933"/>
              <a:gd name="connsiteX4" fmla="*/ 3859485 w 3859485"/>
              <a:gd name="connsiteY4" fmla="*/ 8860933 h 886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485" h="8860933">
                <a:moveTo>
                  <a:pt x="0" y="5830420"/>
                </a:moveTo>
                <a:lnTo>
                  <a:pt x="0" y="4341049"/>
                </a:lnTo>
                <a:lnTo>
                  <a:pt x="0" y="3071041"/>
                </a:lnTo>
                <a:lnTo>
                  <a:pt x="3859485" y="0"/>
                </a:lnTo>
                <a:lnTo>
                  <a:pt x="3859485" y="8860933"/>
                </a:lnTo>
                <a:close/>
              </a:path>
            </a:pathLst>
          </a:custGeom>
          <a:gradFill flip="none" rotWithShape="0">
            <a:gsLst>
              <a:gs pos="100000">
                <a:srgbClr val="2A9995">
                  <a:alpha val="0"/>
                </a:srgbClr>
              </a:gs>
              <a:gs pos="0">
                <a:srgbClr val="8EE0DC">
                  <a:alpha val="47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6" name="TextBox 64"/>
          <p:cNvSpPr txBox="1"/>
          <p:nvPr/>
        </p:nvSpPr>
        <p:spPr>
          <a:xfrm>
            <a:off x="8526145" y="2226945"/>
            <a:ext cx="3221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54D0CA"/>
                </a:solidFill>
                <a:latin typeface="+mj-lt"/>
                <a:cs typeface="Clear Sans" panose="020B0503030202020304" pitchFamily="34" charset="0"/>
              </a:rPr>
              <a:t>对于城市规划来说，可以从各种类型数据中寻求事物间的联系，从而在更为宏大的视角上，将更多领域的数据一并纳入城市问题中考虑，将城市放在更为完整的数字量化环境中分析</a:t>
            </a:r>
            <a:endParaRPr lang="zh-CN" altLang="en-US" sz="1600" b="1" dirty="0">
              <a:solidFill>
                <a:srgbClr val="54D0CA"/>
              </a:solidFill>
              <a:latin typeface="+mj-lt"/>
              <a:cs typeface="Clear Sans" panose="020B05030302020203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18377" y="4933195"/>
            <a:ext cx="629403" cy="629403"/>
            <a:chOff x="7513297" y="4756665"/>
            <a:chExt cx="629403" cy="629403"/>
          </a:xfrm>
        </p:grpSpPr>
        <p:sp>
          <p:nvSpPr>
            <p:cNvPr id="39" name="Oval 67"/>
            <p:cNvSpPr/>
            <p:nvPr/>
          </p:nvSpPr>
          <p:spPr>
            <a:xfrm>
              <a:off x="7513297" y="4756665"/>
              <a:ext cx="629403" cy="629403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704"/>
            <p:cNvGrpSpPr/>
            <p:nvPr/>
          </p:nvGrpSpPr>
          <p:grpSpPr bwMode="auto">
            <a:xfrm>
              <a:off x="7720985" y="4911538"/>
              <a:ext cx="266023" cy="329146"/>
              <a:chOff x="0" y="0"/>
              <a:chExt cx="464" cy="573"/>
            </a:xfrm>
            <a:solidFill>
              <a:schemeClr val="bg1"/>
            </a:solidFill>
          </p:grpSpPr>
          <p:sp>
            <p:nvSpPr>
              <p:cNvPr id="41" name="AutoShape 702"/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9600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AutoShape 703"/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9600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" name="TextBox 72"/>
          <p:cNvSpPr txBox="1"/>
          <p:nvPr/>
        </p:nvSpPr>
        <p:spPr>
          <a:xfrm>
            <a:off x="8526145" y="4500245"/>
            <a:ext cx="3221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54D0CA"/>
                </a:solidFill>
                <a:latin typeface="+mj-lt"/>
                <a:cs typeface="Clear Sans" panose="020B0503030202020304" pitchFamily="34" charset="0"/>
              </a:rPr>
              <a:t>大数据领先于传统分析的技术优势在于其无分巨细的充实数据量，能带来更多可定制的分析结果，同时与云计算的紧密相连使得网络交互平台成为可能，规划师与使用者的距离进一步拉近。</a:t>
            </a:r>
            <a:endParaRPr lang="zh-CN" altLang="en-US" sz="1600" b="1" dirty="0">
              <a:solidFill>
                <a:srgbClr val="54D0CA"/>
              </a:solidFill>
              <a:latin typeface="+mj-lt"/>
              <a:cs typeface="Clear Sans" panose="020B05030302020203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12547" y="2714681"/>
            <a:ext cx="629403" cy="629403"/>
            <a:chOff x="7511912" y="3460806"/>
            <a:chExt cx="629403" cy="629403"/>
          </a:xfrm>
        </p:grpSpPr>
        <p:sp>
          <p:nvSpPr>
            <p:cNvPr id="48" name="Oval 59"/>
            <p:cNvSpPr/>
            <p:nvPr/>
          </p:nvSpPr>
          <p:spPr>
            <a:xfrm>
              <a:off x="7511912" y="3460806"/>
              <a:ext cx="629403" cy="629403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9" name="Group 92"/>
            <p:cNvGrpSpPr/>
            <p:nvPr/>
          </p:nvGrpSpPr>
          <p:grpSpPr>
            <a:xfrm>
              <a:off x="7656795" y="3611517"/>
              <a:ext cx="339636" cy="292442"/>
              <a:chOff x="5888038" y="5661025"/>
              <a:chExt cx="1393826" cy="1200151"/>
            </a:xfrm>
            <a:solidFill>
              <a:schemeClr val="bg1"/>
            </a:solidFill>
          </p:grpSpPr>
          <p:sp>
            <p:nvSpPr>
              <p:cNvPr id="50" name="Oval 93"/>
              <p:cNvSpPr>
                <a:spLocks noChangeArrowheads="1"/>
              </p:cNvSpPr>
              <p:nvPr/>
            </p:nvSpPr>
            <p:spPr bwMode="auto">
              <a:xfrm>
                <a:off x="6192838" y="5859463"/>
                <a:ext cx="133350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1" name="Oval 94"/>
              <p:cNvSpPr>
                <a:spLocks noChangeArrowheads="1"/>
              </p:cNvSpPr>
              <p:nvPr/>
            </p:nvSpPr>
            <p:spPr bwMode="auto">
              <a:xfrm>
                <a:off x="6454776" y="5661025"/>
                <a:ext cx="230188" cy="2111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2" name="Oval 95"/>
              <p:cNvSpPr>
                <a:spLocks noChangeArrowheads="1"/>
              </p:cNvSpPr>
              <p:nvPr/>
            </p:nvSpPr>
            <p:spPr bwMode="auto">
              <a:xfrm>
                <a:off x="6837363" y="5862638"/>
                <a:ext cx="1365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3" name="Rectangle 96"/>
              <p:cNvSpPr>
                <a:spLocks noChangeArrowheads="1"/>
              </p:cNvSpPr>
              <p:nvPr/>
            </p:nvSpPr>
            <p:spPr bwMode="auto">
              <a:xfrm>
                <a:off x="6149976" y="6653213"/>
                <a:ext cx="839788" cy="207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4" name="Oval 97"/>
              <p:cNvSpPr>
                <a:spLocks noChangeArrowheads="1"/>
              </p:cNvSpPr>
              <p:nvPr/>
            </p:nvSpPr>
            <p:spPr bwMode="auto">
              <a:xfrm>
                <a:off x="7048501" y="5797550"/>
                <a:ext cx="233363" cy="207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5" name="Oval 98"/>
              <p:cNvSpPr>
                <a:spLocks noChangeArrowheads="1"/>
              </p:cNvSpPr>
              <p:nvPr/>
            </p:nvSpPr>
            <p:spPr bwMode="auto">
              <a:xfrm>
                <a:off x="5888038" y="5800725"/>
                <a:ext cx="233363" cy="2111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6" name="Freeform 99"/>
              <p:cNvSpPr/>
              <p:nvPr/>
            </p:nvSpPr>
            <p:spPr bwMode="auto">
              <a:xfrm>
                <a:off x="6049963" y="5907088"/>
                <a:ext cx="1076325" cy="704850"/>
              </a:xfrm>
              <a:custGeom>
                <a:avLst/>
                <a:gdLst>
                  <a:gd name="T0" fmla="*/ 316 w 346"/>
                  <a:gd name="T1" fmla="*/ 39 h 227"/>
                  <a:gd name="T2" fmla="*/ 265 w 346"/>
                  <a:gd name="T3" fmla="*/ 85 h 227"/>
                  <a:gd name="T4" fmla="*/ 269 w 346"/>
                  <a:gd name="T5" fmla="*/ 38 h 227"/>
                  <a:gd name="T6" fmla="*/ 253 w 346"/>
                  <a:gd name="T7" fmla="*/ 36 h 227"/>
                  <a:gd name="T8" fmla="*/ 222 w 346"/>
                  <a:gd name="T9" fmla="*/ 75 h 227"/>
                  <a:gd name="T10" fmla="*/ 182 w 346"/>
                  <a:gd name="T11" fmla="*/ 12 h 227"/>
                  <a:gd name="T12" fmla="*/ 152 w 346"/>
                  <a:gd name="T13" fmla="*/ 12 h 227"/>
                  <a:gd name="T14" fmla="*/ 113 w 346"/>
                  <a:gd name="T15" fmla="*/ 74 h 227"/>
                  <a:gd name="T16" fmla="*/ 86 w 346"/>
                  <a:gd name="T17" fmla="*/ 36 h 227"/>
                  <a:gd name="T18" fmla="*/ 71 w 346"/>
                  <a:gd name="T19" fmla="*/ 36 h 227"/>
                  <a:gd name="T20" fmla="*/ 73 w 346"/>
                  <a:gd name="T21" fmla="*/ 88 h 227"/>
                  <a:gd name="T22" fmla="*/ 23 w 346"/>
                  <a:gd name="T23" fmla="*/ 39 h 227"/>
                  <a:gd name="T24" fmla="*/ 0 w 346"/>
                  <a:gd name="T25" fmla="*/ 47 h 227"/>
                  <a:gd name="T26" fmla="*/ 32 w 346"/>
                  <a:gd name="T27" fmla="*/ 227 h 227"/>
                  <a:gd name="T28" fmla="*/ 301 w 346"/>
                  <a:gd name="T29" fmla="*/ 227 h 227"/>
                  <a:gd name="T30" fmla="*/ 346 w 346"/>
                  <a:gd name="T31" fmla="*/ 52 h 227"/>
                  <a:gd name="T32" fmla="*/ 316 w 346"/>
                  <a:gd name="T33" fmla="*/ 39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27">
                    <a:moveTo>
                      <a:pt x="316" y="39"/>
                    </a:moveTo>
                    <a:cubicBezTo>
                      <a:pt x="265" y="85"/>
                      <a:pt x="265" y="85"/>
                      <a:pt x="265" y="85"/>
                    </a:cubicBezTo>
                    <a:cubicBezTo>
                      <a:pt x="269" y="38"/>
                      <a:pt x="269" y="38"/>
                      <a:pt x="269" y="38"/>
                    </a:cubicBezTo>
                    <a:cubicBezTo>
                      <a:pt x="269" y="38"/>
                      <a:pt x="262" y="27"/>
                      <a:pt x="253" y="36"/>
                    </a:cubicBezTo>
                    <a:cubicBezTo>
                      <a:pt x="222" y="75"/>
                      <a:pt x="222" y="75"/>
                      <a:pt x="222" y="75"/>
                    </a:cubicBezTo>
                    <a:cubicBezTo>
                      <a:pt x="182" y="12"/>
                      <a:pt x="182" y="12"/>
                      <a:pt x="182" y="12"/>
                    </a:cubicBezTo>
                    <a:cubicBezTo>
                      <a:pt x="182" y="12"/>
                      <a:pt x="171" y="0"/>
                      <a:pt x="152" y="12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36"/>
                      <a:pt x="79" y="25"/>
                      <a:pt x="71" y="3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7" y="32"/>
                      <a:pt x="0" y="47"/>
                    </a:cubicBezTo>
                    <a:cubicBezTo>
                      <a:pt x="32" y="227"/>
                      <a:pt x="32" y="227"/>
                      <a:pt x="32" y="227"/>
                    </a:cubicBezTo>
                    <a:cubicBezTo>
                      <a:pt x="301" y="227"/>
                      <a:pt x="301" y="227"/>
                      <a:pt x="301" y="227"/>
                    </a:cubicBezTo>
                    <a:cubicBezTo>
                      <a:pt x="346" y="52"/>
                      <a:pt x="346" y="52"/>
                      <a:pt x="346" y="52"/>
                    </a:cubicBezTo>
                    <a:cubicBezTo>
                      <a:pt x="346" y="52"/>
                      <a:pt x="341" y="29"/>
                      <a:pt x="316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447675" y="2714625"/>
            <a:ext cx="42716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城市规划中的大数据应用，则是利用采集、挖掘到的大数据或开放数据，对人与城市进行可视化分析，建立预测模型，为城市规划提供依据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59" name="等腰三角形 5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490463" y="36674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城市规划与大数据</a:t>
            </a:r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12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6437" y="748498"/>
            <a:ext cx="322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200" dirty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CHUANGXIN KEJI YIN LING WEILAI</a:t>
            </a:r>
            <a:endParaRPr lang="zh-CN" altLang="en-US" sz="1200" dirty="0">
              <a:solidFill>
                <a:prstClr val="white">
                  <a:alpha val="7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57" grpId="0"/>
      <p:bldP spid="36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/>
          <p:cNvSpPr/>
          <p:nvPr/>
        </p:nvSpPr>
        <p:spPr>
          <a:xfrm>
            <a:off x="3855848" y="3559527"/>
            <a:ext cx="764285" cy="1895330"/>
          </a:xfrm>
          <a:custGeom>
            <a:avLst/>
            <a:gdLst>
              <a:gd name="connsiteX0" fmla="*/ 0 w 2194560"/>
              <a:gd name="connsiteY0" fmla="*/ 365767 h 3263705"/>
              <a:gd name="connsiteX1" fmla="*/ 365767 w 2194560"/>
              <a:gd name="connsiteY1" fmla="*/ 0 h 3263705"/>
              <a:gd name="connsiteX2" fmla="*/ 1828793 w 2194560"/>
              <a:gd name="connsiteY2" fmla="*/ 0 h 3263705"/>
              <a:gd name="connsiteX3" fmla="*/ 2194560 w 2194560"/>
              <a:gd name="connsiteY3" fmla="*/ 365767 h 3263705"/>
              <a:gd name="connsiteX4" fmla="*/ 2194560 w 2194560"/>
              <a:gd name="connsiteY4" fmla="*/ 2897938 h 3263705"/>
              <a:gd name="connsiteX5" fmla="*/ 1828793 w 2194560"/>
              <a:gd name="connsiteY5" fmla="*/ 3263705 h 3263705"/>
              <a:gd name="connsiteX6" fmla="*/ 365767 w 2194560"/>
              <a:gd name="connsiteY6" fmla="*/ 3263705 h 3263705"/>
              <a:gd name="connsiteX7" fmla="*/ 0 w 2194560"/>
              <a:gd name="connsiteY7" fmla="*/ 2897938 h 3263705"/>
              <a:gd name="connsiteX8" fmla="*/ 0 w 2194560"/>
              <a:gd name="connsiteY8" fmla="*/ 365767 h 3263705"/>
              <a:gd name="connsiteX0-1" fmla="*/ 637363 w 2831923"/>
              <a:gd name="connsiteY0-2" fmla="*/ 1336438 h 4234376"/>
              <a:gd name="connsiteX1-3" fmla="*/ 32459 w 2831923"/>
              <a:gd name="connsiteY1-4" fmla="*/ 0 h 4234376"/>
              <a:gd name="connsiteX2-5" fmla="*/ 2466156 w 2831923"/>
              <a:gd name="connsiteY2-6" fmla="*/ 970671 h 4234376"/>
              <a:gd name="connsiteX3-7" fmla="*/ 2831923 w 2831923"/>
              <a:gd name="connsiteY3-8" fmla="*/ 1336438 h 4234376"/>
              <a:gd name="connsiteX4-9" fmla="*/ 2831923 w 2831923"/>
              <a:gd name="connsiteY4-10" fmla="*/ 3868609 h 4234376"/>
              <a:gd name="connsiteX5-11" fmla="*/ 2466156 w 2831923"/>
              <a:gd name="connsiteY5-12" fmla="*/ 4234376 h 4234376"/>
              <a:gd name="connsiteX6-13" fmla="*/ 1003130 w 2831923"/>
              <a:gd name="connsiteY6-14" fmla="*/ 4234376 h 4234376"/>
              <a:gd name="connsiteX7-15" fmla="*/ 637363 w 2831923"/>
              <a:gd name="connsiteY7-16" fmla="*/ 3868609 h 4234376"/>
              <a:gd name="connsiteX8-17" fmla="*/ 637363 w 2831923"/>
              <a:gd name="connsiteY8-18" fmla="*/ 1336438 h 4234376"/>
              <a:gd name="connsiteX0-19" fmla="*/ 637363 w 3127344"/>
              <a:gd name="connsiteY0-20" fmla="*/ 1336438 h 4234376"/>
              <a:gd name="connsiteX1-21" fmla="*/ 32459 w 3127344"/>
              <a:gd name="connsiteY1-22" fmla="*/ 0 h 4234376"/>
              <a:gd name="connsiteX2-23" fmla="*/ 2466156 w 3127344"/>
              <a:gd name="connsiteY2-24" fmla="*/ 970671 h 4234376"/>
              <a:gd name="connsiteX3-25" fmla="*/ 2831923 w 3127344"/>
              <a:gd name="connsiteY3-26" fmla="*/ 1336438 h 4234376"/>
              <a:gd name="connsiteX4-27" fmla="*/ 3127344 w 3127344"/>
              <a:gd name="connsiteY4-28" fmla="*/ 2433704 h 4234376"/>
              <a:gd name="connsiteX5-29" fmla="*/ 2466156 w 3127344"/>
              <a:gd name="connsiteY5-30" fmla="*/ 4234376 h 4234376"/>
              <a:gd name="connsiteX6-31" fmla="*/ 1003130 w 3127344"/>
              <a:gd name="connsiteY6-32" fmla="*/ 4234376 h 4234376"/>
              <a:gd name="connsiteX7-33" fmla="*/ 637363 w 3127344"/>
              <a:gd name="connsiteY7-34" fmla="*/ 3868609 h 4234376"/>
              <a:gd name="connsiteX8-35" fmla="*/ 637363 w 3127344"/>
              <a:gd name="connsiteY8-36" fmla="*/ 1336438 h 4234376"/>
              <a:gd name="connsiteX0-37" fmla="*/ 637363 w 3127344"/>
              <a:gd name="connsiteY0-38" fmla="*/ 1336438 h 4234376"/>
              <a:gd name="connsiteX1-39" fmla="*/ 32459 w 3127344"/>
              <a:gd name="connsiteY1-40" fmla="*/ 0 h 4234376"/>
              <a:gd name="connsiteX2-41" fmla="*/ 2466156 w 3127344"/>
              <a:gd name="connsiteY2-42" fmla="*/ 970671 h 4234376"/>
              <a:gd name="connsiteX3-43" fmla="*/ 2817855 w 3127344"/>
              <a:gd name="connsiteY3-44" fmla="*/ 2053891 h 4234376"/>
              <a:gd name="connsiteX4-45" fmla="*/ 3127344 w 3127344"/>
              <a:gd name="connsiteY4-46" fmla="*/ 2433704 h 4234376"/>
              <a:gd name="connsiteX5-47" fmla="*/ 2466156 w 3127344"/>
              <a:gd name="connsiteY5-48" fmla="*/ 4234376 h 4234376"/>
              <a:gd name="connsiteX6-49" fmla="*/ 1003130 w 3127344"/>
              <a:gd name="connsiteY6-50" fmla="*/ 4234376 h 4234376"/>
              <a:gd name="connsiteX7-51" fmla="*/ 637363 w 3127344"/>
              <a:gd name="connsiteY7-52" fmla="*/ 3868609 h 4234376"/>
              <a:gd name="connsiteX8-53" fmla="*/ 637363 w 3127344"/>
              <a:gd name="connsiteY8-54" fmla="*/ 1336438 h 4234376"/>
              <a:gd name="connsiteX0-55" fmla="*/ 637363 w 3183615"/>
              <a:gd name="connsiteY0-56" fmla="*/ 1336438 h 4234376"/>
              <a:gd name="connsiteX1-57" fmla="*/ 32459 w 3183615"/>
              <a:gd name="connsiteY1-58" fmla="*/ 0 h 4234376"/>
              <a:gd name="connsiteX2-59" fmla="*/ 2466156 w 3183615"/>
              <a:gd name="connsiteY2-60" fmla="*/ 970671 h 4234376"/>
              <a:gd name="connsiteX3-61" fmla="*/ 2817855 w 3183615"/>
              <a:gd name="connsiteY3-62" fmla="*/ 2053891 h 4234376"/>
              <a:gd name="connsiteX4-63" fmla="*/ 3183615 w 3183615"/>
              <a:gd name="connsiteY4-64" fmla="*/ 2715057 h 4234376"/>
              <a:gd name="connsiteX5-65" fmla="*/ 2466156 w 3183615"/>
              <a:gd name="connsiteY5-66" fmla="*/ 4234376 h 4234376"/>
              <a:gd name="connsiteX6-67" fmla="*/ 1003130 w 3183615"/>
              <a:gd name="connsiteY6-68" fmla="*/ 4234376 h 4234376"/>
              <a:gd name="connsiteX7-69" fmla="*/ 637363 w 3183615"/>
              <a:gd name="connsiteY7-70" fmla="*/ 3868609 h 4234376"/>
              <a:gd name="connsiteX8-71" fmla="*/ 637363 w 3183615"/>
              <a:gd name="connsiteY8-72" fmla="*/ 1336438 h 4234376"/>
              <a:gd name="connsiteX0-73" fmla="*/ 637363 w 3183615"/>
              <a:gd name="connsiteY0-74" fmla="*/ 1336438 h 4234376"/>
              <a:gd name="connsiteX1-75" fmla="*/ 32459 w 3183615"/>
              <a:gd name="connsiteY1-76" fmla="*/ 0 h 4234376"/>
              <a:gd name="connsiteX2-77" fmla="*/ 2466156 w 3183615"/>
              <a:gd name="connsiteY2-78" fmla="*/ 970671 h 4234376"/>
              <a:gd name="connsiteX3-79" fmla="*/ 2817855 w 3183615"/>
              <a:gd name="connsiteY3-80" fmla="*/ 2053891 h 4234376"/>
              <a:gd name="connsiteX4-81" fmla="*/ 3183615 w 3183615"/>
              <a:gd name="connsiteY4-82" fmla="*/ 2715057 h 4234376"/>
              <a:gd name="connsiteX5-83" fmla="*/ 2466156 w 3183615"/>
              <a:gd name="connsiteY5-84" fmla="*/ 4234376 h 4234376"/>
              <a:gd name="connsiteX6-85" fmla="*/ 1003130 w 3183615"/>
              <a:gd name="connsiteY6-86" fmla="*/ 4234376 h 4234376"/>
              <a:gd name="connsiteX7-87" fmla="*/ 637363 w 3183615"/>
              <a:gd name="connsiteY7-88" fmla="*/ 3868609 h 4234376"/>
              <a:gd name="connsiteX8-89" fmla="*/ 637363 w 3183615"/>
              <a:gd name="connsiteY8-90" fmla="*/ 1336438 h 4234376"/>
              <a:gd name="connsiteX0-91" fmla="*/ 637363 w 3230196"/>
              <a:gd name="connsiteY0-92" fmla="*/ 1336438 h 4234376"/>
              <a:gd name="connsiteX1-93" fmla="*/ 32459 w 3230196"/>
              <a:gd name="connsiteY1-94" fmla="*/ 0 h 4234376"/>
              <a:gd name="connsiteX2-95" fmla="*/ 2466156 w 3230196"/>
              <a:gd name="connsiteY2-96" fmla="*/ 970671 h 4234376"/>
              <a:gd name="connsiteX3-97" fmla="*/ 2817855 w 3230196"/>
              <a:gd name="connsiteY3-98" fmla="*/ 2053891 h 4234376"/>
              <a:gd name="connsiteX4-99" fmla="*/ 3183615 w 3230196"/>
              <a:gd name="connsiteY4-100" fmla="*/ 2715057 h 4234376"/>
              <a:gd name="connsiteX5-101" fmla="*/ 2466156 w 3230196"/>
              <a:gd name="connsiteY5-102" fmla="*/ 4234376 h 4234376"/>
              <a:gd name="connsiteX6-103" fmla="*/ 1003130 w 3230196"/>
              <a:gd name="connsiteY6-104" fmla="*/ 4234376 h 4234376"/>
              <a:gd name="connsiteX7-105" fmla="*/ 637363 w 3230196"/>
              <a:gd name="connsiteY7-106" fmla="*/ 3868609 h 4234376"/>
              <a:gd name="connsiteX8-107" fmla="*/ 637363 w 3230196"/>
              <a:gd name="connsiteY8-108" fmla="*/ 1336438 h 4234376"/>
              <a:gd name="connsiteX0-109" fmla="*/ 637363 w 3220324"/>
              <a:gd name="connsiteY0-110" fmla="*/ 1336438 h 4234376"/>
              <a:gd name="connsiteX1-111" fmla="*/ 32459 w 3220324"/>
              <a:gd name="connsiteY1-112" fmla="*/ 0 h 4234376"/>
              <a:gd name="connsiteX2-113" fmla="*/ 2466156 w 3220324"/>
              <a:gd name="connsiteY2-114" fmla="*/ 970671 h 4234376"/>
              <a:gd name="connsiteX3-115" fmla="*/ 2663110 w 3220324"/>
              <a:gd name="connsiteY3-116" fmla="*/ 2264906 h 4234376"/>
              <a:gd name="connsiteX4-117" fmla="*/ 3183615 w 3220324"/>
              <a:gd name="connsiteY4-118" fmla="*/ 2715057 h 4234376"/>
              <a:gd name="connsiteX5-119" fmla="*/ 2466156 w 3220324"/>
              <a:gd name="connsiteY5-120" fmla="*/ 4234376 h 4234376"/>
              <a:gd name="connsiteX6-121" fmla="*/ 1003130 w 3220324"/>
              <a:gd name="connsiteY6-122" fmla="*/ 4234376 h 4234376"/>
              <a:gd name="connsiteX7-123" fmla="*/ 637363 w 3220324"/>
              <a:gd name="connsiteY7-124" fmla="*/ 3868609 h 4234376"/>
              <a:gd name="connsiteX8-125" fmla="*/ 637363 w 3220324"/>
              <a:gd name="connsiteY8-126" fmla="*/ 1336438 h 4234376"/>
              <a:gd name="connsiteX0-127" fmla="*/ 637363 w 3220324"/>
              <a:gd name="connsiteY0-128" fmla="*/ 1336438 h 4234376"/>
              <a:gd name="connsiteX1-129" fmla="*/ 32459 w 3220324"/>
              <a:gd name="connsiteY1-130" fmla="*/ 0 h 4234376"/>
              <a:gd name="connsiteX2-131" fmla="*/ 1959719 w 3220324"/>
              <a:gd name="connsiteY2-132" fmla="*/ 1406770 h 4234376"/>
              <a:gd name="connsiteX3-133" fmla="*/ 2663110 w 3220324"/>
              <a:gd name="connsiteY3-134" fmla="*/ 2264906 h 4234376"/>
              <a:gd name="connsiteX4-135" fmla="*/ 3183615 w 3220324"/>
              <a:gd name="connsiteY4-136" fmla="*/ 2715057 h 4234376"/>
              <a:gd name="connsiteX5-137" fmla="*/ 2466156 w 3220324"/>
              <a:gd name="connsiteY5-138" fmla="*/ 4234376 h 4234376"/>
              <a:gd name="connsiteX6-139" fmla="*/ 1003130 w 3220324"/>
              <a:gd name="connsiteY6-140" fmla="*/ 4234376 h 4234376"/>
              <a:gd name="connsiteX7-141" fmla="*/ 637363 w 3220324"/>
              <a:gd name="connsiteY7-142" fmla="*/ 3868609 h 4234376"/>
              <a:gd name="connsiteX8-143" fmla="*/ 637363 w 3220324"/>
              <a:gd name="connsiteY8-144" fmla="*/ 1336438 h 4234376"/>
              <a:gd name="connsiteX0-145" fmla="*/ 637363 w 3220324"/>
              <a:gd name="connsiteY0-146" fmla="*/ 1336438 h 4234376"/>
              <a:gd name="connsiteX1-147" fmla="*/ 32459 w 3220324"/>
              <a:gd name="connsiteY1-148" fmla="*/ 0 h 4234376"/>
              <a:gd name="connsiteX2-149" fmla="*/ 1790907 w 3220324"/>
              <a:gd name="connsiteY2-150" fmla="*/ 1406770 h 4234376"/>
              <a:gd name="connsiteX3-151" fmla="*/ 2663110 w 3220324"/>
              <a:gd name="connsiteY3-152" fmla="*/ 2264906 h 4234376"/>
              <a:gd name="connsiteX4-153" fmla="*/ 3183615 w 3220324"/>
              <a:gd name="connsiteY4-154" fmla="*/ 2715057 h 4234376"/>
              <a:gd name="connsiteX5-155" fmla="*/ 2466156 w 3220324"/>
              <a:gd name="connsiteY5-156" fmla="*/ 4234376 h 4234376"/>
              <a:gd name="connsiteX6-157" fmla="*/ 1003130 w 3220324"/>
              <a:gd name="connsiteY6-158" fmla="*/ 4234376 h 4234376"/>
              <a:gd name="connsiteX7-159" fmla="*/ 637363 w 3220324"/>
              <a:gd name="connsiteY7-160" fmla="*/ 3868609 h 4234376"/>
              <a:gd name="connsiteX8-161" fmla="*/ 637363 w 3220324"/>
              <a:gd name="connsiteY8-162" fmla="*/ 1336438 h 4234376"/>
              <a:gd name="connsiteX0-163" fmla="*/ 814976 w 3215057"/>
              <a:gd name="connsiteY0-164" fmla="*/ 1645927 h 4234376"/>
              <a:gd name="connsiteX1-165" fmla="*/ 27192 w 3215057"/>
              <a:gd name="connsiteY1-166" fmla="*/ 0 h 4234376"/>
              <a:gd name="connsiteX2-167" fmla="*/ 1785640 w 3215057"/>
              <a:gd name="connsiteY2-168" fmla="*/ 1406770 h 4234376"/>
              <a:gd name="connsiteX3-169" fmla="*/ 2657843 w 3215057"/>
              <a:gd name="connsiteY3-170" fmla="*/ 2264906 h 4234376"/>
              <a:gd name="connsiteX4-171" fmla="*/ 3178348 w 3215057"/>
              <a:gd name="connsiteY4-172" fmla="*/ 2715057 h 4234376"/>
              <a:gd name="connsiteX5-173" fmla="*/ 2460889 w 3215057"/>
              <a:gd name="connsiteY5-174" fmla="*/ 4234376 h 4234376"/>
              <a:gd name="connsiteX6-175" fmla="*/ 997863 w 3215057"/>
              <a:gd name="connsiteY6-176" fmla="*/ 4234376 h 4234376"/>
              <a:gd name="connsiteX7-177" fmla="*/ 632096 w 3215057"/>
              <a:gd name="connsiteY7-178" fmla="*/ 3868609 h 4234376"/>
              <a:gd name="connsiteX8-179" fmla="*/ 814976 w 3215057"/>
              <a:gd name="connsiteY8-180" fmla="*/ 1645927 h 4234376"/>
              <a:gd name="connsiteX0-181" fmla="*/ 814976 w 3215057"/>
              <a:gd name="connsiteY0-182" fmla="*/ 1645927 h 4234376"/>
              <a:gd name="connsiteX1-183" fmla="*/ 27192 w 3215057"/>
              <a:gd name="connsiteY1-184" fmla="*/ 0 h 4234376"/>
              <a:gd name="connsiteX2-185" fmla="*/ 1785640 w 3215057"/>
              <a:gd name="connsiteY2-186" fmla="*/ 1406770 h 4234376"/>
              <a:gd name="connsiteX3-187" fmla="*/ 2657843 w 3215057"/>
              <a:gd name="connsiteY3-188" fmla="*/ 2264906 h 4234376"/>
              <a:gd name="connsiteX4-189" fmla="*/ 3178348 w 3215057"/>
              <a:gd name="connsiteY4-190" fmla="*/ 2715057 h 4234376"/>
              <a:gd name="connsiteX5-191" fmla="*/ 2460889 w 3215057"/>
              <a:gd name="connsiteY5-192" fmla="*/ 4234376 h 4234376"/>
              <a:gd name="connsiteX6-193" fmla="*/ 997863 w 3215057"/>
              <a:gd name="connsiteY6-194" fmla="*/ 4234376 h 4234376"/>
              <a:gd name="connsiteX7-195" fmla="*/ 632096 w 3215057"/>
              <a:gd name="connsiteY7-196" fmla="*/ 3868609 h 4234376"/>
              <a:gd name="connsiteX8-197" fmla="*/ 814976 w 3215057"/>
              <a:gd name="connsiteY8-198" fmla="*/ 1645927 h 4234376"/>
              <a:gd name="connsiteX0-199" fmla="*/ 1146331 w 3208787"/>
              <a:gd name="connsiteY0-200" fmla="*/ 1744401 h 4234376"/>
              <a:gd name="connsiteX1-201" fmla="*/ 20922 w 3208787"/>
              <a:gd name="connsiteY1-202" fmla="*/ 0 h 4234376"/>
              <a:gd name="connsiteX2-203" fmla="*/ 1779370 w 3208787"/>
              <a:gd name="connsiteY2-204" fmla="*/ 1406770 h 4234376"/>
              <a:gd name="connsiteX3-205" fmla="*/ 2651573 w 3208787"/>
              <a:gd name="connsiteY3-206" fmla="*/ 2264906 h 4234376"/>
              <a:gd name="connsiteX4-207" fmla="*/ 3172078 w 3208787"/>
              <a:gd name="connsiteY4-208" fmla="*/ 2715057 h 4234376"/>
              <a:gd name="connsiteX5-209" fmla="*/ 2454619 w 3208787"/>
              <a:gd name="connsiteY5-210" fmla="*/ 4234376 h 4234376"/>
              <a:gd name="connsiteX6-211" fmla="*/ 991593 w 3208787"/>
              <a:gd name="connsiteY6-212" fmla="*/ 4234376 h 4234376"/>
              <a:gd name="connsiteX7-213" fmla="*/ 625826 w 3208787"/>
              <a:gd name="connsiteY7-214" fmla="*/ 3868609 h 4234376"/>
              <a:gd name="connsiteX8-215" fmla="*/ 1146331 w 3208787"/>
              <a:gd name="connsiteY8-216" fmla="*/ 1744401 h 4234376"/>
              <a:gd name="connsiteX0-217" fmla="*/ 1146331 w 3208787"/>
              <a:gd name="connsiteY0-218" fmla="*/ 1744401 h 4234376"/>
              <a:gd name="connsiteX1-219" fmla="*/ 20922 w 3208787"/>
              <a:gd name="connsiteY1-220" fmla="*/ 0 h 4234376"/>
              <a:gd name="connsiteX2-221" fmla="*/ 1779370 w 3208787"/>
              <a:gd name="connsiteY2-222" fmla="*/ 1406770 h 4234376"/>
              <a:gd name="connsiteX3-223" fmla="*/ 2651573 w 3208787"/>
              <a:gd name="connsiteY3-224" fmla="*/ 2264906 h 4234376"/>
              <a:gd name="connsiteX4-225" fmla="*/ 3172078 w 3208787"/>
              <a:gd name="connsiteY4-226" fmla="*/ 2715057 h 4234376"/>
              <a:gd name="connsiteX5-227" fmla="*/ 2454619 w 3208787"/>
              <a:gd name="connsiteY5-228" fmla="*/ 4234376 h 4234376"/>
              <a:gd name="connsiteX6-229" fmla="*/ 1877858 w 3208787"/>
              <a:gd name="connsiteY6-230" fmla="*/ 2869809 h 4234376"/>
              <a:gd name="connsiteX7-231" fmla="*/ 625826 w 3208787"/>
              <a:gd name="connsiteY7-232" fmla="*/ 3868609 h 4234376"/>
              <a:gd name="connsiteX8-233" fmla="*/ 1146331 w 3208787"/>
              <a:gd name="connsiteY8-234" fmla="*/ 1744401 h 4234376"/>
              <a:gd name="connsiteX0-235" fmla="*/ 1146331 w 3208787"/>
              <a:gd name="connsiteY0-236" fmla="*/ 1744401 h 4670810"/>
              <a:gd name="connsiteX1-237" fmla="*/ 20922 w 3208787"/>
              <a:gd name="connsiteY1-238" fmla="*/ 0 h 4670810"/>
              <a:gd name="connsiteX2-239" fmla="*/ 1779370 w 3208787"/>
              <a:gd name="connsiteY2-240" fmla="*/ 1406770 h 4670810"/>
              <a:gd name="connsiteX3-241" fmla="*/ 2651573 w 3208787"/>
              <a:gd name="connsiteY3-242" fmla="*/ 2264906 h 4670810"/>
              <a:gd name="connsiteX4-243" fmla="*/ 3172078 w 3208787"/>
              <a:gd name="connsiteY4-244" fmla="*/ 2715057 h 4670810"/>
              <a:gd name="connsiteX5-245" fmla="*/ 2454619 w 3208787"/>
              <a:gd name="connsiteY5-246" fmla="*/ 4234376 h 4670810"/>
              <a:gd name="connsiteX6-247" fmla="*/ 1877858 w 3208787"/>
              <a:gd name="connsiteY6-248" fmla="*/ 2869809 h 4670810"/>
              <a:gd name="connsiteX7-249" fmla="*/ 921247 w 3208787"/>
              <a:gd name="connsiteY7-250" fmla="*/ 4656400 h 4670810"/>
              <a:gd name="connsiteX8-251" fmla="*/ 1146331 w 3208787"/>
              <a:gd name="connsiteY8-252" fmla="*/ 1744401 h 4670810"/>
              <a:gd name="connsiteX0-253" fmla="*/ 1146331 w 3208787"/>
              <a:gd name="connsiteY0-254" fmla="*/ 1744401 h 4670810"/>
              <a:gd name="connsiteX1-255" fmla="*/ 20922 w 3208787"/>
              <a:gd name="connsiteY1-256" fmla="*/ 0 h 4670810"/>
              <a:gd name="connsiteX2-257" fmla="*/ 1779370 w 3208787"/>
              <a:gd name="connsiteY2-258" fmla="*/ 1406770 h 4670810"/>
              <a:gd name="connsiteX3-259" fmla="*/ 2651573 w 3208787"/>
              <a:gd name="connsiteY3-260" fmla="*/ 2264906 h 4670810"/>
              <a:gd name="connsiteX4-261" fmla="*/ 3172078 w 3208787"/>
              <a:gd name="connsiteY4-262" fmla="*/ 2715057 h 4670810"/>
              <a:gd name="connsiteX5-263" fmla="*/ 2707837 w 3208787"/>
              <a:gd name="connsiteY5-264" fmla="*/ 4600136 h 4670810"/>
              <a:gd name="connsiteX6-265" fmla="*/ 1877858 w 3208787"/>
              <a:gd name="connsiteY6-266" fmla="*/ 2869809 h 4670810"/>
              <a:gd name="connsiteX7-267" fmla="*/ 921247 w 3208787"/>
              <a:gd name="connsiteY7-268" fmla="*/ 4656400 h 4670810"/>
              <a:gd name="connsiteX8-269" fmla="*/ 1146331 w 3208787"/>
              <a:gd name="connsiteY8-270" fmla="*/ 1744401 h 4670810"/>
              <a:gd name="connsiteX0-271" fmla="*/ 1146331 w 3208787"/>
              <a:gd name="connsiteY0-272" fmla="*/ 1744401 h 4670810"/>
              <a:gd name="connsiteX1-273" fmla="*/ 20922 w 3208787"/>
              <a:gd name="connsiteY1-274" fmla="*/ 0 h 4670810"/>
              <a:gd name="connsiteX2-275" fmla="*/ 1779370 w 3208787"/>
              <a:gd name="connsiteY2-276" fmla="*/ 1406770 h 4670810"/>
              <a:gd name="connsiteX3-277" fmla="*/ 2651573 w 3208787"/>
              <a:gd name="connsiteY3-278" fmla="*/ 2264906 h 4670810"/>
              <a:gd name="connsiteX4-279" fmla="*/ 3172078 w 3208787"/>
              <a:gd name="connsiteY4-280" fmla="*/ 2715057 h 4670810"/>
              <a:gd name="connsiteX5-281" fmla="*/ 2707837 w 3208787"/>
              <a:gd name="connsiteY5-282" fmla="*/ 4600136 h 4670810"/>
              <a:gd name="connsiteX6-283" fmla="*/ 1877858 w 3208787"/>
              <a:gd name="connsiteY6-284" fmla="*/ 2869809 h 4670810"/>
              <a:gd name="connsiteX7-285" fmla="*/ 921247 w 3208787"/>
              <a:gd name="connsiteY7-286" fmla="*/ 4656400 h 4670810"/>
              <a:gd name="connsiteX8-287" fmla="*/ 1146331 w 3208787"/>
              <a:gd name="connsiteY8-288" fmla="*/ 1744401 h 4670810"/>
              <a:gd name="connsiteX0-289" fmla="*/ 1146331 w 3195897"/>
              <a:gd name="connsiteY0-290" fmla="*/ 1744401 h 4670810"/>
              <a:gd name="connsiteX1-291" fmla="*/ 20922 w 3195897"/>
              <a:gd name="connsiteY1-292" fmla="*/ 0 h 4670810"/>
              <a:gd name="connsiteX2-293" fmla="*/ 1779370 w 3195897"/>
              <a:gd name="connsiteY2-294" fmla="*/ 1406770 h 4670810"/>
              <a:gd name="connsiteX3-295" fmla="*/ 2259688 w 3195897"/>
              <a:gd name="connsiteY3-296" fmla="*/ 2322963 h 4670810"/>
              <a:gd name="connsiteX4-297" fmla="*/ 3172078 w 3195897"/>
              <a:gd name="connsiteY4-298" fmla="*/ 2715057 h 4670810"/>
              <a:gd name="connsiteX5-299" fmla="*/ 2707837 w 3195897"/>
              <a:gd name="connsiteY5-300" fmla="*/ 4600136 h 4670810"/>
              <a:gd name="connsiteX6-301" fmla="*/ 1877858 w 3195897"/>
              <a:gd name="connsiteY6-302" fmla="*/ 2869809 h 4670810"/>
              <a:gd name="connsiteX7-303" fmla="*/ 921247 w 3195897"/>
              <a:gd name="connsiteY7-304" fmla="*/ 4656400 h 4670810"/>
              <a:gd name="connsiteX8-305" fmla="*/ 1146331 w 3195897"/>
              <a:gd name="connsiteY8-306" fmla="*/ 1744401 h 4670810"/>
              <a:gd name="connsiteX0-307" fmla="*/ 1146331 w 2830698"/>
              <a:gd name="connsiteY0-308" fmla="*/ 1744401 h 4670810"/>
              <a:gd name="connsiteX1-309" fmla="*/ 20922 w 2830698"/>
              <a:gd name="connsiteY1-310" fmla="*/ 0 h 4670810"/>
              <a:gd name="connsiteX2-311" fmla="*/ 1779370 w 2830698"/>
              <a:gd name="connsiteY2-312" fmla="*/ 1406770 h 4670810"/>
              <a:gd name="connsiteX3-313" fmla="*/ 2259688 w 2830698"/>
              <a:gd name="connsiteY3-314" fmla="*/ 2322963 h 4670810"/>
              <a:gd name="connsiteX4-315" fmla="*/ 2794707 w 2830698"/>
              <a:gd name="connsiteY4-316" fmla="*/ 2802143 h 4670810"/>
              <a:gd name="connsiteX5-317" fmla="*/ 2707837 w 2830698"/>
              <a:gd name="connsiteY5-318" fmla="*/ 4600136 h 4670810"/>
              <a:gd name="connsiteX6-319" fmla="*/ 1877858 w 2830698"/>
              <a:gd name="connsiteY6-320" fmla="*/ 2869809 h 4670810"/>
              <a:gd name="connsiteX7-321" fmla="*/ 921247 w 2830698"/>
              <a:gd name="connsiteY7-322" fmla="*/ 4656400 h 4670810"/>
              <a:gd name="connsiteX8-323" fmla="*/ 1146331 w 2830698"/>
              <a:gd name="connsiteY8-324" fmla="*/ 1744401 h 4670810"/>
              <a:gd name="connsiteX0-325" fmla="*/ 1146331 w 2830698"/>
              <a:gd name="connsiteY0-326" fmla="*/ 1744401 h 4670810"/>
              <a:gd name="connsiteX1-327" fmla="*/ 20922 w 2830698"/>
              <a:gd name="connsiteY1-328" fmla="*/ 0 h 4670810"/>
              <a:gd name="connsiteX2-329" fmla="*/ 1779370 w 2830698"/>
              <a:gd name="connsiteY2-330" fmla="*/ 1406770 h 4670810"/>
              <a:gd name="connsiteX3-331" fmla="*/ 2259688 w 2830698"/>
              <a:gd name="connsiteY3-332" fmla="*/ 2322963 h 4670810"/>
              <a:gd name="connsiteX4-333" fmla="*/ 2794707 w 2830698"/>
              <a:gd name="connsiteY4-334" fmla="*/ 2802143 h 4670810"/>
              <a:gd name="connsiteX5-335" fmla="*/ 2707837 w 2830698"/>
              <a:gd name="connsiteY5-336" fmla="*/ 4600136 h 4670810"/>
              <a:gd name="connsiteX6-337" fmla="*/ 1877858 w 2830698"/>
              <a:gd name="connsiteY6-338" fmla="*/ 2869809 h 4670810"/>
              <a:gd name="connsiteX7-339" fmla="*/ 921247 w 2830698"/>
              <a:gd name="connsiteY7-340" fmla="*/ 4656400 h 4670810"/>
              <a:gd name="connsiteX8-341" fmla="*/ 1146331 w 2830698"/>
              <a:gd name="connsiteY8-342" fmla="*/ 1744401 h 4670810"/>
              <a:gd name="connsiteX0-343" fmla="*/ 1146331 w 2830698"/>
              <a:gd name="connsiteY0-344" fmla="*/ 1744401 h 4670810"/>
              <a:gd name="connsiteX1-345" fmla="*/ 20922 w 2830698"/>
              <a:gd name="connsiteY1-346" fmla="*/ 0 h 4670810"/>
              <a:gd name="connsiteX2-347" fmla="*/ 1779370 w 2830698"/>
              <a:gd name="connsiteY2-348" fmla="*/ 1406770 h 4670810"/>
              <a:gd name="connsiteX3-349" fmla="*/ 2259688 w 2830698"/>
              <a:gd name="connsiteY3-350" fmla="*/ 2322963 h 4670810"/>
              <a:gd name="connsiteX4-351" fmla="*/ 2794707 w 2830698"/>
              <a:gd name="connsiteY4-352" fmla="*/ 2802143 h 4670810"/>
              <a:gd name="connsiteX5-353" fmla="*/ 2707837 w 2830698"/>
              <a:gd name="connsiteY5-354" fmla="*/ 4600136 h 4670810"/>
              <a:gd name="connsiteX6-355" fmla="*/ 1877858 w 2830698"/>
              <a:gd name="connsiteY6-356" fmla="*/ 2869809 h 4670810"/>
              <a:gd name="connsiteX7-357" fmla="*/ 921247 w 2830698"/>
              <a:gd name="connsiteY7-358" fmla="*/ 4656400 h 4670810"/>
              <a:gd name="connsiteX8-359" fmla="*/ 1146331 w 2830698"/>
              <a:gd name="connsiteY8-360" fmla="*/ 1744401 h 4670810"/>
              <a:gd name="connsiteX0-361" fmla="*/ 1260908 w 2829160"/>
              <a:gd name="connsiteY0-362" fmla="*/ 1846001 h 4670810"/>
              <a:gd name="connsiteX1-363" fmla="*/ 19384 w 2829160"/>
              <a:gd name="connsiteY1-364" fmla="*/ 0 h 4670810"/>
              <a:gd name="connsiteX2-365" fmla="*/ 1777832 w 2829160"/>
              <a:gd name="connsiteY2-366" fmla="*/ 1406770 h 4670810"/>
              <a:gd name="connsiteX3-367" fmla="*/ 2258150 w 2829160"/>
              <a:gd name="connsiteY3-368" fmla="*/ 2322963 h 4670810"/>
              <a:gd name="connsiteX4-369" fmla="*/ 2793169 w 2829160"/>
              <a:gd name="connsiteY4-370" fmla="*/ 2802143 h 4670810"/>
              <a:gd name="connsiteX5-371" fmla="*/ 2706299 w 2829160"/>
              <a:gd name="connsiteY5-372" fmla="*/ 4600136 h 4670810"/>
              <a:gd name="connsiteX6-373" fmla="*/ 1876320 w 2829160"/>
              <a:gd name="connsiteY6-374" fmla="*/ 2869809 h 4670810"/>
              <a:gd name="connsiteX7-375" fmla="*/ 919709 w 2829160"/>
              <a:gd name="connsiteY7-376" fmla="*/ 4656400 h 4670810"/>
              <a:gd name="connsiteX8-377" fmla="*/ 1260908 w 2829160"/>
              <a:gd name="connsiteY8-378" fmla="*/ 1846001 h 4670810"/>
              <a:gd name="connsiteX0-379" fmla="*/ 1260908 w 2829160"/>
              <a:gd name="connsiteY0-380" fmla="*/ 1846001 h 4670810"/>
              <a:gd name="connsiteX1-381" fmla="*/ 19384 w 2829160"/>
              <a:gd name="connsiteY1-382" fmla="*/ 0 h 4670810"/>
              <a:gd name="connsiteX2-383" fmla="*/ 1777832 w 2829160"/>
              <a:gd name="connsiteY2-384" fmla="*/ 1406771 h 4670810"/>
              <a:gd name="connsiteX3-385" fmla="*/ 2258150 w 2829160"/>
              <a:gd name="connsiteY3-386" fmla="*/ 2322963 h 4670810"/>
              <a:gd name="connsiteX4-387" fmla="*/ 2793169 w 2829160"/>
              <a:gd name="connsiteY4-388" fmla="*/ 2802143 h 4670810"/>
              <a:gd name="connsiteX5-389" fmla="*/ 2706299 w 2829160"/>
              <a:gd name="connsiteY5-390" fmla="*/ 4600136 h 4670810"/>
              <a:gd name="connsiteX6-391" fmla="*/ 1876320 w 2829160"/>
              <a:gd name="connsiteY6-392" fmla="*/ 2869809 h 4670810"/>
              <a:gd name="connsiteX7-393" fmla="*/ 919709 w 2829160"/>
              <a:gd name="connsiteY7-394" fmla="*/ 4656400 h 4670810"/>
              <a:gd name="connsiteX8-395" fmla="*/ 1260908 w 2829160"/>
              <a:gd name="connsiteY8-396" fmla="*/ 1846001 h 4670810"/>
              <a:gd name="connsiteX0-397" fmla="*/ 1260908 w 2829160"/>
              <a:gd name="connsiteY0-398" fmla="*/ 1846001 h 4670810"/>
              <a:gd name="connsiteX1-399" fmla="*/ 19384 w 2829160"/>
              <a:gd name="connsiteY1-400" fmla="*/ 0 h 4670810"/>
              <a:gd name="connsiteX2-401" fmla="*/ 1777832 w 2829160"/>
              <a:gd name="connsiteY2-402" fmla="*/ 1406771 h 4670810"/>
              <a:gd name="connsiteX3-403" fmla="*/ 2258150 w 2829160"/>
              <a:gd name="connsiteY3-404" fmla="*/ 2322963 h 4670810"/>
              <a:gd name="connsiteX4-405" fmla="*/ 2793169 w 2829160"/>
              <a:gd name="connsiteY4-406" fmla="*/ 2802143 h 4670810"/>
              <a:gd name="connsiteX5-407" fmla="*/ 2706299 w 2829160"/>
              <a:gd name="connsiteY5-408" fmla="*/ 4600136 h 4670810"/>
              <a:gd name="connsiteX6-409" fmla="*/ 1876320 w 2829160"/>
              <a:gd name="connsiteY6-410" fmla="*/ 2869809 h 4670810"/>
              <a:gd name="connsiteX7-411" fmla="*/ 919709 w 2829160"/>
              <a:gd name="connsiteY7-412" fmla="*/ 4656400 h 4670810"/>
              <a:gd name="connsiteX8-413" fmla="*/ 1260908 w 2829160"/>
              <a:gd name="connsiteY8-414" fmla="*/ 1846001 h 4670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829160" h="4670810">
                <a:moveTo>
                  <a:pt x="1260908" y="1846001"/>
                </a:moveTo>
                <a:cubicBezTo>
                  <a:pt x="1260908" y="1643993"/>
                  <a:pt x="-182624" y="0"/>
                  <a:pt x="19384" y="0"/>
                </a:cubicBezTo>
                <a:cubicBezTo>
                  <a:pt x="507059" y="0"/>
                  <a:pt x="1290157" y="1406771"/>
                  <a:pt x="1777832" y="1406771"/>
                </a:cubicBezTo>
                <a:cubicBezTo>
                  <a:pt x="2193634" y="1308612"/>
                  <a:pt x="2258150" y="2120955"/>
                  <a:pt x="2258150" y="2322963"/>
                </a:cubicBezTo>
                <a:cubicBezTo>
                  <a:pt x="2380070" y="2543352"/>
                  <a:pt x="2980738" y="2230062"/>
                  <a:pt x="2793169" y="2802143"/>
                </a:cubicBezTo>
                <a:cubicBezTo>
                  <a:pt x="2039989" y="2592168"/>
                  <a:pt x="2908307" y="4600136"/>
                  <a:pt x="2706299" y="4600136"/>
                </a:cubicBezTo>
                <a:cubicBezTo>
                  <a:pt x="2429639" y="4023360"/>
                  <a:pt x="2046300" y="2783645"/>
                  <a:pt x="1876320" y="2869809"/>
                </a:cubicBezTo>
                <a:cubicBezTo>
                  <a:pt x="1674312" y="2869809"/>
                  <a:pt x="919709" y="4858408"/>
                  <a:pt x="919709" y="4656400"/>
                </a:cubicBezTo>
                <a:cubicBezTo>
                  <a:pt x="1212897" y="2594706"/>
                  <a:pt x="1073339" y="3093332"/>
                  <a:pt x="1260908" y="1846001"/>
                </a:cubicBezTo>
                <a:close/>
              </a:path>
            </a:pathLst>
          </a:custGeom>
          <a:solidFill>
            <a:srgbClr val="2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17"/>
          <p:cNvSpPr/>
          <p:nvPr/>
        </p:nvSpPr>
        <p:spPr bwMode="auto">
          <a:xfrm rot="13144547">
            <a:off x="4883070" y="3452692"/>
            <a:ext cx="666268" cy="848669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 dirty="0">
              <a:solidFill>
                <a:schemeClr val="lt1"/>
              </a:solidFill>
            </a:endParaRPr>
          </a:p>
        </p:txBody>
      </p:sp>
      <p:sp>
        <p:nvSpPr>
          <p:cNvPr id="7" name="Freeform 18"/>
          <p:cNvSpPr/>
          <p:nvPr/>
        </p:nvSpPr>
        <p:spPr bwMode="auto">
          <a:xfrm rot="5400000">
            <a:off x="2684309" y="2331821"/>
            <a:ext cx="1115318" cy="1210867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8" name="Freeform 21"/>
          <p:cNvSpPr/>
          <p:nvPr/>
        </p:nvSpPr>
        <p:spPr bwMode="auto">
          <a:xfrm rot="10800000">
            <a:off x="3953768" y="2379594"/>
            <a:ext cx="958359" cy="104046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9" name="Freeform 26"/>
          <p:cNvSpPr/>
          <p:nvPr/>
        </p:nvSpPr>
        <p:spPr bwMode="auto">
          <a:xfrm rot="8176420">
            <a:off x="3563540" y="2034907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0" name="Freeform 28"/>
          <p:cNvSpPr/>
          <p:nvPr/>
        </p:nvSpPr>
        <p:spPr bwMode="auto">
          <a:xfrm rot="10051992">
            <a:off x="4630019" y="3170488"/>
            <a:ext cx="469086" cy="597506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1" name="Freeform 29"/>
          <p:cNvSpPr/>
          <p:nvPr/>
        </p:nvSpPr>
        <p:spPr bwMode="auto">
          <a:xfrm rot="8892624">
            <a:off x="4203651" y="3577476"/>
            <a:ext cx="411735" cy="447007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2" name="Freeform 30"/>
          <p:cNvSpPr/>
          <p:nvPr/>
        </p:nvSpPr>
        <p:spPr bwMode="auto">
          <a:xfrm rot="10800000">
            <a:off x="2690375" y="3579176"/>
            <a:ext cx="958359" cy="104046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3" name="Freeform 31"/>
          <p:cNvSpPr/>
          <p:nvPr/>
        </p:nvSpPr>
        <p:spPr bwMode="auto">
          <a:xfrm rot="11548008" flipH="1">
            <a:off x="4624943" y="4117681"/>
            <a:ext cx="469086" cy="597506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4" name="Freeform 32"/>
          <p:cNvSpPr/>
          <p:nvPr/>
        </p:nvSpPr>
        <p:spPr bwMode="auto">
          <a:xfrm rot="10380047">
            <a:off x="4123417" y="1824588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5" name="Freeform 33"/>
          <p:cNvSpPr/>
          <p:nvPr/>
        </p:nvSpPr>
        <p:spPr bwMode="auto">
          <a:xfrm rot="2776420">
            <a:off x="2300705" y="3398090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6" name="Freeform 34"/>
          <p:cNvSpPr/>
          <p:nvPr/>
        </p:nvSpPr>
        <p:spPr bwMode="auto">
          <a:xfrm rot="4980047">
            <a:off x="2090386" y="2838213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4" name="Freeform 39"/>
          <p:cNvSpPr/>
          <p:nvPr/>
        </p:nvSpPr>
        <p:spPr>
          <a:xfrm>
            <a:off x="3187825" y="5261608"/>
            <a:ext cx="2908175" cy="686172"/>
          </a:xfrm>
          <a:custGeom>
            <a:avLst/>
            <a:gdLst>
              <a:gd name="connsiteX0" fmla="*/ 2066588 w 3536803"/>
              <a:gd name="connsiteY0" fmla="*/ 0 h 834494"/>
              <a:gd name="connsiteX1" fmla="*/ 3534364 w 3536803"/>
              <a:gd name="connsiteY1" fmla="*/ 267822 h 834494"/>
              <a:gd name="connsiteX2" fmla="*/ 3536803 w 3536803"/>
              <a:gd name="connsiteY2" fmla="*/ 269124 h 834494"/>
              <a:gd name="connsiteX3" fmla="*/ 3404571 w 3536803"/>
              <a:gd name="connsiteY3" fmla="*/ 235470 h 834494"/>
              <a:gd name="connsiteX4" fmla="*/ 1936666 w 3536803"/>
              <a:gd name="connsiteY4" fmla="*/ 172043 h 834494"/>
              <a:gd name="connsiteX5" fmla="*/ 90123 w 3536803"/>
              <a:gd name="connsiteY5" fmla="*/ 761375 h 834494"/>
              <a:gd name="connsiteX6" fmla="*/ 0 w 3536803"/>
              <a:gd name="connsiteY6" fmla="*/ 834494 h 834494"/>
              <a:gd name="connsiteX7" fmla="*/ 1557 w 3536803"/>
              <a:gd name="connsiteY7" fmla="*/ 820908 h 834494"/>
              <a:gd name="connsiteX8" fmla="*/ 2066588 w 3536803"/>
              <a:gd name="connsiteY8" fmla="*/ 0 h 83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6803" h="834494">
                <a:moveTo>
                  <a:pt x="2066588" y="0"/>
                </a:moveTo>
                <a:cubicBezTo>
                  <a:pt x="2639790" y="0"/>
                  <a:pt x="3158727" y="102348"/>
                  <a:pt x="3534364" y="267822"/>
                </a:cubicBezTo>
                <a:lnTo>
                  <a:pt x="3536803" y="269124"/>
                </a:lnTo>
                <a:lnTo>
                  <a:pt x="3404571" y="235470"/>
                </a:lnTo>
                <a:cubicBezTo>
                  <a:pt x="2998351" y="144896"/>
                  <a:pt x="2486388" y="117212"/>
                  <a:pt x="1936666" y="172043"/>
                </a:cubicBezTo>
                <a:cubicBezTo>
                  <a:pt x="1151348" y="250374"/>
                  <a:pt x="474836" y="478563"/>
                  <a:pt x="90123" y="761375"/>
                </a:cubicBezTo>
                <a:lnTo>
                  <a:pt x="0" y="834494"/>
                </a:lnTo>
                <a:lnTo>
                  <a:pt x="1557" y="820908"/>
                </a:lnTo>
                <a:cubicBezTo>
                  <a:pt x="107856" y="359817"/>
                  <a:pt x="991834" y="0"/>
                  <a:pt x="2066588" y="0"/>
                </a:cubicBezTo>
                <a:close/>
              </a:path>
            </a:pathLst>
          </a:custGeom>
          <a:solidFill>
            <a:srgbClr val="2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组合 1"/>
          <p:cNvGrpSpPr/>
          <p:nvPr/>
        </p:nvGrpSpPr>
        <p:grpSpPr>
          <a:xfrm>
            <a:off x="6108531" y="2512847"/>
            <a:ext cx="4879340" cy="2042160"/>
            <a:chOff x="6621611" y="1931187"/>
            <a:chExt cx="4879340" cy="2042160"/>
          </a:xfrm>
        </p:grpSpPr>
        <p:sp>
          <p:nvSpPr>
            <p:cNvPr id="29" name="TextBox 148"/>
            <p:cNvSpPr txBox="1"/>
            <p:nvPr/>
          </p:nvSpPr>
          <p:spPr>
            <a:xfrm>
              <a:off x="6621611" y="1931187"/>
              <a:ext cx="2472224" cy="5835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sz="32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结束语</a:t>
              </a:r>
              <a:r>
                <a:rPr lang="en-US" altLang="zh-CN" sz="32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:</a:t>
              </a:r>
              <a:endParaRPr lang="en-US" altLang="zh-CN" sz="32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6724481" y="2921152"/>
              <a:ext cx="4776470" cy="1052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anose="020B0604030504040204" pitchFamily="34" charset="0"/>
                </a:defRPr>
              </a:lvl1pPr>
            </a:lstStyle>
            <a:p>
              <a:r>
                <a:rPr lang="zh-CN" altLang="en-US" sz="2000" dirty="0"/>
                <a:t>“城市，让生活更美好。”这是上海世博会打动人心的口号。而在这篇演讲结束时，我更想说的是---规划，让城市更美好!</a:t>
              </a:r>
              <a:endParaRPr lang="zh-CN" altLang="en-US" sz="20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36" name="等腰三角形 3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884798" y="366741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城市规划</a:t>
            </a:r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12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6437" y="748498"/>
            <a:ext cx="322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200" dirty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CHUANGXIN KEJI YIN LING WEILAI</a:t>
            </a:r>
            <a:endParaRPr lang="zh-CN" altLang="en-US" sz="1200" dirty="0">
              <a:solidFill>
                <a:prstClr val="white">
                  <a:alpha val="7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8"/>
          <p:cNvGrpSpPr/>
          <p:nvPr/>
        </p:nvGrpSpPr>
        <p:grpSpPr>
          <a:xfrm>
            <a:off x="4279616" y="2768794"/>
            <a:ext cx="306661" cy="305315"/>
            <a:chOff x="2840038" y="4406900"/>
            <a:chExt cx="723900" cy="720725"/>
          </a:xfrm>
          <a:solidFill>
            <a:schemeClr val="bg1">
              <a:alpha val="33000"/>
            </a:schemeClr>
          </a:solidFill>
        </p:grpSpPr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2840038" y="4406900"/>
              <a:ext cx="723900" cy="720725"/>
            </a:xfrm>
            <a:custGeom>
              <a:avLst/>
              <a:gdLst>
                <a:gd name="T0" fmla="*/ 440 w 456"/>
                <a:gd name="T1" fmla="*/ 141 h 454"/>
                <a:gd name="T2" fmla="*/ 404 w 456"/>
                <a:gd name="T3" fmla="*/ 82 h 454"/>
                <a:gd name="T4" fmla="*/ 287 w 456"/>
                <a:gd name="T5" fmla="*/ 7 h 454"/>
                <a:gd name="T6" fmla="*/ 192 w 456"/>
                <a:gd name="T7" fmla="*/ 2 h 454"/>
                <a:gd name="T8" fmla="*/ 146 w 456"/>
                <a:gd name="T9" fmla="*/ 15 h 454"/>
                <a:gd name="T10" fmla="*/ 63 w 456"/>
                <a:gd name="T11" fmla="*/ 70 h 454"/>
                <a:gd name="T12" fmla="*/ 8 w 456"/>
                <a:gd name="T13" fmla="*/ 168 h 454"/>
                <a:gd name="T14" fmla="*/ 0 w 456"/>
                <a:gd name="T15" fmla="*/ 227 h 454"/>
                <a:gd name="T16" fmla="*/ 1 w 456"/>
                <a:gd name="T17" fmla="*/ 246 h 454"/>
                <a:gd name="T18" fmla="*/ 2 w 456"/>
                <a:gd name="T19" fmla="*/ 256 h 454"/>
                <a:gd name="T20" fmla="*/ 20 w 456"/>
                <a:gd name="T21" fmla="*/ 319 h 454"/>
                <a:gd name="T22" fmla="*/ 45 w 456"/>
                <a:gd name="T23" fmla="*/ 364 h 454"/>
                <a:gd name="T24" fmla="*/ 122 w 456"/>
                <a:gd name="T25" fmla="*/ 428 h 454"/>
                <a:gd name="T26" fmla="*/ 204 w 456"/>
                <a:gd name="T27" fmla="*/ 453 h 454"/>
                <a:gd name="T28" fmla="*/ 218 w 456"/>
                <a:gd name="T29" fmla="*/ 454 h 454"/>
                <a:gd name="T30" fmla="*/ 264 w 456"/>
                <a:gd name="T31" fmla="*/ 452 h 454"/>
                <a:gd name="T32" fmla="*/ 362 w 456"/>
                <a:gd name="T33" fmla="*/ 411 h 454"/>
                <a:gd name="T34" fmla="*/ 418 w 456"/>
                <a:gd name="T35" fmla="*/ 354 h 454"/>
                <a:gd name="T36" fmla="*/ 455 w 456"/>
                <a:gd name="T37" fmla="*/ 249 h 454"/>
                <a:gd name="T38" fmla="*/ 313 w 456"/>
                <a:gd name="T39" fmla="*/ 344 h 454"/>
                <a:gd name="T40" fmla="*/ 240 w 456"/>
                <a:gd name="T41" fmla="*/ 372 h 454"/>
                <a:gd name="T42" fmla="*/ 159 w 456"/>
                <a:gd name="T43" fmla="*/ 355 h 454"/>
                <a:gd name="T44" fmla="*/ 94 w 456"/>
                <a:gd name="T45" fmla="*/ 284 h 454"/>
                <a:gd name="T46" fmla="*/ 84 w 456"/>
                <a:gd name="T47" fmla="*/ 204 h 454"/>
                <a:gd name="T48" fmla="*/ 118 w 456"/>
                <a:gd name="T49" fmla="*/ 132 h 454"/>
                <a:gd name="T50" fmla="*/ 184 w 456"/>
                <a:gd name="T51" fmla="*/ 88 h 454"/>
                <a:gd name="T52" fmla="*/ 228 w 456"/>
                <a:gd name="T53" fmla="*/ 82 h 454"/>
                <a:gd name="T54" fmla="*/ 323 w 456"/>
                <a:gd name="T55" fmla="*/ 116 h 454"/>
                <a:gd name="T56" fmla="*/ 363 w 456"/>
                <a:gd name="T57" fmla="*/ 171 h 454"/>
                <a:gd name="T58" fmla="*/ 374 w 456"/>
                <a:gd name="T59" fmla="*/ 227 h 454"/>
                <a:gd name="T60" fmla="*/ 339 w 456"/>
                <a:gd name="T61" fmla="*/ 321 h 454"/>
                <a:gd name="T62" fmla="*/ 387 w 456"/>
                <a:gd name="T63" fmla="*/ 209 h 454"/>
                <a:gd name="T64" fmla="*/ 362 w 456"/>
                <a:gd name="T65" fmla="*/ 139 h 454"/>
                <a:gd name="T66" fmla="*/ 435 w 456"/>
                <a:gd name="T67" fmla="*/ 176 h 454"/>
                <a:gd name="T68" fmla="*/ 240 w 456"/>
                <a:gd name="T69" fmla="*/ 14 h 454"/>
                <a:gd name="T70" fmla="*/ 362 w 456"/>
                <a:gd name="T71" fmla="*/ 59 h 454"/>
                <a:gd name="T72" fmla="*/ 341 w 456"/>
                <a:gd name="T73" fmla="*/ 114 h 454"/>
                <a:gd name="T74" fmla="*/ 228 w 456"/>
                <a:gd name="T75" fmla="*/ 68 h 454"/>
                <a:gd name="T76" fmla="*/ 169 w 456"/>
                <a:gd name="T77" fmla="*/ 22 h 454"/>
                <a:gd name="T78" fmla="*/ 228 w 456"/>
                <a:gd name="T79" fmla="*/ 440 h 454"/>
                <a:gd name="T80" fmla="*/ 215 w 456"/>
                <a:gd name="T81" fmla="*/ 440 h 454"/>
                <a:gd name="T82" fmla="*/ 165 w 456"/>
                <a:gd name="T83" fmla="*/ 432 h 454"/>
                <a:gd name="T84" fmla="*/ 84 w 456"/>
                <a:gd name="T85" fmla="*/ 384 h 454"/>
                <a:gd name="T86" fmla="*/ 36 w 456"/>
                <a:gd name="T87" fmla="*/ 319 h 454"/>
                <a:gd name="T88" fmla="*/ 17 w 456"/>
                <a:gd name="T89" fmla="*/ 262 h 454"/>
                <a:gd name="T90" fmla="*/ 16 w 456"/>
                <a:gd name="T91" fmla="*/ 250 h 454"/>
                <a:gd name="T92" fmla="*/ 15 w 456"/>
                <a:gd name="T93" fmla="*/ 227 h 454"/>
                <a:gd name="T94" fmla="*/ 18 w 456"/>
                <a:gd name="T95" fmla="*/ 186 h 454"/>
                <a:gd name="T96" fmla="*/ 63 w 456"/>
                <a:gd name="T97" fmla="*/ 90 h 454"/>
                <a:gd name="T98" fmla="*/ 150 w 456"/>
                <a:gd name="T99" fmla="*/ 28 h 454"/>
                <a:gd name="T100" fmla="*/ 150 w 456"/>
                <a:gd name="T101" fmla="*/ 88 h 454"/>
                <a:gd name="T102" fmla="*/ 91 w 456"/>
                <a:gd name="T103" fmla="*/ 145 h 454"/>
                <a:gd name="T104" fmla="*/ 68 w 456"/>
                <a:gd name="T105" fmla="*/ 227 h 454"/>
                <a:gd name="T106" fmla="*/ 96 w 456"/>
                <a:gd name="T107" fmla="*/ 316 h 454"/>
                <a:gd name="T108" fmla="*/ 180 w 456"/>
                <a:gd name="T109" fmla="*/ 380 h 454"/>
                <a:gd name="T110" fmla="*/ 264 w 456"/>
                <a:gd name="T111" fmla="*/ 383 h 454"/>
                <a:gd name="T112" fmla="*/ 348 w 456"/>
                <a:gd name="T113" fmla="*/ 404 h 454"/>
                <a:gd name="T114" fmla="*/ 244 w 456"/>
                <a:gd name="T115" fmla="*/ 440 h 454"/>
                <a:gd name="T116" fmla="*/ 441 w 456"/>
                <a:gd name="T117" fmla="*/ 249 h 454"/>
                <a:gd name="T118" fmla="*/ 379 w 456"/>
                <a:gd name="T119" fmla="*/ 378 h 454"/>
                <a:gd name="T120" fmla="*/ 340 w 456"/>
                <a:gd name="T121" fmla="*/ 341 h 454"/>
                <a:gd name="T122" fmla="*/ 388 w 456"/>
                <a:gd name="T123" fmla="*/ 23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454">
                  <a:moveTo>
                    <a:pt x="456" y="226"/>
                  </a:moveTo>
                  <a:lnTo>
                    <a:pt x="456" y="226"/>
                  </a:lnTo>
                  <a:lnTo>
                    <a:pt x="456" y="209"/>
                  </a:lnTo>
                  <a:lnTo>
                    <a:pt x="454" y="192"/>
                  </a:lnTo>
                  <a:lnTo>
                    <a:pt x="450" y="175"/>
                  </a:lnTo>
                  <a:lnTo>
                    <a:pt x="445" y="157"/>
                  </a:lnTo>
                  <a:lnTo>
                    <a:pt x="440" y="141"/>
                  </a:lnTo>
                  <a:lnTo>
                    <a:pt x="432" y="126"/>
                  </a:lnTo>
                  <a:lnTo>
                    <a:pt x="423" y="110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0" y="90"/>
                  </a:lnTo>
                  <a:lnTo>
                    <a:pt x="410" y="90"/>
                  </a:lnTo>
                  <a:lnTo>
                    <a:pt x="404" y="82"/>
                  </a:lnTo>
                  <a:lnTo>
                    <a:pt x="404" y="82"/>
                  </a:lnTo>
                  <a:lnTo>
                    <a:pt x="388" y="64"/>
                  </a:lnTo>
                  <a:lnTo>
                    <a:pt x="371" y="48"/>
                  </a:lnTo>
                  <a:lnTo>
                    <a:pt x="351" y="34"/>
                  </a:lnTo>
                  <a:lnTo>
                    <a:pt x="332" y="23"/>
                  </a:lnTo>
                  <a:lnTo>
                    <a:pt x="310" y="14"/>
                  </a:lnTo>
                  <a:lnTo>
                    <a:pt x="287" y="7"/>
                  </a:lnTo>
                  <a:lnTo>
                    <a:pt x="265" y="2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2" y="2"/>
                  </a:lnTo>
                  <a:lnTo>
                    <a:pt x="175" y="5"/>
                  </a:lnTo>
                  <a:lnTo>
                    <a:pt x="158" y="10"/>
                  </a:lnTo>
                  <a:lnTo>
                    <a:pt x="157" y="10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48" y="14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0" y="21"/>
                  </a:lnTo>
                  <a:lnTo>
                    <a:pt x="115" y="30"/>
                  </a:lnTo>
                  <a:lnTo>
                    <a:pt x="101" y="38"/>
                  </a:lnTo>
                  <a:lnTo>
                    <a:pt x="88" y="47"/>
                  </a:lnTo>
                  <a:lnTo>
                    <a:pt x="75" y="58"/>
                  </a:lnTo>
                  <a:lnTo>
                    <a:pt x="63" y="70"/>
                  </a:lnTo>
                  <a:lnTo>
                    <a:pt x="52" y="82"/>
                  </a:lnTo>
                  <a:lnTo>
                    <a:pt x="42" y="95"/>
                  </a:lnTo>
                  <a:lnTo>
                    <a:pt x="34" y="108"/>
                  </a:lnTo>
                  <a:lnTo>
                    <a:pt x="25" y="122"/>
                  </a:lnTo>
                  <a:lnTo>
                    <a:pt x="18" y="137"/>
                  </a:lnTo>
                  <a:lnTo>
                    <a:pt x="13" y="152"/>
                  </a:lnTo>
                  <a:lnTo>
                    <a:pt x="8" y="168"/>
                  </a:lnTo>
                  <a:lnTo>
                    <a:pt x="4" y="184"/>
                  </a:lnTo>
                  <a:lnTo>
                    <a:pt x="2" y="200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23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36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1" y="246"/>
                  </a:lnTo>
                  <a:lnTo>
                    <a:pt x="1" y="248"/>
                  </a:lnTo>
                  <a:lnTo>
                    <a:pt x="1" y="248"/>
                  </a:lnTo>
                  <a:lnTo>
                    <a:pt x="2" y="251"/>
                  </a:lnTo>
                  <a:lnTo>
                    <a:pt x="2" y="251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3" y="263"/>
                  </a:lnTo>
                  <a:lnTo>
                    <a:pt x="3" y="264"/>
                  </a:lnTo>
                  <a:lnTo>
                    <a:pt x="3" y="264"/>
                  </a:lnTo>
                  <a:lnTo>
                    <a:pt x="7" y="278"/>
                  </a:lnTo>
                  <a:lnTo>
                    <a:pt x="10" y="292"/>
                  </a:lnTo>
                  <a:lnTo>
                    <a:pt x="14" y="305"/>
                  </a:lnTo>
                  <a:lnTo>
                    <a:pt x="20" y="319"/>
                  </a:lnTo>
                  <a:lnTo>
                    <a:pt x="21" y="320"/>
                  </a:lnTo>
                  <a:lnTo>
                    <a:pt x="21" y="320"/>
                  </a:lnTo>
                  <a:lnTo>
                    <a:pt x="23" y="326"/>
                  </a:lnTo>
                  <a:lnTo>
                    <a:pt x="23" y="326"/>
                  </a:lnTo>
                  <a:lnTo>
                    <a:pt x="30" y="339"/>
                  </a:lnTo>
                  <a:lnTo>
                    <a:pt x="38" y="352"/>
                  </a:lnTo>
                  <a:lnTo>
                    <a:pt x="45" y="364"/>
                  </a:lnTo>
                  <a:lnTo>
                    <a:pt x="55" y="374"/>
                  </a:lnTo>
                  <a:lnTo>
                    <a:pt x="65" y="385"/>
                  </a:lnTo>
                  <a:lnTo>
                    <a:pt x="75" y="395"/>
                  </a:lnTo>
                  <a:lnTo>
                    <a:pt x="85" y="405"/>
                  </a:lnTo>
                  <a:lnTo>
                    <a:pt x="97" y="413"/>
                  </a:lnTo>
                  <a:lnTo>
                    <a:pt x="109" y="421"/>
                  </a:lnTo>
                  <a:lnTo>
                    <a:pt x="122" y="428"/>
                  </a:lnTo>
                  <a:lnTo>
                    <a:pt x="135" y="435"/>
                  </a:lnTo>
                  <a:lnTo>
                    <a:pt x="148" y="440"/>
                  </a:lnTo>
                  <a:lnTo>
                    <a:pt x="162" y="445"/>
                  </a:lnTo>
                  <a:lnTo>
                    <a:pt x="176" y="449"/>
                  </a:lnTo>
                  <a:lnTo>
                    <a:pt x="190" y="451"/>
                  </a:lnTo>
                  <a:lnTo>
                    <a:pt x="204" y="453"/>
                  </a:lnTo>
                  <a:lnTo>
                    <a:pt x="204" y="453"/>
                  </a:lnTo>
                  <a:lnTo>
                    <a:pt x="205" y="453"/>
                  </a:lnTo>
                  <a:lnTo>
                    <a:pt x="205" y="453"/>
                  </a:lnTo>
                  <a:lnTo>
                    <a:pt x="214" y="454"/>
                  </a:lnTo>
                  <a:lnTo>
                    <a:pt x="215" y="454"/>
                  </a:lnTo>
                  <a:lnTo>
                    <a:pt x="215" y="454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3" y="454"/>
                  </a:lnTo>
                  <a:lnTo>
                    <a:pt x="226" y="454"/>
                  </a:lnTo>
                  <a:lnTo>
                    <a:pt x="226" y="454"/>
                  </a:lnTo>
                  <a:lnTo>
                    <a:pt x="228" y="454"/>
                  </a:lnTo>
                  <a:lnTo>
                    <a:pt x="228" y="454"/>
                  </a:lnTo>
                  <a:lnTo>
                    <a:pt x="246" y="454"/>
                  </a:lnTo>
                  <a:lnTo>
                    <a:pt x="264" y="452"/>
                  </a:lnTo>
                  <a:lnTo>
                    <a:pt x="282" y="449"/>
                  </a:lnTo>
                  <a:lnTo>
                    <a:pt x="298" y="443"/>
                  </a:lnTo>
                  <a:lnTo>
                    <a:pt x="315" y="437"/>
                  </a:lnTo>
                  <a:lnTo>
                    <a:pt x="332" y="429"/>
                  </a:lnTo>
                  <a:lnTo>
                    <a:pt x="347" y="42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73" y="404"/>
                  </a:lnTo>
                  <a:lnTo>
                    <a:pt x="373" y="404"/>
                  </a:lnTo>
                  <a:lnTo>
                    <a:pt x="390" y="388"/>
                  </a:lnTo>
                  <a:lnTo>
                    <a:pt x="405" y="371"/>
                  </a:lnTo>
                  <a:lnTo>
                    <a:pt x="418" y="354"/>
                  </a:lnTo>
                  <a:lnTo>
                    <a:pt x="430" y="335"/>
                  </a:lnTo>
                  <a:lnTo>
                    <a:pt x="439" y="315"/>
                  </a:lnTo>
                  <a:lnTo>
                    <a:pt x="446" y="294"/>
                  </a:lnTo>
                  <a:lnTo>
                    <a:pt x="452" y="273"/>
                  </a:lnTo>
                  <a:lnTo>
                    <a:pt x="455" y="250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26"/>
                  </a:lnTo>
                  <a:lnTo>
                    <a:pt x="456" y="226"/>
                  </a:lnTo>
                  <a:close/>
                  <a:moveTo>
                    <a:pt x="313" y="344"/>
                  </a:moveTo>
                  <a:lnTo>
                    <a:pt x="313" y="344"/>
                  </a:lnTo>
                  <a:lnTo>
                    <a:pt x="305" y="351"/>
                  </a:lnTo>
                  <a:lnTo>
                    <a:pt x="294" y="357"/>
                  </a:lnTo>
                  <a:lnTo>
                    <a:pt x="284" y="361"/>
                  </a:lnTo>
                  <a:lnTo>
                    <a:pt x="273" y="366"/>
                  </a:lnTo>
                  <a:lnTo>
                    <a:pt x="263" y="369"/>
                  </a:lnTo>
                  <a:lnTo>
                    <a:pt x="251" y="371"/>
                  </a:lnTo>
                  <a:lnTo>
                    <a:pt x="240" y="372"/>
                  </a:lnTo>
                  <a:lnTo>
                    <a:pt x="228" y="372"/>
                  </a:lnTo>
                  <a:lnTo>
                    <a:pt x="228" y="372"/>
                  </a:lnTo>
                  <a:lnTo>
                    <a:pt x="214" y="372"/>
                  </a:lnTo>
                  <a:lnTo>
                    <a:pt x="199" y="369"/>
                  </a:lnTo>
                  <a:lnTo>
                    <a:pt x="185" y="366"/>
                  </a:lnTo>
                  <a:lnTo>
                    <a:pt x="172" y="361"/>
                  </a:lnTo>
                  <a:lnTo>
                    <a:pt x="159" y="355"/>
                  </a:lnTo>
                  <a:lnTo>
                    <a:pt x="147" y="347"/>
                  </a:lnTo>
                  <a:lnTo>
                    <a:pt x="136" y="339"/>
                  </a:lnTo>
                  <a:lnTo>
                    <a:pt x="125" y="330"/>
                  </a:lnTo>
                  <a:lnTo>
                    <a:pt x="116" y="319"/>
                  </a:lnTo>
                  <a:lnTo>
                    <a:pt x="108" y="308"/>
                  </a:lnTo>
                  <a:lnTo>
                    <a:pt x="101" y="297"/>
                  </a:lnTo>
                  <a:lnTo>
                    <a:pt x="94" y="284"/>
                  </a:lnTo>
                  <a:lnTo>
                    <a:pt x="90" y="271"/>
                  </a:lnTo>
                  <a:lnTo>
                    <a:pt x="85" y="257"/>
                  </a:lnTo>
                  <a:lnTo>
                    <a:pt x="83" y="242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16"/>
                  </a:lnTo>
                  <a:lnTo>
                    <a:pt x="84" y="204"/>
                  </a:lnTo>
                  <a:lnTo>
                    <a:pt x="86" y="192"/>
                  </a:lnTo>
                  <a:lnTo>
                    <a:pt x="90" y="181"/>
                  </a:lnTo>
                  <a:lnTo>
                    <a:pt x="94" y="170"/>
                  </a:lnTo>
                  <a:lnTo>
                    <a:pt x="98" y="161"/>
                  </a:lnTo>
                  <a:lnTo>
                    <a:pt x="104" y="151"/>
                  </a:lnTo>
                  <a:lnTo>
                    <a:pt x="110" y="141"/>
                  </a:lnTo>
                  <a:lnTo>
                    <a:pt x="118" y="132"/>
                  </a:lnTo>
                  <a:lnTo>
                    <a:pt x="125" y="124"/>
                  </a:lnTo>
                  <a:lnTo>
                    <a:pt x="133" y="116"/>
                  </a:lnTo>
                  <a:lnTo>
                    <a:pt x="143" y="110"/>
                  </a:lnTo>
                  <a:lnTo>
                    <a:pt x="151" y="103"/>
                  </a:lnTo>
                  <a:lnTo>
                    <a:pt x="162" y="98"/>
                  </a:lnTo>
                  <a:lnTo>
                    <a:pt x="172" y="9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94" y="85"/>
                  </a:lnTo>
                  <a:lnTo>
                    <a:pt x="205" y="83"/>
                  </a:lnTo>
                  <a:lnTo>
                    <a:pt x="217" y="82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45" y="83"/>
                  </a:lnTo>
                  <a:lnTo>
                    <a:pt x="263" y="86"/>
                  </a:lnTo>
                  <a:lnTo>
                    <a:pt x="279" y="90"/>
                  </a:lnTo>
                  <a:lnTo>
                    <a:pt x="294" y="98"/>
                  </a:lnTo>
                  <a:lnTo>
                    <a:pt x="309" y="105"/>
                  </a:lnTo>
                  <a:lnTo>
                    <a:pt x="323" y="116"/>
                  </a:lnTo>
                  <a:lnTo>
                    <a:pt x="335" y="128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52" y="151"/>
                  </a:lnTo>
                  <a:lnTo>
                    <a:pt x="358" y="161"/>
                  </a:lnTo>
                  <a:lnTo>
                    <a:pt x="363" y="171"/>
                  </a:lnTo>
                  <a:lnTo>
                    <a:pt x="366" y="182"/>
                  </a:lnTo>
                  <a:lnTo>
                    <a:pt x="369" y="193"/>
                  </a:lnTo>
                  <a:lnTo>
                    <a:pt x="372" y="204"/>
                  </a:lnTo>
                  <a:lnTo>
                    <a:pt x="374" y="216"/>
                  </a:lnTo>
                  <a:lnTo>
                    <a:pt x="374" y="226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3" y="244"/>
                  </a:lnTo>
                  <a:lnTo>
                    <a:pt x="369" y="261"/>
                  </a:lnTo>
                  <a:lnTo>
                    <a:pt x="365" y="277"/>
                  </a:lnTo>
                  <a:lnTo>
                    <a:pt x="358" y="293"/>
                  </a:lnTo>
                  <a:lnTo>
                    <a:pt x="349" y="307"/>
                  </a:lnTo>
                  <a:lnTo>
                    <a:pt x="339" y="321"/>
                  </a:lnTo>
                  <a:lnTo>
                    <a:pt x="327" y="333"/>
                  </a:lnTo>
                  <a:lnTo>
                    <a:pt x="313" y="344"/>
                  </a:lnTo>
                  <a:lnTo>
                    <a:pt x="313" y="344"/>
                  </a:lnTo>
                  <a:close/>
                  <a:moveTo>
                    <a:pt x="442" y="220"/>
                  </a:moveTo>
                  <a:lnTo>
                    <a:pt x="388" y="220"/>
                  </a:lnTo>
                  <a:lnTo>
                    <a:pt x="388" y="220"/>
                  </a:lnTo>
                  <a:lnTo>
                    <a:pt x="387" y="209"/>
                  </a:lnTo>
                  <a:lnTo>
                    <a:pt x="386" y="198"/>
                  </a:lnTo>
                  <a:lnTo>
                    <a:pt x="383" y="188"/>
                  </a:lnTo>
                  <a:lnTo>
                    <a:pt x="380" y="178"/>
                  </a:lnTo>
                  <a:lnTo>
                    <a:pt x="377" y="167"/>
                  </a:lnTo>
                  <a:lnTo>
                    <a:pt x="373" y="157"/>
                  </a:lnTo>
                  <a:lnTo>
                    <a:pt x="367" y="149"/>
                  </a:lnTo>
                  <a:lnTo>
                    <a:pt x="362" y="139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13" y="119"/>
                  </a:lnTo>
                  <a:lnTo>
                    <a:pt x="420" y="134"/>
                  </a:lnTo>
                  <a:lnTo>
                    <a:pt x="427" y="146"/>
                  </a:lnTo>
                  <a:lnTo>
                    <a:pt x="431" y="161"/>
                  </a:lnTo>
                  <a:lnTo>
                    <a:pt x="435" y="176"/>
                  </a:lnTo>
                  <a:lnTo>
                    <a:pt x="439" y="190"/>
                  </a:lnTo>
                  <a:lnTo>
                    <a:pt x="441" y="205"/>
                  </a:lnTo>
                  <a:lnTo>
                    <a:pt x="442" y="220"/>
                  </a:lnTo>
                  <a:lnTo>
                    <a:pt x="442" y="220"/>
                  </a:lnTo>
                  <a:close/>
                  <a:moveTo>
                    <a:pt x="228" y="14"/>
                  </a:moveTo>
                  <a:lnTo>
                    <a:pt x="228" y="14"/>
                  </a:lnTo>
                  <a:lnTo>
                    <a:pt x="240" y="14"/>
                  </a:lnTo>
                  <a:lnTo>
                    <a:pt x="240" y="14"/>
                  </a:lnTo>
                  <a:lnTo>
                    <a:pt x="263" y="16"/>
                  </a:lnTo>
                  <a:lnTo>
                    <a:pt x="284" y="20"/>
                  </a:lnTo>
                  <a:lnTo>
                    <a:pt x="305" y="27"/>
                  </a:lnTo>
                  <a:lnTo>
                    <a:pt x="325" y="35"/>
                  </a:lnTo>
                  <a:lnTo>
                    <a:pt x="344" y="46"/>
                  </a:lnTo>
                  <a:lnTo>
                    <a:pt x="362" y="59"/>
                  </a:lnTo>
                  <a:lnTo>
                    <a:pt x="378" y="74"/>
                  </a:lnTo>
                  <a:lnTo>
                    <a:pt x="393" y="91"/>
                  </a:lnTo>
                  <a:lnTo>
                    <a:pt x="393" y="91"/>
                  </a:lnTo>
                  <a:lnTo>
                    <a:pt x="396" y="96"/>
                  </a:lnTo>
                  <a:lnTo>
                    <a:pt x="353" y="127"/>
                  </a:lnTo>
                  <a:lnTo>
                    <a:pt x="353" y="127"/>
                  </a:lnTo>
                  <a:lnTo>
                    <a:pt x="341" y="114"/>
                  </a:lnTo>
                  <a:lnTo>
                    <a:pt x="327" y="102"/>
                  </a:lnTo>
                  <a:lnTo>
                    <a:pt x="313" y="91"/>
                  </a:lnTo>
                  <a:lnTo>
                    <a:pt x="297" y="83"/>
                  </a:lnTo>
                  <a:lnTo>
                    <a:pt x="281" y="76"/>
                  </a:lnTo>
                  <a:lnTo>
                    <a:pt x="264" y="71"/>
                  </a:lnTo>
                  <a:lnTo>
                    <a:pt x="246" y="69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17" y="68"/>
                  </a:lnTo>
                  <a:lnTo>
                    <a:pt x="206" y="69"/>
                  </a:lnTo>
                  <a:lnTo>
                    <a:pt x="197" y="71"/>
                  </a:lnTo>
                  <a:lnTo>
                    <a:pt x="186" y="73"/>
                  </a:lnTo>
                  <a:lnTo>
                    <a:pt x="169" y="22"/>
                  </a:lnTo>
                  <a:lnTo>
                    <a:pt x="169" y="22"/>
                  </a:lnTo>
                  <a:lnTo>
                    <a:pt x="184" y="18"/>
                  </a:lnTo>
                  <a:lnTo>
                    <a:pt x="198" y="16"/>
                  </a:lnTo>
                  <a:lnTo>
                    <a:pt x="213" y="14"/>
                  </a:lnTo>
                  <a:lnTo>
                    <a:pt x="228" y="14"/>
                  </a:lnTo>
                  <a:lnTo>
                    <a:pt x="228" y="14"/>
                  </a:lnTo>
                  <a:close/>
                  <a:moveTo>
                    <a:pt x="228" y="440"/>
                  </a:moveTo>
                  <a:lnTo>
                    <a:pt x="228" y="440"/>
                  </a:lnTo>
                  <a:lnTo>
                    <a:pt x="226" y="440"/>
                  </a:lnTo>
                  <a:lnTo>
                    <a:pt x="223" y="440"/>
                  </a:lnTo>
                  <a:lnTo>
                    <a:pt x="223" y="440"/>
                  </a:lnTo>
                  <a:lnTo>
                    <a:pt x="218" y="440"/>
                  </a:lnTo>
                  <a:lnTo>
                    <a:pt x="218" y="440"/>
                  </a:lnTo>
                  <a:lnTo>
                    <a:pt x="216" y="440"/>
                  </a:lnTo>
                  <a:lnTo>
                    <a:pt x="215" y="440"/>
                  </a:lnTo>
                  <a:lnTo>
                    <a:pt x="215" y="440"/>
                  </a:lnTo>
                  <a:lnTo>
                    <a:pt x="207" y="439"/>
                  </a:lnTo>
                  <a:lnTo>
                    <a:pt x="206" y="439"/>
                  </a:lnTo>
                  <a:lnTo>
                    <a:pt x="206" y="439"/>
                  </a:lnTo>
                  <a:lnTo>
                    <a:pt x="192" y="437"/>
                  </a:lnTo>
                  <a:lnTo>
                    <a:pt x="179" y="435"/>
                  </a:lnTo>
                  <a:lnTo>
                    <a:pt x="165" y="432"/>
                  </a:lnTo>
                  <a:lnTo>
                    <a:pt x="153" y="427"/>
                  </a:lnTo>
                  <a:lnTo>
                    <a:pt x="140" y="422"/>
                  </a:lnTo>
                  <a:lnTo>
                    <a:pt x="129" y="415"/>
                  </a:lnTo>
                  <a:lnTo>
                    <a:pt x="117" y="409"/>
                  </a:lnTo>
                  <a:lnTo>
                    <a:pt x="106" y="401"/>
                  </a:lnTo>
                  <a:lnTo>
                    <a:pt x="95" y="394"/>
                  </a:lnTo>
                  <a:lnTo>
                    <a:pt x="84" y="384"/>
                  </a:lnTo>
                  <a:lnTo>
                    <a:pt x="75" y="375"/>
                  </a:lnTo>
                  <a:lnTo>
                    <a:pt x="66" y="365"/>
                  </a:lnTo>
                  <a:lnTo>
                    <a:pt x="57" y="355"/>
                  </a:lnTo>
                  <a:lnTo>
                    <a:pt x="50" y="343"/>
                  </a:lnTo>
                  <a:lnTo>
                    <a:pt x="42" y="331"/>
                  </a:lnTo>
                  <a:lnTo>
                    <a:pt x="36" y="319"/>
                  </a:lnTo>
                  <a:lnTo>
                    <a:pt x="36" y="319"/>
                  </a:lnTo>
                  <a:lnTo>
                    <a:pt x="34" y="315"/>
                  </a:lnTo>
                  <a:lnTo>
                    <a:pt x="32" y="314"/>
                  </a:lnTo>
                  <a:lnTo>
                    <a:pt x="32" y="314"/>
                  </a:lnTo>
                  <a:lnTo>
                    <a:pt x="28" y="301"/>
                  </a:lnTo>
                  <a:lnTo>
                    <a:pt x="24" y="288"/>
                  </a:lnTo>
                  <a:lnTo>
                    <a:pt x="21" y="275"/>
                  </a:lnTo>
                  <a:lnTo>
                    <a:pt x="17" y="262"/>
                  </a:lnTo>
                  <a:lnTo>
                    <a:pt x="17" y="261"/>
                  </a:lnTo>
                  <a:lnTo>
                    <a:pt x="17" y="261"/>
                  </a:lnTo>
                  <a:lnTo>
                    <a:pt x="16" y="253"/>
                  </a:lnTo>
                  <a:lnTo>
                    <a:pt x="16" y="252"/>
                  </a:lnTo>
                  <a:lnTo>
                    <a:pt x="16" y="252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5" y="247"/>
                  </a:lnTo>
                  <a:lnTo>
                    <a:pt x="15" y="244"/>
                  </a:lnTo>
                  <a:lnTo>
                    <a:pt x="15" y="244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5" y="218"/>
                  </a:lnTo>
                  <a:lnTo>
                    <a:pt x="15" y="218"/>
                  </a:lnTo>
                  <a:lnTo>
                    <a:pt x="16" y="203"/>
                  </a:lnTo>
                  <a:lnTo>
                    <a:pt x="18" y="186"/>
                  </a:lnTo>
                  <a:lnTo>
                    <a:pt x="22" y="171"/>
                  </a:lnTo>
                  <a:lnTo>
                    <a:pt x="26" y="156"/>
                  </a:lnTo>
                  <a:lnTo>
                    <a:pt x="31" y="142"/>
                  </a:lnTo>
                  <a:lnTo>
                    <a:pt x="38" y="128"/>
                  </a:lnTo>
                  <a:lnTo>
                    <a:pt x="45" y="115"/>
                  </a:lnTo>
                  <a:lnTo>
                    <a:pt x="54" y="102"/>
                  </a:lnTo>
                  <a:lnTo>
                    <a:pt x="63" y="90"/>
                  </a:lnTo>
                  <a:lnTo>
                    <a:pt x="74" y="80"/>
                  </a:lnTo>
                  <a:lnTo>
                    <a:pt x="84" y="69"/>
                  </a:lnTo>
                  <a:lnTo>
                    <a:pt x="96" y="59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4"/>
                  </a:lnTo>
                  <a:lnTo>
                    <a:pt x="150" y="28"/>
                  </a:lnTo>
                  <a:lnTo>
                    <a:pt x="152" y="28"/>
                  </a:lnTo>
                  <a:lnTo>
                    <a:pt x="152" y="28"/>
                  </a:lnTo>
                  <a:lnTo>
                    <a:pt x="156" y="27"/>
                  </a:lnTo>
                  <a:lnTo>
                    <a:pt x="172" y="77"/>
                  </a:lnTo>
                  <a:lnTo>
                    <a:pt x="172" y="77"/>
                  </a:lnTo>
                  <a:lnTo>
                    <a:pt x="161" y="82"/>
                  </a:lnTo>
                  <a:lnTo>
                    <a:pt x="150" y="88"/>
                  </a:lnTo>
                  <a:lnTo>
                    <a:pt x="139" y="95"/>
                  </a:lnTo>
                  <a:lnTo>
                    <a:pt x="130" y="101"/>
                  </a:lnTo>
                  <a:lnTo>
                    <a:pt x="121" y="109"/>
                  </a:lnTo>
                  <a:lnTo>
                    <a:pt x="112" y="117"/>
                  </a:lnTo>
                  <a:lnTo>
                    <a:pt x="104" y="126"/>
                  </a:lnTo>
                  <a:lnTo>
                    <a:pt x="97" y="136"/>
                  </a:lnTo>
                  <a:lnTo>
                    <a:pt x="91" y="145"/>
                  </a:lnTo>
                  <a:lnTo>
                    <a:pt x="85" y="156"/>
                  </a:lnTo>
                  <a:lnTo>
                    <a:pt x="80" y="167"/>
                  </a:lnTo>
                  <a:lnTo>
                    <a:pt x="76" y="179"/>
                  </a:lnTo>
                  <a:lnTo>
                    <a:pt x="72" y="191"/>
                  </a:lnTo>
                  <a:lnTo>
                    <a:pt x="70" y="203"/>
                  </a:lnTo>
                  <a:lnTo>
                    <a:pt x="69" y="215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9" y="244"/>
                  </a:lnTo>
                  <a:lnTo>
                    <a:pt x="71" y="259"/>
                  </a:lnTo>
                  <a:lnTo>
                    <a:pt x="76" y="274"/>
                  </a:lnTo>
                  <a:lnTo>
                    <a:pt x="81" y="289"/>
                  </a:lnTo>
                  <a:lnTo>
                    <a:pt x="88" y="303"/>
                  </a:lnTo>
                  <a:lnTo>
                    <a:pt x="96" y="316"/>
                  </a:lnTo>
                  <a:lnTo>
                    <a:pt x="105" y="328"/>
                  </a:lnTo>
                  <a:lnTo>
                    <a:pt x="116" y="340"/>
                  </a:lnTo>
                  <a:lnTo>
                    <a:pt x="126" y="351"/>
                  </a:lnTo>
                  <a:lnTo>
                    <a:pt x="139" y="359"/>
                  </a:lnTo>
                  <a:lnTo>
                    <a:pt x="152" y="367"/>
                  </a:lnTo>
                  <a:lnTo>
                    <a:pt x="166" y="374"/>
                  </a:lnTo>
                  <a:lnTo>
                    <a:pt x="180" y="380"/>
                  </a:lnTo>
                  <a:lnTo>
                    <a:pt x="197" y="383"/>
                  </a:lnTo>
                  <a:lnTo>
                    <a:pt x="212" y="386"/>
                  </a:lnTo>
                  <a:lnTo>
                    <a:pt x="228" y="386"/>
                  </a:lnTo>
                  <a:lnTo>
                    <a:pt x="228" y="386"/>
                  </a:lnTo>
                  <a:lnTo>
                    <a:pt x="240" y="386"/>
                  </a:lnTo>
                  <a:lnTo>
                    <a:pt x="252" y="385"/>
                  </a:lnTo>
                  <a:lnTo>
                    <a:pt x="264" y="383"/>
                  </a:lnTo>
                  <a:lnTo>
                    <a:pt x="274" y="380"/>
                  </a:lnTo>
                  <a:lnTo>
                    <a:pt x="285" y="377"/>
                  </a:lnTo>
                  <a:lnTo>
                    <a:pt x="296" y="371"/>
                  </a:lnTo>
                  <a:lnTo>
                    <a:pt x="307" y="367"/>
                  </a:lnTo>
                  <a:lnTo>
                    <a:pt x="317" y="360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35" y="412"/>
                  </a:lnTo>
                  <a:lnTo>
                    <a:pt x="321" y="420"/>
                  </a:lnTo>
                  <a:lnTo>
                    <a:pt x="306" y="426"/>
                  </a:lnTo>
                  <a:lnTo>
                    <a:pt x="291" y="432"/>
                  </a:lnTo>
                  <a:lnTo>
                    <a:pt x="275" y="435"/>
                  </a:lnTo>
                  <a:lnTo>
                    <a:pt x="260" y="438"/>
                  </a:lnTo>
                  <a:lnTo>
                    <a:pt x="244" y="440"/>
                  </a:lnTo>
                  <a:lnTo>
                    <a:pt x="228" y="440"/>
                  </a:lnTo>
                  <a:lnTo>
                    <a:pt x="228" y="440"/>
                  </a:lnTo>
                  <a:close/>
                  <a:moveTo>
                    <a:pt x="442" y="239"/>
                  </a:moveTo>
                  <a:lnTo>
                    <a:pt x="442" y="239"/>
                  </a:lnTo>
                  <a:lnTo>
                    <a:pt x="441" y="248"/>
                  </a:lnTo>
                  <a:lnTo>
                    <a:pt x="441" y="249"/>
                  </a:lnTo>
                  <a:lnTo>
                    <a:pt x="441" y="249"/>
                  </a:lnTo>
                  <a:lnTo>
                    <a:pt x="437" y="270"/>
                  </a:lnTo>
                  <a:lnTo>
                    <a:pt x="433" y="290"/>
                  </a:lnTo>
                  <a:lnTo>
                    <a:pt x="426" y="310"/>
                  </a:lnTo>
                  <a:lnTo>
                    <a:pt x="417" y="328"/>
                  </a:lnTo>
                  <a:lnTo>
                    <a:pt x="406" y="346"/>
                  </a:lnTo>
                  <a:lnTo>
                    <a:pt x="394" y="362"/>
                  </a:lnTo>
                  <a:lnTo>
                    <a:pt x="379" y="378"/>
                  </a:lnTo>
                  <a:lnTo>
                    <a:pt x="364" y="392"/>
                  </a:lnTo>
                  <a:lnTo>
                    <a:pt x="364" y="392"/>
                  </a:lnTo>
                  <a:lnTo>
                    <a:pt x="360" y="396"/>
                  </a:lnTo>
                  <a:lnTo>
                    <a:pt x="354" y="388"/>
                  </a:lnTo>
                  <a:lnTo>
                    <a:pt x="327" y="352"/>
                  </a:lnTo>
                  <a:lnTo>
                    <a:pt x="327" y="352"/>
                  </a:lnTo>
                  <a:lnTo>
                    <a:pt x="340" y="341"/>
                  </a:lnTo>
                  <a:lnTo>
                    <a:pt x="352" y="328"/>
                  </a:lnTo>
                  <a:lnTo>
                    <a:pt x="362" y="314"/>
                  </a:lnTo>
                  <a:lnTo>
                    <a:pt x="371" y="300"/>
                  </a:lnTo>
                  <a:lnTo>
                    <a:pt x="377" y="284"/>
                  </a:lnTo>
                  <a:lnTo>
                    <a:pt x="382" y="267"/>
                  </a:lnTo>
                  <a:lnTo>
                    <a:pt x="386" y="251"/>
                  </a:lnTo>
                  <a:lnTo>
                    <a:pt x="388" y="234"/>
                  </a:lnTo>
                  <a:lnTo>
                    <a:pt x="442" y="234"/>
                  </a:lnTo>
                  <a:lnTo>
                    <a:pt x="442" y="234"/>
                  </a:lnTo>
                  <a:lnTo>
                    <a:pt x="442" y="238"/>
                  </a:lnTo>
                  <a:lnTo>
                    <a:pt x="442" y="239"/>
                  </a:lnTo>
                  <a:lnTo>
                    <a:pt x="442" y="239"/>
                  </a:lnTo>
                  <a:lnTo>
                    <a:pt x="44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3022600" y="4586288"/>
              <a:ext cx="360363" cy="361950"/>
            </a:xfrm>
            <a:custGeom>
              <a:avLst/>
              <a:gdLst>
                <a:gd name="T0" fmla="*/ 101 w 227"/>
                <a:gd name="T1" fmla="*/ 0 h 228"/>
                <a:gd name="T2" fmla="*/ 69 w 227"/>
                <a:gd name="T3" fmla="*/ 9 h 228"/>
                <a:gd name="T4" fmla="*/ 41 w 227"/>
                <a:gd name="T5" fmla="*/ 26 h 228"/>
                <a:gd name="T6" fmla="*/ 19 w 227"/>
                <a:gd name="T7" fmla="*/ 51 h 228"/>
                <a:gd name="T8" fmla="*/ 4 w 227"/>
                <a:gd name="T9" fmla="*/ 80 h 228"/>
                <a:gd name="T10" fmla="*/ 0 w 227"/>
                <a:gd name="T11" fmla="*/ 113 h 228"/>
                <a:gd name="T12" fmla="*/ 2 w 227"/>
                <a:gd name="T13" fmla="*/ 137 h 228"/>
                <a:gd name="T14" fmla="*/ 13 w 227"/>
                <a:gd name="T15" fmla="*/ 168 h 228"/>
                <a:gd name="T16" fmla="*/ 33 w 227"/>
                <a:gd name="T17" fmla="*/ 194 h 228"/>
                <a:gd name="T18" fmla="*/ 59 w 227"/>
                <a:gd name="T19" fmla="*/ 214 h 228"/>
                <a:gd name="T20" fmla="*/ 90 w 227"/>
                <a:gd name="T21" fmla="*/ 226 h 228"/>
                <a:gd name="T22" fmla="*/ 113 w 227"/>
                <a:gd name="T23" fmla="*/ 228 h 228"/>
                <a:gd name="T24" fmla="*/ 148 w 227"/>
                <a:gd name="T25" fmla="*/ 222 h 228"/>
                <a:gd name="T26" fmla="*/ 177 w 227"/>
                <a:gd name="T27" fmla="*/ 208 h 228"/>
                <a:gd name="T28" fmla="*/ 202 w 227"/>
                <a:gd name="T29" fmla="*/ 187 h 228"/>
                <a:gd name="T30" fmla="*/ 219 w 227"/>
                <a:gd name="T31" fmla="*/ 159 h 228"/>
                <a:gd name="T32" fmla="*/ 226 w 227"/>
                <a:gd name="T33" fmla="*/ 125 h 228"/>
                <a:gd name="T34" fmla="*/ 226 w 227"/>
                <a:gd name="T35" fmla="*/ 103 h 228"/>
                <a:gd name="T36" fmla="*/ 219 w 227"/>
                <a:gd name="T37" fmla="*/ 69 h 228"/>
                <a:gd name="T38" fmla="*/ 202 w 227"/>
                <a:gd name="T39" fmla="*/ 41 h 228"/>
                <a:gd name="T40" fmla="*/ 177 w 227"/>
                <a:gd name="T41" fmla="*/ 19 h 228"/>
                <a:gd name="T42" fmla="*/ 148 w 227"/>
                <a:gd name="T43" fmla="*/ 5 h 228"/>
                <a:gd name="T44" fmla="*/ 113 w 227"/>
                <a:gd name="T45" fmla="*/ 0 h 228"/>
                <a:gd name="T46" fmla="*/ 113 w 227"/>
                <a:gd name="T47" fmla="*/ 214 h 228"/>
                <a:gd name="T48" fmla="*/ 84 w 227"/>
                <a:gd name="T49" fmla="*/ 210 h 228"/>
                <a:gd name="T50" fmla="*/ 58 w 227"/>
                <a:gd name="T51" fmla="*/ 197 h 228"/>
                <a:gd name="T52" fmla="*/ 36 w 227"/>
                <a:gd name="T53" fmla="*/ 177 h 228"/>
                <a:gd name="T54" fmla="*/ 21 w 227"/>
                <a:gd name="T55" fmla="*/ 152 h 228"/>
                <a:gd name="T56" fmla="*/ 14 w 227"/>
                <a:gd name="T57" fmla="*/ 124 h 228"/>
                <a:gd name="T58" fmla="*/ 14 w 227"/>
                <a:gd name="T59" fmla="*/ 104 h 228"/>
                <a:gd name="T60" fmla="*/ 21 w 227"/>
                <a:gd name="T61" fmla="*/ 76 h 228"/>
                <a:gd name="T62" fmla="*/ 36 w 227"/>
                <a:gd name="T63" fmla="*/ 51 h 228"/>
                <a:gd name="T64" fmla="*/ 58 w 227"/>
                <a:gd name="T65" fmla="*/ 31 h 228"/>
                <a:gd name="T66" fmla="*/ 84 w 227"/>
                <a:gd name="T67" fmla="*/ 18 h 228"/>
                <a:gd name="T68" fmla="*/ 113 w 227"/>
                <a:gd name="T69" fmla="*/ 14 h 228"/>
                <a:gd name="T70" fmla="*/ 133 w 227"/>
                <a:gd name="T71" fmla="*/ 16 h 228"/>
                <a:gd name="T72" fmla="*/ 160 w 227"/>
                <a:gd name="T73" fmla="*/ 26 h 228"/>
                <a:gd name="T74" fmla="*/ 184 w 227"/>
                <a:gd name="T75" fmla="*/ 43 h 228"/>
                <a:gd name="T76" fmla="*/ 202 w 227"/>
                <a:gd name="T77" fmla="*/ 66 h 228"/>
                <a:gd name="T78" fmla="*/ 211 w 227"/>
                <a:gd name="T79" fmla="*/ 94 h 228"/>
                <a:gd name="T80" fmla="*/ 213 w 227"/>
                <a:gd name="T81" fmla="*/ 113 h 228"/>
                <a:gd name="T82" fmla="*/ 209 w 227"/>
                <a:gd name="T83" fmla="*/ 144 h 228"/>
                <a:gd name="T84" fmla="*/ 196 w 227"/>
                <a:gd name="T85" fmla="*/ 170 h 228"/>
                <a:gd name="T86" fmla="*/ 177 w 227"/>
                <a:gd name="T87" fmla="*/ 191 h 228"/>
                <a:gd name="T88" fmla="*/ 152 w 227"/>
                <a:gd name="T89" fmla="*/ 206 h 228"/>
                <a:gd name="T90" fmla="*/ 124 w 227"/>
                <a:gd name="T91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228">
                  <a:moveTo>
                    <a:pt x="113" y="0"/>
                  </a:moveTo>
                  <a:lnTo>
                    <a:pt x="113" y="0"/>
                  </a:lnTo>
                  <a:lnTo>
                    <a:pt x="101" y="0"/>
                  </a:lnTo>
                  <a:lnTo>
                    <a:pt x="90" y="2"/>
                  </a:lnTo>
                  <a:lnTo>
                    <a:pt x="79" y="5"/>
                  </a:lnTo>
                  <a:lnTo>
                    <a:pt x="69" y="9"/>
                  </a:lnTo>
                  <a:lnTo>
                    <a:pt x="59" y="14"/>
                  </a:lnTo>
                  <a:lnTo>
                    <a:pt x="49" y="19"/>
                  </a:lnTo>
                  <a:lnTo>
                    <a:pt x="41" y="26"/>
                  </a:lnTo>
                  <a:lnTo>
                    <a:pt x="33" y="33"/>
                  </a:lnTo>
                  <a:lnTo>
                    <a:pt x="25" y="41"/>
                  </a:lnTo>
                  <a:lnTo>
                    <a:pt x="19" y="51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1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25"/>
                  </a:lnTo>
                  <a:lnTo>
                    <a:pt x="2" y="137"/>
                  </a:lnTo>
                  <a:lnTo>
                    <a:pt x="4" y="148"/>
                  </a:lnTo>
                  <a:lnTo>
                    <a:pt x="8" y="159"/>
                  </a:lnTo>
                  <a:lnTo>
                    <a:pt x="13" y="168"/>
                  </a:lnTo>
                  <a:lnTo>
                    <a:pt x="19" y="177"/>
                  </a:lnTo>
                  <a:lnTo>
                    <a:pt x="25" y="187"/>
                  </a:lnTo>
                  <a:lnTo>
                    <a:pt x="33" y="194"/>
                  </a:lnTo>
                  <a:lnTo>
                    <a:pt x="41" y="202"/>
                  </a:lnTo>
                  <a:lnTo>
                    <a:pt x="49" y="208"/>
                  </a:lnTo>
                  <a:lnTo>
                    <a:pt x="59" y="214"/>
                  </a:lnTo>
                  <a:lnTo>
                    <a:pt x="69" y="219"/>
                  </a:lnTo>
                  <a:lnTo>
                    <a:pt x="79" y="222"/>
                  </a:lnTo>
                  <a:lnTo>
                    <a:pt x="90" y="226"/>
                  </a:lnTo>
                  <a:lnTo>
                    <a:pt x="101" y="228"/>
                  </a:lnTo>
                  <a:lnTo>
                    <a:pt x="113" y="228"/>
                  </a:lnTo>
                  <a:lnTo>
                    <a:pt x="113" y="228"/>
                  </a:lnTo>
                  <a:lnTo>
                    <a:pt x="125" y="228"/>
                  </a:lnTo>
                  <a:lnTo>
                    <a:pt x="137" y="226"/>
                  </a:lnTo>
                  <a:lnTo>
                    <a:pt x="148" y="222"/>
                  </a:lnTo>
                  <a:lnTo>
                    <a:pt x="157" y="219"/>
                  </a:lnTo>
                  <a:lnTo>
                    <a:pt x="168" y="214"/>
                  </a:lnTo>
                  <a:lnTo>
                    <a:pt x="177" y="208"/>
                  </a:lnTo>
                  <a:lnTo>
                    <a:pt x="185" y="202"/>
                  </a:lnTo>
                  <a:lnTo>
                    <a:pt x="194" y="194"/>
                  </a:lnTo>
                  <a:lnTo>
                    <a:pt x="202" y="187"/>
                  </a:lnTo>
                  <a:lnTo>
                    <a:pt x="208" y="177"/>
                  </a:lnTo>
                  <a:lnTo>
                    <a:pt x="213" y="168"/>
                  </a:lnTo>
                  <a:lnTo>
                    <a:pt x="219" y="159"/>
                  </a:lnTo>
                  <a:lnTo>
                    <a:pt x="222" y="148"/>
                  </a:lnTo>
                  <a:lnTo>
                    <a:pt x="225" y="137"/>
                  </a:lnTo>
                  <a:lnTo>
                    <a:pt x="226" y="125"/>
                  </a:lnTo>
                  <a:lnTo>
                    <a:pt x="227" y="113"/>
                  </a:lnTo>
                  <a:lnTo>
                    <a:pt x="227" y="113"/>
                  </a:lnTo>
                  <a:lnTo>
                    <a:pt x="226" y="103"/>
                  </a:lnTo>
                  <a:lnTo>
                    <a:pt x="225" y="91"/>
                  </a:lnTo>
                  <a:lnTo>
                    <a:pt x="222" y="80"/>
                  </a:lnTo>
                  <a:lnTo>
                    <a:pt x="219" y="69"/>
                  </a:lnTo>
                  <a:lnTo>
                    <a:pt x="213" y="59"/>
                  </a:lnTo>
                  <a:lnTo>
                    <a:pt x="208" y="51"/>
                  </a:lnTo>
                  <a:lnTo>
                    <a:pt x="202" y="41"/>
                  </a:lnTo>
                  <a:lnTo>
                    <a:pt x="194" y="33"/>
                  </a:lnTo>
                  <a:lnTo>
                    <a:pt x="185" y="26"/>
                  </a:lnTo>
                  <a:lnTo>
                    <a:pt x="177" y="19"/>
                  </a:lnTo>
                  <a:lnTo>
                    <a:pt x="168" y="14"/>
                  </a:lnTo>
                  <a:lnTo>
                    <a:pt x="157" y="9"/>
                  </a:lnTo>
                  <a:lnTo>
                    <a:pt x="148" y="5"/>
                  </a:lnTo>
                  <a:lnTo>
                    <a:pt x="137" y="2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113" y="0"/>
                  </a:lnTo>
                  <a:close/>
                  <a:moveTo>
                    <a:pt x="113" y="214"/>
                  </a:moveTo>
                  <a:lnTo>
                    <a:pt x="113" y="214"/>
                  </a:lnTo>
                  <a:lnTo>
                    <a:pt x="103" y="213"/>
                  </a:lnTo>
                  <a:lnTo>
                    <a:pt x="94" y="212"/>
                  </a:lnTo>
                  <a:lnTo>
                    <a:pt x="84" y="210"/>
                  </a:lnTo>
                  <a:lnTo>
                    <a:pt x="74" y="206"/>
                  </a:lnTo>
                  <a:lnTo>
                    <a:pt x="65" y="202"/>
                  </a:lnTo>
                  <a:lnTo>
                    <a:pt x="58" y="197"/>
                  </a:lnTo>
                  <a:lnTo>
                    <a:pt x="49" y="191"/>
                  </a:lnTo>
                  <a:lnTo>
                    <a:pt x="43" y="185"/>
                  </a:lnTo>
                  <a:lnTo>
                    <a:pt x="36" y="177"/>
                  </a:lnTo>
                  <a:lnTo>
                    <a:pt x="31" y="170"/>
                  </a:lnTo>
                  <a:lnTo>
                    <a:pt x="25" y="162"/>
                  </a:lnTo>
                  <a:lnTo>
                    <a:pt x="21" y="152"/>
                  </a:lnTo>
                  <a:lnTo>
                    <a:pt x="18" y="144"/>
                  </a:lnTo>
                  <a:lnTo>
                    <a:pt x="16" y="134"/>
                  </a:lnTo>
                  <a:lnTo>
                    <a:pt x="14" y="124"/>
                  </a:lnTo>
                  <a:lnTo>
                    <a:pt x="14" y="113"/>
                  </a:lnTo>
                  <a:lnTo>
                    <a:pt x="14" y="113"/>
                  </a:lnTo>
                  <a:lnTo>
                    <a:pt x="14" y="104"/>
                  </a:lnTo>
                  <a:lnTo>
                    <a:pt x="16" y="94"/>
                  </a:lnTo>
                  <a:lnTo>
                    <a:pt x="18" y="84"/>
                  </a:lnTo>
                  <a:lnTo>
                    <a:pt x="21" y="76"/>
                  </a:lnTo>
                  <a:lnTo>
                    <a:pt x="25" y="66"/>
                  </a:lnTo>
                  <a:lnTo>
                    <a:pt x="31" y="58"/>
                  </a:lnTo>
                  <a:lnTo>
                    <a:pt x="36" y="51"/>
                  </a:lnTo>
                  <a:lnTo>
                    <a:pt x="43" y="43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5" y="26"/>
                  </a:lnTo>
                  <a:lnTo>
                    <a:pt x="74" y="22"/>
                  </a:lnTo>
                  <a:lnTo>
                    <a:pt x="84" y="18"/>
                  </a:lnTo>
                  <a:lnTo>
                    <a:pt x="94" y="16"/>
                  </a:lnTo>
                  <a:lnTo>
                    <a:pt x="103" y="15"/>
                  </a:lnTo>
                  <a:lnTo>
                    <a:pt x="113" y="14"/>
                  </a:lnTo>
                  <a:lnTo>
                    <a:pt x="113" y="14"/>
                  </a:lnTo>
                  <a:lnTo>
                    <a:pt x="124" y="15"/>
                  </a:lnTo>
                  <a:lnTo>
                    <a:pt x="133" y="16"/>
                  </a:lnTo>
                  <a:lnTo>
                    <a:pt x="143" y="18"/>
                  </a:lnTo>
                  <a:lnTo>
                    <a:pt x="152" y="22"/>
                  </a:lnTo>
                  <a:lnTo>
                    <a:pt x="160" y="26"/>
                  </a:lnTo>
                  <a:lnTo>
                    <a:pt x="169" y="31"/>
                  </a:lnTo>
                  <a:lnTo>
                    <a:pt x="177" y="37"/>
                  </a:lnTo>
                  <a:lnTo>
                    <a:pt x="184" y="43"/>
                  </a:lnTo>
                  <a:lnTo>
                    <a:pt x="191" y="51"/>
                  </a:lnTo>
                  <a:lnTo>
                    <a:pt x="196" y="58"/>
                  </a:lnTo>
                  <a:lnTo>
                    <a:pt x="202" y="66"/>
                  </a:lnTo>
                  <a:lnTo>
                    <a:pt x="205" y="76"/>
                  </a:lnTo>
                  <a:lnTo>
                    <a:pt x="209" y="84"/>
                  </a:lnTo>
                  <a:lnTo>
                    <a:pt x="211" y="94"/>
                  </a:lnTo>
                  <a:lnTo>
                    <a:pt x="212" y="104"/>
                  </a:lnTo>
                  <a:lnTo>
                    <a:pt x="213" y="113"/>
                  </a:lnTo>
                  <a:lnTo>
                    <a:pt x="213" y="113"/>
                  </a:lnTo>
                  <a:lnTo>
                    <a:pt x="212" y="124"/>
                  </a:lnTo>
                  <a:lnTo>
                    <a:pt x="211" y="134"/>
                  </a:lnTo>
                  <a:lnTo>
                    <a:pt x="209" y="144"/>
                  </a:lnTo>
                  <a:lnTo>
                    <a:pt x="205" y="152"/>
                  </a:lnTo>
                  <a:lnTo>
                    <a:pt x="202" y="162"/>
                  </a:lnTo>
                  <a:lnTo>
                    <a:pt x="196" y="170"/>
                  </a:lnTo>
                  <a:lnTo>
                    <a:pt x="191" y="177"/>
                  </a:lnTo>
                  <a:lnTo>
                    <a:pt x="184" y="185"/>
                  </a:lnTo>
                  <a:lnTo>
                    <a:pt x="177" y="191"/>
                  </a:lnTo>
                  <a:lnTo>
                    <a:pt x="169" y="197"/>
                  </a:lnTo>
                  <a:lnTo>
                    <a:pt x="160" y="202"/>
                  </a:lnTo>
                  <a:lnTo>
                    <a:pt x="152" y="206"/>
                  </a:lnTo>
                  <a:lnTo>
                    <a:pt x="143" y="210"/>
                  </a:lnTo>
                  <a:lnTo>
                    <a:pt x="133" y="212"/>
                  </a:lnTo>
                  <a:lnTo>
                    <a:pt x="124" y="213"/>
                  </a:lnTo>
                  <a:lnTo>
                    <a:pt x="113" y="214"/>
                  </a:lnTo>
                  <a:lnTo>
                    <a:pt x="11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3060700" y="4625975"/>
              <a:ext cx="282575" cy="282575"/>
            </a:xfrm>
            <a:custGeom>
              <a:avLst/>
              <a:gdLst>
                <a:gd name="T0" fmla="*/ 80 w 178"/>
                <a:gd name="T1" fmla="*/ 1 h 178"/>
                <a:gd name="T2" fmla="*/ 54 w 178"/>
                <a:gd name="T3" fmla="*/ 7 h 178"/>
                <a:gd name="T4" fmla="*/ 33 w 178"/>
                <a:gd name="T5" fmla="*/ 20 h 178"/>
                <a:gd name="T6" fmla="*/ 16 w 178"/>
                <a:gd name="T7" fmla="*/ 40 h 178"/>
                <a:gd name="T8" fmla="*/ 5 w 178"/>
                <a:gd name="T9" fmla="*/ 62 h 178"/>
                <a:gd name="T10" fmla="*/ 0 w 178"/>
                <a:gd name="T11" fmla="*/ 88 h 178"/>
                <a:gd name="T12" fmla="*/ 3 w 178"/>
                <a:gd name="T13" fmla="*/ 107 h 178"/>
                <a:gd name="T14" fmla="*/ 11 w 178"/>
                <a:gd name="T15" fmla="*/ 132 h 178"/>
                <a:gd name="T16" fmla="*/ 26 w 178"/>
                <a:gd name="T17" fmla="*/ 152 h 178"/>
                <a:gd name="T18" fmla="*/ 47 w 178"/>
                <a:gd name="T19" fmla="*/ 167 h 178"/>
                <a:gd name="T20" fmla="*/ 72 w 178"/>
                <a:gd name="T21" fmla="*/ 176 h 178"/>
                <a:gd name="T22" fmla="*/ 89 w 178"/>
                <a:gd name="T23" fmla="*/ 178 h 178"/>
                <a:gd name="T24" fmla="*/ 116 w 178"/>
                <a:gd name="T25" fmla="*/ 174 h 178"/>
                <a:gd name="T26" fmla="*/ 139 w 178"/>
                <a:gd name="T27" fmla="*/ 163 h 178"/>
                <a:gd name="T28" fmla="*/ 158 w 178"/>
                <a:gd name="T29" fmla="*/ 146 h 178"/>
                <a:gd name="T30" fmla="*/ 171 w 178"/>
                <a:gd name="T31" fmla="*/ 123 h 178"/>
                <a:gd name="T32" fmla="*/ 178 w 178"/>
                <a:gd name="T33" fmla="*/ 98 h 178"/>
                <a:gd name="T34" fmla="*/ 178 w 178"/>
                <a:gd name="T35" fmla="*/ 80 h 178"/>
                <a:gd name="T36" fmla="*/ 171 w 178"/>
                <a:gd name="T37" fmla="*/ 55 h 178"/>
                <a:gd name="T38" fmla="*/ 158 w 178"/>
                <a:gd name="T39" fmla="*/ 32 h 178"/>
                <a:gd name="T40" fmla="*/ 139 w 178"/>
                <a:gd name="T41" fmla="*/ 15 h 178"/>
                <a:gd name="T42" fmla="*/ 116 w 178"/>
                <a:gd name="T43" fmla="*/ 4 h 178"/>
                <a:gd name="T44" fmla="*/ 89 w 178"/>
                <a:gd name="T45" fmla="*/ 0 h 178"/>
                <a:gd name="T46" fmla="*/ 89 w 178"/>
                <a:gd name="T47" fmla="*/ 164 h 178"/>
                <a:gd name="T48" fmla="*/ 67 w 178"/>
                <a:gd name="T49" fmla="*/ 160 h 178"/>
                <a:gd name="T50" fmla="*/ 48 w 178"/>
                <a:gd name="T51" fmla="*/ 151 h 178"/>
                <a:gd name="T52" fmla="*/ 32 w 178"/>
                <a:gd name="T53" fmla="*/ 136 h 178"/>
                <a:gd name="T54" fmla="*/ 21 w 178"/>
                <a:gd name="T55" fmla="*/ 118 h 178"/>
                <a:gd name="T56" fmla="*/ 16 w 178"/>
                <a:gd name="T57" fmla="*/ 97 h 178"/>
                <a:gd name="T58" fmla="*/ 16 w 178"/>
                <a:gd name="T59" fmla="*/ 81 h 178"/>
                <a:gd name="T60" fmla="*/ 21 w 178"/>
                <a:gd name="T61" fmla="*/ 60 h 178"/>
                <a:gd name="T62" fmla="*/ 32 w 178"/>
                <a:gd name="T63" fmla="*/ 42 h 178"/>
                <a:gd name="T64" fmla="*/ 48 w 178"/>
                <a:gd name="T65" fmla="*/ 27 h 178"/>
                <a:gd name="T66" fmla="*/ 67 w 178"/>
                <a:gd name="T67" fmla="*/ 18 h 178"/>
                <a:gd name="T68" fmla="*/ 89 w 178"/>
                <a:gd name="T69" fmla="*/ 14 h 178"/>
                <a:gd name="T70" fmla="*/ 104 w 178"/>
                <a:gd name="T71" fmla="*/ 16 h 178"/>
                <a:gd name="T72" fmla="*/ 125 w 178"/>
                <a:gd name="T73" fmla="*/ 24 h 178"/>
                <a:gd name="T74" fmla="*/ 142 w 178"/>
                <a:gd name="T75" fmla="*/ 37 h 178"/>
                <a:gd name="T76" fmla="*/ 155 w 178"/>
                <a:gd name="T77" fmla="*/ 54 h 178"/>
                <a:gd name="T78" fmla="*/ 162 w 178"/>
                <a:gd name="T79" fmla="*/ 74 h 178"/>
                <a:gd name="T80" fmla="*/ 163 w 178"/>
                <a:gd name="T81" fmla="*/ 88 h 178"/>
                <a:gd name="T82" fmla="*/ 160 w 178"/>
                <a:gd name="T83" fmla="*/ 111 h 178"/>
                <a:gd name="T84" fmla="*/ 152 w 178"/>
                <a:gd name="T85" fmla="*/ 131 h 178"/>
                <a:gd name="T86" fmla="*/ 136 w 178"/>
                <a:gd name="T87" fmla="*/ 147 h 178"/>
                <a:gd name="T88" fmla="*/ 118 w 178"/>
                <a:gd name="T89" fmla="*/ 158 h 178"/>
                <a:gd name="T90" fmla="*/ 97 w 178"/>
                <a:gd name="T91" fmla="*/ 1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" h="178">
                  <a:moveTo>
                    <a:pt x="89" y="0"/>
                  </a:moveTo>
                  <a:lnTo>
                    <a:pt x="89" y="0"/>
                  </a:lnTo>
                  <a:lnTo>
                    <a:pt x="80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6"/>
                  </a:lnTo>
                  <a:lnTo>
                    <a:pt x="21" y="32"/>
                  </a:lnTo>
                  <a:lnTo>
                    <a:pt x="16" y="40"/>
                  </a:lnTo>
                  <a:lnTo>
                    <a:pt x="11" y="46"/>
                  </a:lnTo>
                  <a:lnTo>
                    <a:pt x="8" y="55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1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8"/>
                  </a:lnTo>
                  <a:lnTo>
                    <a:pt x="3" y="107"/>
                  </a:lnTo>
                  <a:lnTo>
                    <a:pt x="5" y="115"/>
                  </a:lnTo>
                  <a:lnTo>
                    <a:pt x="8" y="123"/>
                  </a:lnTo>
                  <a:lnTo>
                    <a:pt x="11" y="132"/>
                  </a:lnTo>
                  <a:lnTo>
                    <a:pt x="16" y="138"/>
                  </a:lnTo>
                  <a:lnTo>
                    <a:pt x="21" y="146"/>
                  </a:lnTo>
                  <a:lnTo>
                    <a:pt x="26" y="152"/>
                  </a:lnTo>
                  <a:lnTo>
                    <a:pt x="33" y="158"/>
                  </a:lnTo>
                  <a:lnTo>
                    <a:pt x="39" y="163"/>
                  </a:lnTo>
                  <a:lnTo>
                    <a:pt x="47" y="167"/>
                  </a:lnTo>
                  <a:lnTo>
                    <a:pt x="54" y="170"/>
                  </a:lnTo>
                  <a:lnTo>
                    <a:pt x="63" y="174"/>
                  </a:lnTo>
                  <a:lnTo>
                    <a:pt x="72" y="176"/>
                  </a:lnTo>
                  <a:lnTo>
                    <a:pt x="80" y="177"/>
                  </a:lnTo>
                  <a:lnTo>
                    <a:pt x="89" y="178"/>
                  </a:lnTo>
                  <a:lnTo>
                    <a:pt x="89" y="178"/>
                  </a:lnTo>
                  <a:lnTo>
                    <a:pt x="99" y="177"/>
                  </a:lnTo>
                  <a:lnTo>
                    <a:pt x="107" y="176"/>
                  </a:lnTo>
                  <a:lnTo>
                    <a:pt x="116" y="174"/>
                  </a:lnTo>
                  <a:lnTo>
                    <a:pt x="124" y="170"/>
                  </a:lnTo>
                  <a:lnTo>
                    <a:pt x="131" y="167"/>
                  </a:lnTo>
                  <a:lnTo>
                    <a:pt x="139" y="163"/>
                  </a:lnTo>
                  <a:lnTo>
                    <a:pt x="146" y="158"/>
                  </a:lnTo>
                  <a:lnTo>
                    <a:pt x="152" y="152"/>
                  </a:lnTo>
                  <a:lnTo>
                    <a:pt x="158" y="146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71" y="123"/>
                  </a:lnTo>
                  <a:lnTo>
                    <a:pt x="174" y="115"/>
                  </a:lnTo>
                  <a:lnTo>
                    <a:pt x="176" y="107"/>
                  </a:lnTo>
                  <a:lnTo>
                    <a:pt x="178" y="98"/>
                  </a:lnTo>
                  <a:lnTo>
                    <a:pt x="178" y="88"/>
                  </a:lnTo>
                  <a:lnTo>
                    <a:pt x="178" y="88"/>
                  </a:lnTo>
                  <a:lnTo>
                    <a:pt x="178" y="80"/>
                  </a:lnTo>
                  <a:lnTo>
                    <a:pt x="176" y="71"/>
                  </a:lnTo>
                  <a:lnTo>
                    <a:pt x="174" y="62"/>
                  </a:lnTo>
                  <a:lnTo>
                    <a:pt x="171" y="55"/>
                  </a:lnTo>
                  <a:lnTo>
                    <a:pt x="168" y="46"/>
                  </a:lnTo>
                  <a:lnTo>
                    <a:pt x="162" y="40"/>
                  </a:lnTo>
                  <a:lnTo>
                    <a:pt x="158" y="32"/>
                  </a:lnTo>
                  <a:lnTo>
                    <a:pt x="152" y="26"/>
                  </a:lnTo>
                  <a:lnTo>
                    <a:pt x="146" y="20"/>
                  </a:lnTo>
                  <a:lnTo>
                    <a:pt x="139" y="15"/>
                  </a:lnTo>
                  <a:lnTo>
                    <a:pt x="131" y="11"/>
                  </a:lnTo>
                  <a:lnTo>
                    <a:pt x="124" y="7"/>
                  </a:lnTo>
                  <a:lnTo>
                    <a:pt x="116" y="4"/>
                  </a:lnTo>
                  <a:lnTo>
                    <a:pt x="107" y="2"/>
                  </a:lnTo>
                  <a:lnTo>
                    <a:pt x="99" y="1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89" y="164"/>
                  </a:moveTo>
                  <a:lnTo>
                    <a:pt x="89" y="164"/>
                  </a:lnTo>
                  <a:lnTo>
                    <a:pt x="81" y="163"/>
                  </a:lnTo>
                  <a:lnTo>
                    <a:pt x="74" y="162"/>
                  </a:lnTo>
                  <a:lnTo>
                    <a:pt x="67" y="160"/>
                  </a:lnTo>
                  <a:lnTo>
                    <a:pt x="60" y="158"/>
                  </a:lnTo>
                  <a:lnTo>
                    <a:pt x="53" y="154"/>
                  </a:lnTo>
                  <a:lnTo>
                    <a:pt x="48" y="151"/>
                  </a:lnTo>
                  <a:lnTo>
                    <a:pt x="41" y="147"/>
                  </a:lnTo>
                  <a:lnTo>
                    <a:pt x="36" y="141"/>
                  </a:lnTo>
                  <a:lnTo>
                    <a:pt x="32" y="136"/>
                  </a:lnTo>
                  <a:lnTo>
                    <a:pt x="27" y="131"/>
                  </a:lnTo>
                  <a:lnTo>
                    <a:pt x="24" y="124"/>
                  </a:lnTo>
                  <a:lnTo>
                    <a:pt x="21" y="118"/>
                  </a:lnTo>
                  <a:lnTo>
                    <a:pt x="18" y="111"/>
                  </a:lnTo>
                  <a:lnTo>
                    <a:pt x="17" y="104"/>
                  </a:lnTo>
                  <a:lnTo>
                    <a:pt x="16" y="9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1"/>
                  </a:lnTo>
                  <a:lnTo>
                    <a:pt x="17" y="74"/>
                  </a:lnTo>
                  <a:lnTo>
                    <a:pt x="18" y="67"/>
                  </a:lnTo>
                  <a:lnTo>
                    <a:pt x="21" y="60"/>
                  </a:lnTo>
                  <a:lnTo>
                    <a:pt x="24" y="54"/>
                  </a:lnTo>
                  <a:lnTo>
                    <a:pt x="27" y="47"/>
                  </a:lnTo>
                  <a:lnTo>
                    <a:pt x="32" y="42"/>
                  </a:lnTo>
                  <a:lnTo>
                    <a:pt x="36" y="37"/>
                  </a:lnTo>
                  <a:lnTo>
                    <a:pt x="41" y="31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0" y="20"/>
                  </a:lnTo>
                  <a:lnTo>
                    <a:pt x="67" y="18"/>
                  </a:lnTo>
                  <a:lnTo>
                    <a:pt x="74" y="16"/>
                  </a:lnTo>
                  <a:lnTo>
                    <a:pt x="81" y="15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7" y="15"/>
                  </a:lnTo>
                  <a:lnTo>
                    <a:pt x="104" y="16"/>
                  </a:lnTo>
                  <a:lnTo>
                    <a:pt x="112" y="18"/>
                  </a:lnTo>
                  <a:lnTo>
                    <a:pt x="118" y="20"/>
                  </a:lnTo>
                  <a:lnTo>
                    <a:pt x="125" y="24"/>
                  </a:lnTo>
                  <a:lnTo>
                    <a:pt x="131" y="27"/>
                  </a:lnTo>
                  <a:lnTo>
                    <a:pt x="136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2" y="47"/>
                  </a:lnTo>
                  <a:lnTo>
                    <a:pt x="155" y="54"/>
                  </a:lnTo>
                  <a:lnTo>
                    <a:pt x="158" y="60"/>
                  </a:lnTo>
                  <a:lnTo>
                    <a:pt x="160" y="67"/>
                  </a:lnTo>
                  <a:lnTo>
                    <a:pt x="162" y="74"/>
                  </a:lnTo>
                  <a:lnTo>
                    <a:pt x="163" y="81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3" y="97"/>
                  </a:lnTo>
                  <a:lnTo>
                    <a:pt x="162" y="104"/>
                  </a:lnTo>
                  <a:lnTo>
                    <a:pt x="160" y="111"/>
                  </a:lnTo>
                  <a:lnTo>
                    <a:pt x="158" y="118"/>
                  </a:lnTo>
                  <a:lnTo>
                    <a:pt x="155" y="124"/>
                  </a:lnTo>
                  <a:lnTo>
                    <a:pt x="152" y="131"/>
                  </a:lnTo>
                  <a:lnTo>
                    <a:pt x="147" y="136"/>
                  </a:lnTo>
                  <a:lnTo>
                    <a:pt x="142" y="141"/>
                  </a:lnTo>
                  <a:lnTo>
                    <a:pt x="136" y="147"/>
                  </a:lnTo>
                  <a:lnTo>
                    <a:pt x="131" y="151"/>
                  </a:lnTo>
                  <a:lnTo>
                    <a:pt x="125" y="154"/>
                  </a:lnTo>
                  <a:lnTo>
                    <a:pt x="118" y="158"/>
                  </a:lnTo>
                  <a:lnTo>
                    <a:pt x="112" y="160"/>
                  </a:lnTo>
                  <a:lnTo>
                    <a:pt x="104" y="162"/>
                  </a:lnTo>
                  <a:lnTo>
                    <a:pt x="97" y="163"/>
                  </a:lnTo>
                  <a:lnTo>
                    <a:pt x="89" y="164"/>
                  </a:lnTo>
                  <a:lnTo>
                    <a:pt x="8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152775" y="4668838"/>
              <a:ext cx="98425" cy="188913"/>
            </a:xfrm>
            <a:custGeom>
              <a:avLst/>
              <a:gdLst>
                <a:gd name="T0" fmla="*/ 39 w 62"/>
                <a:gd name="T1" fmla="*/ 0 h 119"/>
                <a:gd name="T2" fmla="*/ 24 w 62"/>
                <a:gd name="T3" fmla="*/ 3 h 119"/>
                <a:gd name="T4" fmla="*/ 23 w 62"/>
                <a:gd name="T5" fmla="*/ 3 h 119"/>
                <a:gd name="T6" fmla="*/ 15 w 62"/>
                <a:gd name="T7" fmla="*/ 5 h 119"/>
                <a:gd name="T8" fmla="*/ 6 w 62"/>
                <a:gd name="T9" fmla="*/ 11 h 119"/>
                <a:gd name="T10" fmla="*/ 1 w 62"/>
                <a:gd name="T11" fmla="*/ 18 h 119"/>
                <a:gd name="T12" fmla="*/ 0 w 62"/>
                <a:gd name="T13" fmla="*/ 28 h 119"/>
                <a:gd name="T14" fmla="*/ 0 w 62"/>
                <a:gd name="T15" fmla="*/ 40 h 119"/>
                <a:gd name="T16" fmla="*/ 3 w 62"/>
                <a:gd name="T17" fmla="*/ 51 h 119"/>
                <a:gd name="T18" fmla="*/ 13 w 62"/>
                <a:gd name="T19" fmla="*/ 59 h 119"/>
                <a:gd name="T20" fmla="*/ 17 w 62"/>
                <a:gd name="T21" fmla="*/ 61 h 119"/>
                <a:gd name="T22" fmla="*/ 24 w 62"/>
                <a:gd name="T23" fmla="*/ 100 h 119"/>
                <a:gd name="T24" fmla="*/ 23 w 62"/>
                <a:gd name="T25" fmla="*/ 100 h 119"/>
                <a:gd name="T26" fmla="*/ 17 w 62"/>
                <a:gd name="T27" fmla="*/ 98 h 119"/>
                <a:gd name="T28" fmla="*/ 14 w 62"/>
                <a:gd name="T29" fmla="*/ 91 h 119"/>
                <a:gd name="T30" fmla="*/ 0 w 62"/>
                <a:gd name="T31" fmla="*/ 85 h 119"/>
                <a:gd name="T32" fmla="*/ 0 w 62"/>
                <a:gd name="T33" fmla="*/ 91 h 119"/>
                <a:gd name="T34" fmla="*/ 1 w 62"/>
                <a:gd name="T35" fmla="*/ 100 h 119"/>
                <a:gd name="T36" fmla="*/ 6 w 62"/>
                <a:gd name="T37" fmla="*/ 108 h 119"/>
                <a:gd name="T38" fmla="*/ 15 w 62"/>
                <a:gd name="T39" fmla="*/ 113 h 119"/>
                <a:gd name="T40" fmla="*/ 23 w 62"/>
                <a:gd name="T41" fmla="*/ 115 h 119"/>
                <a:gd name="T42" fmla="*/ 24 w 62"/>
                <a:gd name="T43" fmla="*/ 119 h 119"/>
                <a:gd name="T44" fmla="*/ 39 w 62"/>
                <a:gd name="T45" fmla="*/ 114 h 119"/>
                <a:gd name="T46" fmla="*/ 44 w 62"/>
                <a:gd name="T47" fmla="*/ 114 h 119"/>
                <a:gd name="T48" fmla="*/ 51 w 62"/>
                <a:gd name="T49" fmla="*/ 110 h 119"/>
                <a:gd name="T50" fmla="*/ 58 w 62"/>
                <a:gd name="T51" fmla="*/ 104 h 119"/>
                <a:gd name="T52" fmla="*/ 62 w 62"/>
                <a:gd name="T53" fmla="*/ 95 h 119"/>
                <a:gd name="T54" fmla="*/ 62 w 62"/>
                <a:gd name="T55" fmla="*/ 79 h 119"/>
                <a:gd name="T56" fmla="*/ 61 w 62"/>
                <a:gd name="T57" fmla="*/ 73 h 119"/>
                <a:gd name="T58" fmla="*/ 55 w 62"/>
                <a:gd name="T59" fmla="*/ 64 h 119"/>
                <a:gd name="T60" fmla="*/ 45 w 62"/>
                <a:gd name="T61" fmla="*/ 57 h 119"/>
                <a:gd name="T62" fmla="*/ 39 w 62"/>
                <a:gd name="T63" fmla="*/ 55 h 119"/>
                <a:gd name="T64" fmla="*/ 39 w 62"/>
                <a:gd name="T65" fmla="*/ 18 h 119"/>
                <a:gd name="T66" fmla="*/ 45 w 62"/>
                <a:gd name="T67" fmla="*/ 21 h 119"/>
                <a:gd name="T68" fmla="*/ 48 w 62"/>
                <a:gd name="T69" fmla="*/ 28 h 119"/>
                <a:gd name="T70" fmla="*/ 62 w 62"/>
                <a:gd name="T71" fmla="*/ 33 h 119"/>
                <a:gd name="T72" fmla="*/ 62 w 62"/>
                <a:gd name="T73" fmla="*/ 28 h 119"/>
                <a:gd name="T74" fmla="*/ 60 w 62"/>
                <a:gd name="T75" fmla="*/ 19 h 119"/>
                <a:gd name="T76" fmla="*/ 56 w 62"/>
                <a:gd name="T77" fmla="*/ 11 h 119"/>
                <a:gd name="T78" fmla="*/ 48 w 62"/>
                <a:gd name="T79" fmla="*/ 6 h 119"/>
                <a:gd name="T80" fmla="*/ 39 w 62"/>
                <a:gd name="T81" fmla="*/ 4 h 119"/>
                <a:gd name="T82" fmla="*/ 48 w 62"/>
                <a:gd name="T83" fmla="*/ 79 h 119"/>
                <a:gd name="T84" fmla="*/ 48 w 62"/>
                <a:gd name="T85" fmla="*/ 91 h 119"/>
                <a:gd name="T86" fmla="*/ 45 w 62"/>
                <a:gd name="T87" fmla="*/ 97 h 119"/>
                <a:gd name="T88" fmla="*/ 39 w 62"/>
                <a:gd name="T89" fmla="*/ 100 h 119"/>
                <a:gd name="T90" fmla="*/ 42 w 62"/>
                <a:gd name="T91" fmla="*/ 71 h 119"/>
                <a:gd name="T92" fmla="*/ 46 w 62"/>
                <a:gd name="T93" fmla="*/ 75 h 119"/>
                <a:gd name="T94" fmla="*/ 48 w 62"/>
                <a:gd name="T95" fmla="*/ 79 h 119"/>
                <a:gd name="T96" fmla="*/ 22 w 62"/>
                <a:gd name="T97" fmla="*/ 48 h 119"/>
                <a:gd name="T98" fmla="*/ 22 w 62"/>
                <a:gd name="T99" fmla="*/ 48 h 119"/>
                <a:gd name="T100" fmla="*/ 19 w 62"/>
                <a:gd name="T101" fmla="*/ 47 h 119"/>
                <a:gd name="T102" fmla="*/ 14 w 62"/>
                <a:gd name="T103" fmla="*/ 42 h 119"/>
                <a:gd name="T104" fmla="*/ 14 w 62"/>
                <a:gd name="T105" fmla="*/ 28 h 119"/>
                <a:gd name="T106" fmla="*/ 15 w 62"/>
                <a:gd name="T107" fmla="*/ 24 h 119"/>
                <a:gd name="T108" fmla="*/ 20 w 62"/>
                <a:gd name="T109" fmla="*/ 18 h 119"/>
                <a:gd name="T110" fmla="*/ 24 w 62"/>
                <a:gd name="T111" fmla="*/ 18 h 119"/>
                <a:gd name="T112" fmla="*/ 22 w 62"/>
                <a:gd name="T11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119">
                  <a:moveTo>
                    <a:pt x="39" y="4"/>
                  </a:moveTo>
                  <a:lnTo>
                    <a:pt x="39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4" y="14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7" y="55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24" y="65"/>
                  </a:lnTo>
                  <a:lnTo>
                    <a:pt x="24" y="100"/>
                  </a:lnTo>
                  <a:lnTo>
                    <a:pt x="23" y="100"/>
                  </a:lnTo>
                  <a:lnTo>
                    <a:pt x="23" y="100"/>
                  </a:lnTo>
                  <a:lnTo>
                    <a:pt x="20" y="100"/>
                  </a:lnTo>
                  <a:lnTo>
                    <a:pt x="17" y="98"/>
                  </a:lnTo>
                  <a:lnTo>
                    <a:pt x="15" y="95"/>
                  </a:lnTo>
                  <a:lnTo>
                    <a:pt x="14" y="91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1" y="100"/>
                  </a:lnTo>
                  <a:lnTo>
                    <a:pt x="4" y="105"/>
                  </a:lnTo>
                  <a:lnTo>
                    <a:pt x="6" y="108"/>
                  </a:lnTo>
                  <a:lnTo>
                    <a:pt x="10" y="111"/>
                  </a:lnTo>
                  <a:lnTo>
                    <a:pt x="15" y="113"/>
                  </a:lnTo>
                  <a:lnTo>
                    <a:pt x="19" y="114"/>
                  </a:lnTo>
                  <a:lnTo>
                    <a:pt x="23" y="115"/>
                  </a:lnTo>
                  <a:lnTo>
                    <a:pt x="24" y="115"/>
                  </a:lnTo>
                  <a:lnTo>
                    <a:pt x="24" y="119"/>
                  </a:lnTo>
                  <a:lnTo>
                    <a:pt x="39" y="119"/>
                  </a:lnTo>
                  <a:lnTo>
                    <a:pt x="39" y="114"/>
                  </a:lnTo>
                  <a:lnTo>
                    <a:pt x="39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1" y="110"/>
                  </a:lnTo>
                  <a:lnTo>
                    <a:pt x="56" y="107"/>
                  </a:lnTo>
                  <a:lnTo>
                    <a:pt x="58" y="104"/>
                  </a:lnTo>
                  <a:lnTo>
                    <a:pt x="60" y="99"/>
                  </a:lnTo>
                  <a:lnTo>
                    <a:pt x="62" y="95"/>
                  </a:lnTo>
                  <a:lnTo>
                    <a:pt x="62" y="91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1" y="73"/>
                  </a:lnTo>
                  <a:lnTo>
                    <a:pt x="59" y="68"/>
                  </a:lnTo>
                  <a:lnTo>
                    <a:pt x="55" y="64"/>
                  </a:lnTo>
                  <a:lnTo>
                    <a:pt x="49" y="58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39" y="5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5"/>
                  </a:lnTo>
                  <a:lnTo>
                    <a:pt x="48" y="28"/>
                  </a:lnTo>
                  <a:lnTo>
                    <a:pt x="48" y="33"/>
                  </a:lnTo>
                  <a:lnTo>
                    <a:pt x="62" y="33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6" y="11"/>
                  </a:lnTo>
                  <a:lnTo>
                    <a:pt x="51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9" y="4"/>
                  </a:lnTo>
                  <a:lnTo>
                    <a:pt x="39" y="4"/>
                  </a:lnTo>
                  <a:close/>
                  <a:moveTo>
                    <a:pt x="48" y="79"/>
                  </a:moveTo>
                  <a:lnTo>
                    <a:pt x="48" y="91"/>
                  </a:lnTo>
                  <a:lnTo>
                    <a:pt x="48" y="91"/>
                  </a:lnTo>
                  <a:lnTo>
                    <a:pt x="47" y="94"/>
                  </a:lnTo>
                  <a:lnTo>
                    <a:pt x="45" y="97"/>
                  </a:lnTo>
                  <a:lnTo>
                    <a:pt x="43" y="99"/>
                  </a:lnTo>
                  <a:lnTo>
                    <a:pt x="39" y="100"/>
                  </a:lnTo>
                  <a:lnTo>
                    <a:pt x="39" y="70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46" y="75"/>
                  </a:lnTo>
                  <a:lnTo>
                    <a:pt x="47" y="77"/>
                  </a:lnTo>
                  <a:lnTo>
                    <a:pt x="48" y="79"/>
                  </a:lnTo>
                  <a:lnTo>
                    <a:pt x="48" y="79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2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4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50"/>
                  </a:lnTo>
                  <a:lnTo>
                    <a:pt x="2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5" name="Group 43"/>
          <p:cNvGrpSpPr/>
          <p:nvPr/>
        </p:nvGrpSpPr>
        <p:grpSpPr>
          <a:xfrm>
            <a:off x="3045440" y="3940864"/>
            <a:ext cx="256030" cy="307107"/>
            <a:chOff x="4051300" y="3109913"/>
            <a:chExt cx="628650" cy="754063"/>
          </a:xfrm>
          <a:solidFill>
            <a:schemeClr val="bg1">
              <a:alpha val="33000"/>
            </a:schemeClr>
          </a:solidFill>
        </p:grpSpPr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4051300" y="3109913"/>
              <a:ext cx="628650" cy="754063"/>
            </a:xfrm>
            <a:custGeom>
              <a:avLst/>
              <a:gdLst>
                <a:gd name="T0" fmla="*/ 376 w 396"/>
                <a:gd name="T1" fmla="*/ 361 h 475"/>
                <a:gd name="T2" fmla="*/ 287 w 396"/>
                <a:gd name="T3" fmla="*/ 265 h 475"/>
                <a:gd name="T4" fmla="*/ 258 w 396"/>
                <a:gd name="T5" fmla="*/ 133 h 475"/>
                <a:gd name="T6" fmla="*/ 244 w 396"/>
                <a:gd name="T7" fmla="*/ 70 h 475"/>
                <a:gd name="T8" fmla="*/ 237 w 396"/>
                <a:gd name="T9" fmla="*/ 52 h 475"/>
                <a:gd name="T10" fmla="*/ 233 w 396"/>
                <a:gd name="T11" fmla="*/ 39 h 475"/>
                <a:gd name="T12" fmla="*/ 226 w 396"/>
                <a:gd name="T13" fmla="*/ 27 h 475"/>
                <a:gd name="T14" fmla="*/ 220 w 396"/>
                <a:gd name="T15" fmla="*/ 17 h 475"/>
                <a:gd name="T16" fmla="*/ 213 w 396"/>
                <a:gd name="T17" fmla="*/ 10 h 475"/>
                <a:gd name="T18" fmla="*/ 189 w 396"/>
                <a:gd name="T19" fmla="*/ 6 h 475"/>
                <a:gd name="T20" fmla="*/ 182 w 396"/>
                <a:gd name="T21" fmla="*/ 11 h 475"/>
                <a:gd name="T22" fmla="*/ 176 w 396"/>
                <a:gd name="T23" fmla="*/ 18 h 475"/>
                <a:gd name="T24" fmla="*/ 169 w 396"/>
                <a:gd name="T25" fmla="*/ 28 h 475"/>
                <a:gd name="T26" fmla="*/ 164 w 396"/>
                <a:gd name="T27" fmla="*/ 41 h 475"/>
                <a:gd name="T28" fmla="*/ 157 w 396"/>
                <a:gd name="T29" fmla="*/ 55 h 475"/>
                <a:gd name="T30" fmla="*/ 152 w 396"/>
                <a:gd name="T31" fmla="*/ 70 h 475"/>
                <a:gd name="T32" fmla="*/ 139 w 396"/>
                <a:gd name="T33" fmla="*/ 144 h 475"/>
                <a:gd name="T34" fmla="*/ 102 w 396"/>
                <a:gd name="T35" fmla="*/ 278 h 475"/>
                <a:gd name="T36" fmla="*/ 19 w 396"/>
                <a:gd name="T37" fmla="*/ 362 h 475"/>
                <a:gd name="T38" fmla="*/ 1 w 396"/>
                <a:gd name="T39" fmla="*/ 438 h 475"/>
                <a:gd name="T40" fmla="*/ 124 w 396"/>
                <a:gd name="T41" fmla="*/ 474 h 475"/>
                <a:gd name="T42" fmla="*/ 258 w 396"/>
                <a:gd name="T43" fmla="*/ 469 h 475"/>
                <a:gd name="T44" fmla="*/ 339 w 396"/>
                <a:gd name="T45" fmla="*/ 461 h 475"/>
                <a:gd name="T46" fmla="*/ 374 w 396"/>
                <a:gd name="T47" fmla="*/ 378 h 475"/>
                <a:gd name="T48" fmla="*/ 328 w 396"/>
                <a:gd name="T49" fmla="*/ 355 h 475"/>
                <a:gd name="T50" fmla="*/ 262 w 396"/>
                <a:gd name="T51" fmla="*/ 259 h 475"/>
                <a:gd name="T52" fmla="*/ 351 w 396"/>
                <a:gd name="T53" fmla="*/ 360 h 475"/>
                <a:gd name="T54" fmla="*/ 168 w 396"/>
                <a:gd name="T55" fmla="*/ 68 h 475"/>
                <a:gd name="T56" fmla="*/ 172 w 396"/>
                <a:gd name="T57" fmla="*/ 55 h 475"/>
                <a:gd name="T58" fmla="*/ 178 w 396"/>
                <a:gd name="T59" fmla="*/ 43 h 475"/>
                <a:gd name="T60" fmla="*/ 182 w 396"/>
                <a:gd name="T61" fmla="*/ 35 h 475"/>
                <a:gd name="T62" fmla="*/ 187 w 396"/>
                <a:gd name="T63" fmla="*/ 26 h 475"/>
                <a:gd name="T64" fmla="*/ 194 w 396"/>
                <a:gd name="T65" fmla="*/ 20 h 475"/>
                <a:gd name="T66" fmla="*/ 203 w 396"/>
                <a:gd name="T67" fmla="*/ 20 h 475"/>
                <a:gd name="T68" fmla="*/ 208 w 396"/>
                <a:gd name="T69" fmla="*/ 25 h 475"/>
                <a:gd name="T70" fmla="*/ 213 w 396"/>
                <a:gd name="T71" fmla="*/ 34 h 475"/>
                <a:gd name="T72" fmla="*/ 218 w 396"/>
                <a:gd name="T73" fmla="*/ 42 h 475"/>
                <a:gd name="T74" fmla="*/ 223 w 396"/>
                <a:gd name="T75" fmla="*/ 55 h 475"/>
                <a:gd name="T76" fmla="*/ 166 w 396"/>
                <a:gd name="T77" fmla="*/ 75 h 475"/>
                <a:gd name="T78" fmla="*/ 243 w 396"/>
                <a:gd name="T79" fmla="*/ 142 h 475"/>
                <a:gd name="T80" fmla="*/ 154 w 396"/>
                <a:gd name="T81" fmla="*/ 132 h 475"/>
                <a:gd name="T82" fmla="*/ 62 w 396"/>
                <a:gd name="T83" fmla="*/ 347 h 475"/>
                <a:gd name="T84" fmla="*/ 129 w 396"/>
                <a:gd name="T85" fmla="*/ 273 h 475"/>
                <a:gd name="T86" fmla="*/ 56 w 396"/>
                <a:gd name="T87" fmla="*/ 364 h 475"/>
                <a:gd name="T88" fmla="*/ 22 w 396"/>
                <a:gd name="T89" fmla="*/ 378 h 475"/>
                <a:gd name="T90" fmla="*/ 27 w 396"/>
                <a:gd name="T91" fmla="*/ 395 h 475"/>
                <a:gd name="T92" fmla="*/ 139 w 396"/>
                <a:gd name="T93" fmla="*/ 436 h 475"/>
                <a:gd name="T94" fmla="*/ 99 w 396"/>
                <a:gd name="T95" fmla="*/ 371 h 475"/>
                <a:gd name="T96" fmla="*/ 62 w 396"/>
                <a:gd name="T97" fmla="*/ 401 h 475"/>
                <a:gd name="T98" fmla="*/ 72 w 396"/>
                <a:gd name="T99" fmla="*/ 436 h 475"/>
                <a:gd name="T100" fmla="*/ 95 w 396"/>
                <a:gd name="T101" fmla="*/ 385 h 475"/>
                <a:gd name="T102" fmla="*/ 72 w 396"/>
                <a:gd name="T103" fmla="*/ 460 h 475"/>
                <a:gd name="T104" fmla="*/ 153 w 396"/>
                <a:gd name="T105" fmla="*/ 448 h 475"/>
                <a:gd name="T106" fmla="*/ 325 w 396"/>
                <a:gd name="T107" fmla="*/ 450 h 475"/>
                <a:gd name="T108" fmla="*/ 294 w 396"/>
                <a:gd name="T109" fmla="*/ 392 h 475"/>
                <a:gd name="T110" fmla="*/ 322 w 396"/>
                <a:gd name="T111" fmla="*/ 416 h 475"/>
                <a:gd name="T112" fmla="*/ 326 w 396"/>
                <a:gd name="T113" fmla="*/ 382 h 475"/>
                <a:gd name="T114" fmla="*/ 290 w 396"/>
                <a:gd name="T115" fmla="*/ 375 h 475"/>
                <a:gd name="T116" fmla="*/ 258 w 396"/>
                <a:gd name="T117" fmla="*/ 292 h 475"/>
                <a:gd name="T118" fmla="*/ 375 w 396"/>
                <a:gd name="T119" fmla="*/ 40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475">
                  <a:moveTo>
                    <a:pt x="396" y="427"/>
                  </a:moveTo>
                  <a:lnTo>
                    <a:pt x="396" y="427"/>
                  </a:lnTo>
                  <a:lnTo>
                    <a:pt x="396" y="411"/>
                  </a:lnTo>
                  <a:lnTo>
                    <a:pt x="395" y="393"/>
                  </a:lnTo>
                  <a:lnTo>
                    <a:pt x="393" y="386"/>
                  </a:lnTo>
                  <a:lnTo>
                    <a:pt x="391" y="378"/>
                  </a:lnTo>
                  <a:lnTo>
                    <a:pt x="387" y="373"/>
                  </a:lnTo>
                  <a:lnTo>
                    <a:pt x="384" y="367"/>
                  </a:lnTo>
                  <a:lnTo>
                    <a:pt x="378" y="362"/>
                  </a:lnTo>
                  <a:lnTo>
                    <a:pt x="376" y="361"/>
                  </a:lnTo>
                  <a:lnTo>
                    <a:pt x="376" y="361"/>
                  </a:lnTo>
                  <a:lnTo>
                    <a:pt x="364" y="353"/>
                  </a:lnTo>
                  <a:lnTo>
                    <a:pt x="352" y="344"/>
                  </a:lnTo>
                  <a:lnTo>
                    <a:pt x="341" y="335"/>
                  </a:lnTo>
                  <a:lnTo>
                    <a:pt x="330" y="324"/>
                  </a:lnTo>
                  <a:lnTo>
                    <a:pt x="320" y="313"/>
                  </a:lnTo>
                  <a:lnTo>
                    <a:pt x="311" y="303"/>
                  </a:lnTo>
                  <a:lnTo>
                    <a:pt x="302" y="290"/>
                  </a:lnTo>
                  <a:lnTo>
                    <a:pt x="294" y="278"/>
                  </a:lnTo>
                  <a:lnTo>
                    <a:pt x="287" y="265"/>
                  </a:lnTo>
                  <a:lnTo>
                    <a:pt x="280" y="251"/>
                  </a:lnTo>
                  <a:lnTo>
                    <a:pt x="274" y="237"/>
                  </a:lnTo>
                  <a:lnTo>
                    <a:pt x="270" y="223"/>
                  </a:lnTo>
                  <a:lnTo>
                    <a:pt x="265" y="207"/>
                  </a:lnTo>
                  <a:lnTo>
                    <a:pt x="262" y="193"/>
                  </a:lnTo>
                  <a:lnTo>
                    <a:pt x="260" y="178"/>
                  </a:lnTo>
                  <a:lnTo>
                    <a:pt x="258" y="162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8" y="133"/>
                  </a:lnTo>
                  <a:lnTo>
                    <a:pt x="256" y="120"/>
                  </a:lnTo>
                  <a:lnTo>
                    <a:pt x="249" y="90"/>
                  </a:lnTo>
                  <a:lnTo>
                    <a:pt x="250" y="90"/>
                  </a:lnTo>
                  <a:lnTo>
                    <a:pt x="245" y="71"/>
                  </a:lnTo>
                  <a:lnTo>
                    <a:pt x="245" y="71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7" y="52"/>
                  </a:lnTo>
                  <a:lnTo>
                    <a:pt x="237" y="52"/>
                  </a:lnTo>
                  <a:lnTo>
                    <a:pt x="237" y="51"/>
                  </a:lnTo>
                  <a:lnTo>
                    <a:pt x="237" y="51"/>
                  </a:lnTo>
                  <a:lnTo>
                    <a:pt x="235" y="47"/>
                  </a:lnTo>
                  <a:lnTo>
                    <a:pt x="235" y="47"/>
                  </a:lnTo>
                  <a:lnTo>
                    <a:pt x="235" y="44"/>
                  </a:lnTo>
                  <a:lnTo>
                    <a:pt x="235" y="44"/>
                  </a:lnTo>
                  <a:lnTo>
                    <a:pt x="233" y="41"/>
                  </a:lnTo>
                  <a:lnTo>
                    <a:pt x="233" y="41"/>
                  </a:lnTo>
                  <a:lnTo>
                    <a:pt x="233" y="39"/>
                  </a:lnTo>
                  <a:lnTo>
                    <a:pt x="233" y="39"/>
                  </a:lnTo>
                  <a:lnTo>
                    <a:pt x="231" y="36"/>
                  </a:lnTo>
                  <a:lnTo>
                    <a:pt x="231" y="36"/>
                  </a:lnTo>
                  <a:lnTo>
                    <a:pt x="230" y="34"/>
                  </a:lnTo>
                  <a:lnTo>
                    <a:pt x="230" y="34"/>
                  </a:lnTo>
                  <a:lnTo>
                    <a:pt x="229" y="31"/>
                  </a:lnTo>
                  <a:lnTo>
                    <a:pt x="229" y="31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26" y="27"/>
                  </a:lnTo>
                  <a:lnTo>
                    <a:pt x="226" y="27"/>
                  </a:lnTo>
                  <a:lnTo>
                    <a:pt x="225" y="25"/>
                  </a:lnTo>
                  <a:lnTo>
                    <a:pt x="225" y="25"/>
                  </a:lnTo>
                  <a:lnTo>
                    <a:pt x="223" y="23"/>
                  </a:lnTo>
                  <a:lnTo>
                    <a:pt x="223" y="23"/>
                  </a:lnTo>
                  <a:lnTo>
                    <a:pt x="222" y="21"/>
                  </a:lnTo>
                  <a:lnTo>
                    <a:pt x="222" y="21"/>
                  </a:lnTo>
                  <a:lnTo>
                    <a:pt x="221" y="18"/>
                  </a:lnTo>
                  <a:lnTo>
                    <a:pt x="221" y="18"/>
                  </a:lnTo>
                  <a:lnTo>
                    <a:pt x="220" y="17"/>
                  </a:lnTo>
                  <a:lnTo>
                    <a:pt x="220" y="17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7" y="14"/>
                  </a:lnTo>
                  <a:lnTo>
                    <a:pt x="217" y="1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05" y="3"/>
                  </a:lnTo>
                  <a:lnTo>
                    <a:pt x="198" y="0"/>
                  </a:lnTo>
                  <a:lnTo>
                    <a:pt x="192" y="3"/>
                  </a:lnTo>
                  <a:lnTo>
                    <a:pt x="192" y="3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7" y="7"/>
                  </a:lnTo>
                  <a:lnTo>
                    <a:pt x="187" y="7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3" y="10"/>
                  </a:lnTo>
                  <a:lnTo>
                    <a:pt x="183" y="10"/>
                  </a:lnTo>
                  <a:lnTo>
                    <a:pt x="182" y="11"/>
                  </a:lnTo>
                  <a:lnTo>
                    <a:pt x="182" y="11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79" y="14"/>
                  </a:lnTo>
                  <a:lnTo>
                    <a:pt x="179" y="14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7" y="17"/>
                  </a:lnTo>
                  <a:lnTo>
                    <a:pt x="177" y="17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1" y="25"/>
                  </a:lnTo>
                  <a:lnTo>
                    <a:pt x="171" y="25"/>
                  </a:lnTo>
                  <a:lnTo>
                    <a:pt x="170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68" y="31"/>
                  </a:lnTo>
                  <a:lnTo>
                    <a:pt x="168" y="31"/>
                  </a:lnTo>
                  <a:lnTo>
                    <a:pt x="167" y="34"/>
                  </a:lnTo>
                  <a:lnTo>
                    <a:pt x="167" y="34"/>
                  </a:lnTo>
                  <a:lnTo>
                    <a:pt x="166" y="36"/>
                  </a:lnTo>
                  <a:lnTo>
                    <a:pt x="166" y="36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3" y="43"/>
                  </a:lnTo>
                  <a:lnTo>
                    <a:pt x="163" y="43"/>
                  </a:lnTo>
                  <a:lnTo>
                    <a:pt x="160" y="47"/>
                  </a:lnTo>
                  <a:lnTo>
                    <a:pt x="160" y="47"/>
                  </a:lnTo>
                  <a:lnTo>
                    <a:pt x="159" y="49"/>
                  </a:lnTo>
                  <a:lnTo>
                    <a:pt x="159" y="49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3" y="69"/>
                  </a:lnTo>
                  <a:lnTo>
                    <a:pt x="153" y="69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4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1" y="120"/>
                  </a:lnTo>
                  <a:lnTo>
                    <a:pt x="139" y="133"/>
                  </a:lnTo>
                  <a:lnTo>
                    <a:pt x="139" y="144"/>
                  </a:lnTo>
                  <a:lnTo>
                    <a:pt x="139" y="162"/>
                  </a:lnTo>
                  <a:lnTo>
                    <a:pt x="139" y="162"/>
                  </a:lnTo>
                  <a:lnTo>
                    <a:pt x="137" y="178"/>
                  </a:lnTo>
                  <a:lnTo>
                    <a:pt x="135" y="193"/>
                  </a:lnTo>
                  <a:lnTo>
                    <a:pt x="131" y="209"/>
                  </a:lnTo>
                  <a:lnTo>
                    <a:pt x="127" y="223"/>
                  </a:lnTo>
                  <a:lnTo>
                    <a:pt x="122" y="237"/>
                  </a:lnTo>
                  <a:lnTo>
                    <a:pt x="116" y="251"/>
                  </a:lnTo>
                  <a:lnTo>
                    <a:pt x="110" y="265"/>
                  </a:lnTo>
                  <a:lnTo>
                    <a:pt x="102" y="278"/>
                  </a:lnTo>
                  <a:lnTo>
                    <a:pt x="95" y="290"/>
                  </a:lnTo>
                  <a:lnTo>
                    <a:pt x="86" y="303"/>
                  </a:lnTo>
                  <a:lnTo>
                    <a:pt x="76" y="313"/>
                  </a:lnTo>
                  <a:lnTo>
                    <a:pt x="67" y="324"/>
                  </a:lnTo>
                  <a:lnTo>
                    <a:pt x="56" y="335"/>
                  </a:lnTo>
                  <a:lnTo>
                    <a:pt x="44" y="344"/>
                  </a:lnTo>
                  <a:lnTo>
                    <a:pt x="32" y="353"/>
                  </a:lnTo>
                  <a:lnTo>
                    <a:pt x="20" y="361"/>
                  </a:lnTo>
                  <a:lnTo>
                    <a:pt x="19" y="362"/>
                  </a:lnTo>
                  <a:lnTo>
                    <a:pt x="19" y="362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8" y="372"/>
                  </a:lnTo>
                  <a:lnTo>
                    <a:pt x="6" y="378"/>
                  </a:lnTo>
                  <a:lnTo>
                    <a:pt x="4" y="386"/>
                  </a:lnTo>
                  <a:lnTo>
                    <a:pt x="2" y="393"/>
                  </a:lnTo>
                  <a:lnTo>
                    <a:pt x="1" y="411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" y="438"/>
                  </a:lnTo>
                  <a:lnTo>
                    <a:pt x="1" y="444"/>
                  </a:lnTo>
                  <a:lnTo>
                    <a:pt x="2" y="450"/>
                  </a:lnTo>
                  <a:lnTo>
                    <a:pt x="2" y="450"/>
                  </a:lnTo>
                  <a:lnTo>
                    <a:pt x="57" y="450"/>
                  </a:lnTo>
                  <a:lnTo>
                    <a:pt x="57" y="450"/>
                  </a:lnTo>
                  <a:lnTo>
                    <a:pt x="58" y="461"/>
                  </a:lnTo>
                  <a:lnTo>
                    <a:pt x="59" y="474"/>
                  </a:lnTo>
                  <a:lnTo>
                    <a:pt x="72" y="474"/>
                  </a:lnTo>
                  <a:lnTo>
                    <a:pt x="111" y="474"/>
                  </a:lnTo>
                  <a:lnTo>
                    <a:pt x="124" y="474"/>
                  </a:lnTo>
                  <a:lnTo>
                    <a:pt x="125" y="461"/>
                  </a:lnTo>
                  <a:lnTo>
                    <a:pt x="125" y="461"/>
                  </a:lnTo>
                  <a:lnTo>
                    <a:pt x="125" y="450"/>
                  </a:lnTo>
                  <a:lnTo>
                    <a:pt x="138" y="450"/>
                  </a:lnTo>
                  <a:lnTo>
                    <a:pt x="138" y="450"/>
                  </a:lnTo>
                  <a:lnTo>
                    <a:pt x="139" y="469"/>
                  </a:lnTo>
                  <a:lnTo>
                    <a:pt x="140" y="475"/>
                  </a:lnTo>
                  <a:lnTo>
                    <a:pt x="257" y="475"/>
                  </a:lnTo>
                  <a:lnTo>
                    <a:pt x="258" y="469"/>
                  </a:lnTo>
                  <a:lnTo>
                    <a:pt x="258" y="469"/>
                  </a:lnTo>
                  <a:lnTo>
                    <a:pt x="259" y="450"/>
                  </a:lnTo>
                  <a:lnTo>
                    <a:pt x="271" y="450"/>
                  </a:lnTo>
                  <a:lnTo>
                    <a:pt x="271" y="450"/>
                  </a:lnTo>
                  <a:lnTo>
                    <a:pt x="272" y="461"/>
                  </a:lnTo>
                  <a:lnTo>
                    <a:pt x="273" y="474"/>
                  </a:lnTo>
                  <a:lnTo>
                    <a:pt x="286" y="474"/>
                  </a:lnTo>
                  <a:lnTo>
                    <a:pt x="325" y="474"/>
                  </a:lnTo>
                  <a:lnTo>
                    <a:pt x="338" y="474"/>
                  </a:lnTo>
                  <a:lnTo>
                    <a:pt x="339" y="461"/>
                  </a:lnTo>
                  <a:lnTo>
                    <a:pt x="339" y="461"/>
                  </a:lnTo>
                  <a:lnTo>
                    <a:pt x="339" y="450"/>
                  </a:lnTo>
                  <a:lnTo>
                    <a:pt x="395" y="450"/>
                  </a:lnTo>
                  <a:lnTo>
                    <a:pt x="395" y="450"/>
                  </a:lnTo>
                  <a:lnTo>
                    <a:pt x="396" y="444"/>
                  </a:lnTo>
                  <a:lnTo>
                    <a:pt x="396" y="444"/>
                  </a:lnTo>
                  <a:lnTo>
                    <a:pt x="396" y="438"/>
                  </a:lnTo>
                  <a:lnTo>
                    <a:pt x="396" y="427"/>
                  </a:lnTo>
                  <a:lnTo>
                    <a:pt x="396" y="427"/>
                  </a:lnTo>
                  <a:close/>
                  <a:moveTo>
                    <a:pt x="369" y="373"/>
                  </a:moveTo>
                  <a:lnTo>
                    <a:pt x="374" y="378"/>
                  </a:lnTo>
                  <a:lnTo>
                    <a:pt x="374" y="378"/>
                  </a:lnTo>
                  <a:lnTo>
                    <a:pt x="376" y="380"/>
                  </a:lnTo>
                  <a:lnTo>
                    <a:pt x="378" y="384"/>
                  </a:lnTo>
                  <a:lnTo>
                    <a:pt x="376" y="384"/>
                  </a:lnTo>
                  <a:lnTo>
                    <a:pt x="375" y="382"/>
                  </a:lnTo>
                  <a:lnTo>
                    <a:pt x="375" y="382"/>
                  </a:lnTo>
                  <a:lnTo>
                    <a:pt x="362" y="377"/>
                  </a:lnTo>
                  <a:lnTo>
                    <a:pt x="351" y="371"/>
                  </a:lnTo>
                  <a:lnTo>
                    <a:pt x="339" y="363"/>
                  </a:lnTo>
                  <a:lnTo>
                    <a:pt x="328" y="355"/>
                  </a:lnTo>
                  <a:lnTo>
                    <a:pt x="318" y="348"/>
                  </a:lnTo>
                  <a:lnTo>
                    <a:pt x="308" y="339"/>
                  </a:lnTo>
                  <a:lnTo>
                    <a:pt x="300" y="331"/>
                  </a:lnTo>
                  <a:lnTo>
                    <a:pt x="292" y="322"/>
                  </a:lnTo>
                  <a:lnTo>
                    <a:pt x="285" y="312"/>
                  </a:lnTo>
                  <a:lnTo>
                    <a:pt x="279" y="303"/>
                  </a:lnTo>
                  <a:lnTo>
                    <a:pt x="274" y="292"/>
                  </a:lnTo>
                  <a:lnTo>
                    <a:pt x="268" y="281"/>
                  </a:lnTo>
                  <a:lnTo>
                    <a:pt x="265" y="270"/>
                  </a:lnTo>
                  <a:lnTo>
                    <a:pt x="262" y="259"/>
                  </a:lnTo>
                  <a:lnTo>
                    <a:pt x="260" y="249"/>
                  </a:lnTo>
                  <a:lnTo>
                    <a:pt x="259" y="237"/>
                  </a:lnTo>
                  <a:lnTo>
                    <a:pt x="259" y="237"/>
                  </a:lnTo>
                  <a:lnTo>
                    <a:pt x="267" y="257"/>
                  </a:lnTo>
                  <a:lnTo>
                    <a:pt x="278" y="278"/>
                  </a:lnTo>
                  <a:lnTo>
                    <a:pt x="289" y="296"/>
                  </a:lnTo>
                  <a:lnTo>
                    <a:pt x="302" y="314"/>
                  </a:lnTo>
                  <a:lnTo>
                    <a:pt x="317" y="331"/>
                  </a:lnTo>
                  <a:lnTo>
                    <a:pt x="333" y="347"/>
                  </a:lnTo>
                  <a:lnTo>
                    <a:pt x="351" y="360"/>
                  </a:lnTo>
                  <a:lnTo>
                    <a:pt x="369" y="373"/>
                  </a:lnTo>
                  <a:lnTo>
                    <a:pt x="369" y="373"/>
                  </a:lnTo>
                  <a:close/>
                  <a:moveTo>
                    <a:pt x="166" y="75"/>
                  </a:moveTo>
                  <a:lnTo>
                    <a:pt x="166" y="75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8"/>
                  </a:lnTo>
                  <a:lnTo>
                    <a:pt x="168" y="68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172" y="55"/>
                  </a:lnTo>
                  <a:lnTo>
                    <a:pt x="172" y="55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5" y="51"/>
                  </a:lnTo>
                  <a:lnTo>
                    <a:pt x="175" y="51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8" y="43"/>
                  </a:lnTo>
                  <a:lnTo>
                    <a:pt x="178" y="43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80" y="39"/>
                  </a:lnTo>
                  <a:lnTo>
                    <a:pt x="180" y="39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2" y="35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5" y="28"/>
                  </a:lnTo>
                  <a:lnTo>
                    <a:pt x="185" y="28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9" y="25"/>
                  </a:lnTo>
                  <a:lnTo>
                    <a:pt x="189" y="25"/>
                  </a:lnTo>
                  <a:lnTo>
                    <a:pt x="191" y="23"/>
                  </a:lnTo>
                  <a:lnTo>
                    <a:pt x="191" y="23"/>
                  </a:lnTo>
                  <a:lnTo>
                    <a:pt x="191" y="22"/>
                  </a:lnTo>
                  <a:lnTo>
                    <a:pt x="191" y="22"/>
                  </a:lnTo>
                  <a:lnTo>
                    <a:pt x="193" y="21"/>
                  </a:lnTo>
                  <a:lnTo>
                    <a:pt x="193" y="21"/>
                  </a:lnTo>
                  <a:lnTo>
                    <a:pt x="194" y="20"/>
                  </a:lnTo>
                  <a:lnTo>
                    <a:pt x="194" y="20"/>
                  </a:lnTo>
                  <a:lnTo>
                    <a:pt x="195" y="18"/>
                  </a:lnTo>
                  <a:lnTo>
                    <a:pt x="195" y="18"/>
                  </a:lnTo>
                  <a:lnTo>
                    <a:pt x="196" y="17"/>
                  </a:lnTo>
                  <a:lnTo>
                    <a:pt x="196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200" y="17"/>
                  </a:lnTo>
                  <a:lnTo>
                    <a:pt x="200" y="17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8" y="25"/>
                  </a:lnTo>
                  <a:lnTo>
                    <a:pt x="208" y="25"/>
                  </a:lnTo>
                  <a:lnTo>
                    <a:pt x="209" y="27"/>
                  </a:lnTo>
                  <a:lnTo>
                    <a:pt x="209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1" y="30"/>
                  </a:lnTo>
                  <a:lnTo>
                    <a:pt x="211" y="30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4" y="35"/>
                  </a:lnTo>
                  <a:lnTo>
                    <a:pt x="214" y="35"/>
                  </a:lnTo>
                  <a:lnTo>
                    <a:pt x="216" y="37"/>
                  </a:lnTo>
                  <a:lnTo>
                    <a:pt x="216" y="37"/>
                  </a:lnTo>
                  <a:lnTo>
                    <a:pt x="217" y="38"/>
                  </a:lnTo>
                  <a:lnTo>
                    <a:pt x="217" y="38"/>
                  </a:lnTo>
                  <a:lnTo>
                    <a:pt x="218" y="41"/>
                  </a:lnTo>
                  <a:lnTo>
                    <a:pt x="218" y="41"/>
                  </a:lnTo>
                  <a:lnTo>
                    <a:pt x="218" y="42"/>
                  </a:lnTo>
                  <a:lnTo>
                    <a:pt x="218" y="42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20" y="47"/>
                  </a:lnTo>
                  <a:lnTo>
                    <a:pt x="220" y="47"/>
                  </a:lnTo>
                  <a:lnTo>
                    <a:pt x="222" y="50"/>
                  </a:lnTo>
                  <a:lnTo>
                    <a:pt x="222" y="50"/>
                  </a:lnTo>
                  <a:lnTo>
                    <a:pt x="222" y="51"/>
                  </a:lnTo>
                  <a:lnTo>
                    <a:pt x="222" y="51"/>
                  </a:lnTo>
                  <a:lnTo>
                    <a:pt x="223" y="55"/>
                  </a:lnTo>
                  <a:lnTo>
                    <a:pt x="223" y="55"/>
                  </a:lnTo>
                  <a:lnTo>
                    <a:pt x="224" y="55"/>
                  </a:lnTo>
                  <a:lnTo>
                    <a:pt x="224" y="55"/>
                  </a:lnTo>
                  <a:lnTo>
                    <a:pt x="225" y="60"/>
                  </a:lnTo>
                  <a:lnTo>
                    <a:pt x="225" y="60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31" y="76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5"/>
                  </a:lnTo>
                  <a:lnTo>
                    <a:pt x="166" y="75"/>
                  </a:lnTo>
                  <a:close/>
                  <a:moveTo>
                    <a:pt x="166" y="90"/>
                  </a:moveTo>
                  <a:lnTo>
                    <a:pt x="231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8" y="105"/>
                  </a:lnTo>
                  <a:lnTo>
                    <a:pt x="241" y="119"/>
                  </a:lnTo>
                  <a:lnTo>
                    <a:pt x="243" y="132"/>
                  </a:lnTo>
                  <a:lnTo>
                    <a:pt x="244" y="142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44" y="163"/>
                  </a:lnTo>
                  <a:lnTo>
                    <a:pt x="244" y="434"/>
                  </a:lnTo>
                  <a:lnTo>
                    <a:pt x="153" y="434"/>
                  </a:lnTo>
                  <a:lnTo>
                    <a:pt x="153" y="163"/>
                  </a:lnTo>
                  <a:lnTo>
                    <a:pt x="153" y="163"/>
                  </a:lnTo>
                  <a:lnTo>
                    <a:pt x="154" y="142"/>
                  </a:lnTo>
                  <a:lnTo>
                    <a:pt x="153" y="142"/>
                  </a:lnTo>
                  <a:lnTo>
                    <a:pt x="153" y="142"/>
                  </a:lnTo>
                  <a:lnTo>
                    <a:pt x="154" y="132"/>
                  </a:lnTo>
                  <a:lnTo>
                    <a:pt x="155" y="119"/>
                  </a:lnTo>
                  <a:lnTo>
                    <a:pt x="158" y="105"/>
                  </a:lnTo>
                  <a:lnTo>
                    <a:pt x="162" y="90"/>
                  </a:lnTo>
                  <a:lnTo>
                    <a:pt x="166" y="90"/>
                  </a:lnTo>
                  <a:close/>
                  <a:moveTo>
                    <a:pt x="22" y="378"/>
                  </a:moveTo>
                  <a:lnTo>
                    <a:pt x="22" y="378"/>
                  </a:lnTo>
                  <a:lnTo>
                    <a:pt x="28" y="373"/>
                  </a:lnTo>
                  <a:lnTo>
                    <a:pt x="28" y="373"/>
                  </a:lnTo>
                  <a:lnTo>
                    <a:pt x="46" y="361"/>
                  </a:lnTo>
                  <a:lnTo>
                    <a:pt x="62" y="347"/>
                  </a:lnTo>
                  <a:lnTo>
                    <a:pt x="78" y="333"/>
                  </a:lnTo>
                  <a:lnTo>
                    <a:pt x="92" y="317"/>
                  </a:lnTo>
                  <a:lnTo>
                    <a:pt x="105" y="298"/>
                  </a:lnTo>
                  <a:lnTo>
                    <a:pt x="117" y="280"/>
                  </a:lnTo>
                  <a:lnTo>
                    <a:pt x="127" y="260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35" y="252"/>
                  </a:lnTo>
                  <a:lnTo>
                    <a:pt x="132" y="263"/>
                  </a:lnTo>
                  <a:lnTo>
                    <a:pt x="129" y="273"/>
                  </a:lnTo>
                  <a:lnTo>
                    <a:pt x="125" y="284"/>
                  </a:lnTo>
                  <a:lnTo>
                    <a:pt x="121" y="295"/>
                  </a:lnTo>
                  <a:lnTo>
                    <a:pt x="115" y="305"/>
                  </a:lnTo>
                  <a:lnTo>
                    <a:pt x="109" y="314"/>
                  </a:lnTo>
                  <a:lnTo>
                    <a:pt x="102" y="323"/>
                  </a:lnTo>
                  <a:lnTo>
                    <a:pt x="95" y="333"/>
                  </a:lnTo>
                  <a:lnTo>
                    <a:pt x="86" y="341"/>
                  </a:lnTo>
                  <a:lnTo>
                    <a:pt x="76" y="349"/>
                  </a:lnTo>
                  <a:lnTo>
                    <a:pt x="67" y="357"/>
                  </a:lnTo>
                  <a:lnTo>
                    <a:pt x="56" y="364"/>
                  </a:lnTo>
                  <a:lnTo>
                    <a:pt x="45" y="371"/>
                  </a:lnTo>
                  <a:lnTo>
                    <a:pt x="33" y="377"/>
                  </a:lnTo>
                  <a:lnTo>
                    <a:pt x="21" y="382"/>
                  </a:lnTo>
                  <a:lnTo>
                    <a:pt x="20" y="384"/>
                  </a:lnTo>
                  <a:lnTo>
                    <a:pt x="20" y="384"/>
                  </a:lnTo>
                  <a:lnTo>
                    <a:pt x="19" y="384"/>
                  </a:lnTo>
                  <a:lnTo>
                    <a:pt x="19" y="384"/>
                  </a:lnTo>
                  <a:lnTo>
                    <a:pt x="20" y="380"/>
                  </a:lnTo>
                  <a:lnTo>
                    <a:pt x="22" y="378"/>
                  </a:lnTo>
                  <a:lnTo>
                    <a:pt x="22" y="378"/>
                  </a:lnTo>
                  <a:close/>
                  <a:moveTo>
                    <a:pt x="15" y="428"/>
                  </a:moveTo>
                  <a:lnTo>
                    <a:pt x="15" y="428"/>
                  </a:lnTo>
                  <a:lnTo>
                    <a:pt x="15" y="418"/>
                  </a:lnTo>
                  <a:lnTo>
                    <a:pt x="16" y="409"/>
                  </a:lnTo>
                  <a:lnTo>
                    <a:pt x="18" y="403"/>
                  </a:lnTo>
                  <a:lnTo>
                    <a:pt x="19" y="401"/>
                  </a:lnTo>
                  <a:lnTo>
                    <a:pt x="21" y="400"/>
                  </a:lnTo>
                  <a:lnTo>
                    <a:pt x="21" y="400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46" y="386"/>
                  </a:lnTo>
                  <a:lnTo>
                    <a:pt x="64" y="375"/>
                  </a:lnTo>
                  <a:lnTo>
                    <a:pt x="82" y="364"/>
                  </a:lnTo>
                  <a:lnTo>
                    <a:pt x="97" y="351"/>
                  </a:lnTo>
                  <a:lnTo>
                    <a:pt x="110" y="337"/>
                  </a:lnTo>
                  <a:lnTo>
                    <a:pt x="121" y="322"/>
                  </a:lnTo>
                  <a:lnTo>
                    <a:pt x="130" y="306"/>
                  </a:lnTo>
                  <a:lnTo>
                    <a:pt x="139" y="290"/>
                  </a:lnTo>
                  <a:lnTo>
                    <a:pt x="139" y="434"/>
                  </a:lnTo>
                  <a:lnTo>
                    <a:pt x="139" y="436"/>
                  </a:lnTo>
                  <a:lnTo>
                    <a:pt x="125" y="436"/>
                  </a:lnTo>
                  <a:lnTo>
                    <a:pt x="125" y="436"/>
                  </a:lnTo>
                  <a:lnTo>
                    <a:pt x="125" y="425"/>
                  </a:lnTo>
                  <a:lnTo>
                    <a:pt x="123" y="413"/>
                  </a:lnTo>
                  <a:lnTo>
                    <a:pt x="121" y="401"/>
                  </a:lnTo>
                  <a:lnTo>
                    <a:pt x="116" y="391"/>
                  </a:lnTo>
                  <a:lnTo>
                    <a:pt x="112" y="382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99" y="371"/>
                  </a:lnTo>
                  <a:lnTo>
                    <a:pt x="96" y="369"/>
                  </a:lnTo>
                  <a:lnTo>
                    <a:pt x="91" y="369"/>
                  </a:lnTo>
                  <a:lnTo>
                    <a:pt x="91" y="369"/>
                  </a:lnTo>
                  <a:lnTo>
                    <a:pt x="87" y="369"/>
                  </a:lnTo>
                  <a:lnTo>
                    <a:pt x="83" y="371"/>
                  </a:lnTo>
                  <a:lnTo>
                    <a:pt x="79" y="373"/>
                  </a:lnTo>
                  <a:lnTo>
                    <a:pt x="76" y="375"/>
                  </a:lnTo>
                  <a:lnTo>
                    <a:pt x="71" y="382"/>
                  </a:lnTo>
                  <a:lnTo>
                    <a:pt x="65" y="391"/>
                  </a:lnTo>
                  <a:lnTo>
                    <a:pt x="62" y="401"/>
                  </a:lnTo>
                  <a:lnTo>
                    <a:pt x="60" y="413"/>
                  </a:lnTo>
                  <a:lnTo>
                    <a:pt x="58" y="425"/>
                  </a:lnTo>
                  <a:lnTo>
                    <a:pt x="57" y="436"/>
                  </a:lnTo>
                  <a:lnTo>
                    <a:pt x="15" y="436"/>
                  </a:lnTo>
                  <a:lnTo>
                    <a:pt x="15" y="436"/>
                  </a:lnTo>
                  <a:lnTo>
                    <a:pt x="15" y="428"/>
                  </a:lnTo>
                  <a:lnTo>
                    <a:pt x="15" y="428"/>
                  </a:lnTo>
                  <a:close/>
                  <a:moveTo>
                    <a:pt x="111" y="436"/>
                  </a:moveTo>
                  <a:lnTo>
                    <a:pt x="72" y="436"/>
                  </a:lnTo>
                  <a:lnTo>
                    <a:pt x="72" y="436"/>
                  </a:lnTo>
                  <a:lnTo>
                    <a:pt x="72" y="426"/>
                  </a:lnTo>
                  <a:lnTo>
                    <a:pt x="74" y="416"/>
                  </a:lnTo>
                  <a:lnTo>
                    <a:pt x="75" y="406"/>
                  </a:lnTo>
                  <a:lnTo>
                    <a:pt x="78" y="399"/>
                  </a:lnTo>
                  <a:lnTo>
                    <a:pt x="81" y="392"/>
                  </a:lnTo>
                  <a:lnTo>
                    <a:pt x="84" y="388"/>
                  </a:lnTo>
                  <a:lnTo>
                    <a:pt x="87" y="385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5" y="385"/>
                  </a:lnTo>
                  <a:lnTo>
                    <a:pt x="99" y="388"/>
                  </a:lnTo>
                  <a:lnTo>
                    <a:pt x="102" y="392"/>
                  </a:lnTo>
                  <a:lnTo>
                    <a:pt x="104" y="399"/>
                  </a:lnTo>
                  <a:lnTo>
                    <a:pt x="108" y="406"/>
                  </a:lnTo>
                  <a:lnTo>
                    <a:pt x="109" y="416"/>
                  </a:lnTo>
                  <a:lnTo>
                    <a:pt x="111" y="426"/>
                  </a:lnTo>
                  <a:lnTo>
                    <a:pt x="111" y="436"/>
                  </a:lnTo>
                  <a:lnTo>
                    <a:pt x="111" y="436"/>
                  </a:lnTo>
                  <a:close/>
                  <a:moveTo>
                    <a:pt x="111" y="460"/>
                  </a:moveTo>
                  <a:lnTo>
                    <a:pt x="72" y="460"/>
                  </a:lnTo>
                  <a:lnTo>
                    <a:pt x="72" y="460"/>
                  </a:lnTo>
                  <a:lnTo>
                    <a:pt x="72" y="450"/>
                  </a:lnTo>
                  <a:lnTo>
                    <a:pt x="111" y="450"/>
                  </a:lnTo>
                  <a:lnTo>
                    <a:pt x="111" y="450"/>
                  </a:lnTo>
                  <a:lnTo>
                    <a:pt x="111" y="460"/>
                  </a:lnTo>
                  <a:lnTo>
                    <a:pt x="111" y="460"/>
                  </a:lnTo>
                  <a:close/>
                  <a:moveTo>
                    <a:pt x="153" y="461"/>
                  </a:moveTo>
                  <a:lnTo>
                    <a:pt x="153" y="461"/>
                  </a:lnTo>
                  <a:lnTo>
                    <a:pt x="152" y="448"/>
                  </a:lnTo>
                  <a:lnTo>
                    <a:pt x="153" y="448"/>
                  </a:lnTo>
                  <a:lnTo>
                    <a:pt x="244" y="448"/>
                  </a:lnTo>
                  <a:lnTo>
                    <a:pt x="245" y="448"/>
                  </a:lnTo>
                  <a:lnTo>
                    <a:pt x="245" y="448"/>
                  </a:lnTo>
                  <a:lnTo>
                    <a:pt x="244" y="461"/>
                  </a:lnTo>
                  <a:lnTo>
                    <a:pt x="153" y="461"/>
                  </a:lnTo>
                  <a:close/>
                  <a:moveTo>
                    <a:pt x="325" y="460"/>
                  </a:moveTo>
                  <a:lnTo>
                    <a:pt x="286" y="460"/>
                  </a:lnTo>
                  <a:lnTo>
                    <a:pt x="286" y="460"/>
                  </a:lnTo>
                  <a:lnTo>
                    <a:pt x="285" y="450"/>
                  </a:lnTo>
                  <a:lnTo>
                    <a:pt x="325" y="450"/>
                  </a:lnTo>
                  <a:lnTo>
                    <a:pt x="325" y="450"/>
                  </a:lnTo>
                  <a:lnTo>
                    <a:pt x="325" y="460"/>
                  </a:lnTo>
                  <a:lnTo>
                    <a:pt x="325" y="460"/>
                  </a:lnTo>
                  <a:close/>
                  <a:moveTo>
                    <a:pt x="286" y="436"/>
                  </a:moveTo>
                  <a:lnTo>
                    <a:pt x="286" y="436"/>
                  </a:lnTo>
                  <a:lnTo>
                    <a:pt x="286" y="426"/>
                  </a:lnTo>
                  <a:lnTo>
                    <a:pt x="288" y="416"/>
                  </a:lnTo>
                  <a:lnTo>
                    <a:pt x="289" y="406"/>
                  </a:lnTo>
                  <a:lnTo>
                    <a:pt x="292" y="399"/>
                  </a:lnTo>
                  <a:lnTo>
                    <a:pt x="294" y="392"/>
                  </a:lnTo>
                  <a:lnTo>
                    <a:pt x="298" y="388"/>
                  </a:lnTo>
                  <a:lnTo>
                    <a:pt x="301" y="385"/>
                  </a:lnTo>
                  <a:lnTo>
                    <a:pt x="305" y="384"/>
                  </a:lnTo>
                  <a:lnTo>
                    <a:pt x="305" y="384"/>
                  </a:lnTo>
                  <a:lnTo>
                    <a:pt x="308" y="385"/>
                  </a:lnTo>
                  <a:lnTo>
                    <a:pt x="313" y="388"/>
                  </a:lnTo>
                  <a:lnTo>
                    <a:pt x="316" y="392"/>
                  </a:lnTo>
                  <a:lnTo>
                    <a:pt x="318" y="399"/>
                  </a:lnTo>
                  <a:lnTo>
                    <a:pt x="320" y="406"/>
                  </a:lnTo>
                  <a:lnTo>
                    <a:pt x="322" y="416"/>
                  </a:lnTo>
                  <a:lnTo>
                    <a:pt x="325" y="426"/>
                  </a:lnTo>
                  <a:lnTo>
                    <a:pt x="325" y="436"/>
                  </a:lnTo>
                  <a:lnTo>
                    <a:pt x="286" y="436"/>
                  </a:lnTo>
                  <a:close/>
                  <a:moveTo>
                    <a:pt x="339" y="436"/>
                  </a:moveTo>
                  <a:lnTo>
                    <a:pt x="339" y="436"/>
                  </a:lnTo>
                  <a:lnTo>
                    <a:pt x="339" y="425"/>
                  </a:lnTo>
                  <a:lnTo>
                    <a:pt x="337" y="413"/>
                  </a:lnTo>
                  <a:lnTo>
                    <a:pt x="334" y="401"/>
                  </a:lnTo>
                  <a:lnTo>
                    <a:pt x="330" y="391"/>
                  </a:lnTo>
                  <a:lnTo>
                    <a:pt x="326" y="382"/>
                  </a:lnTo>
                  <a:lnTo>
                    <a:pt x="320" y="375"/>
                  </a:lnTo>
                  <a:lnTo>
                    <a:pt x="317" y="373"/>
                  </a:lnTo>
                  <a:lnTo>
                    <a:pt x="313" y="371"/>
                  </a:lnTo>
                  <a:lnTo>
                    <a:pt x="310" y="369"/>
                  </a:lnTo>
                  <a:lnTo>
                    <a:pt x="305" y="369"/>
                  </a:lnTo>
                  <a:lnTo>
                    <a:pt x="305" y="369"/>
                  </a:lnTo>
                  <a:lnTo>
                    <a:pt x="301" y="369"/>
                  </a:lnTo>
                  <a:lnTo>
                    <a:pt x="297" y="371"/>
                  </a:lnTo>
                  <a:lnTo>
                    <a:pt x="293" y="373"/>
                  </a:lnTo>
                  <a:lnTo>
                    <a:pt x="290" y="375"/>
                  </a:lnTo>
                  <a:lnTo>
                    <a:pt x="285" y="382"/>
                  </a:lnTo>
                  <a:lnTo>
                    <a:pt x="279" y="391"/>
                  </a:lnTo>
                  <a:lnTo>
                    <a:pt x="276" y="401"/>
                  </a:lnTo>
                  <a:lnTo>
                    <a:pt x="274" y="413"/>
                  </a:lnTo>
                  <a:lnTo>
                    <a:pt x="272" y="425"/>
                  </a:lnTo>
                  <a:lnTo>
                    <a:pt x="271" y="436"/>
                  </a:lnTo>
                  <a:lnTo>
                    <a:pt x="258" y="436"/>
                  </a:lnTo>
                  <a:lnTo>
                    <a:pt x="258" y="434"/>
                  </a:lnTo>
                  <a:lnTo>
                    <a:pt x="258" y="292"/>
                  </a:lnTo>
                  <a:lnTo>
                    <a:pt x="258" y="292"/>
                  </a:lnTo>
                  <a:lnTo>
                    <a:pt x="266" y="308"/>
                  </a:lnTo>
                  <a:lnTo>
                    <a:pt x="276" y="323"/>
                  </a:lnTo>
                  <a:lnTo>
                    <a:pt x="288" y="337"/>
                  </a:lnTo>
                  <a:lnTo>
                    <a:pt x="301" y="351"/>
                  </a:lnTo>
                  <a:lnTo>
                    <a:pt x="316" y="364"/>
                  </a:lnTo>
                  <a:lnTo>
                    <a:pt x="332" y="376"/>
                  </a:lnTo>
                  <a:lnTo>
                    <a:pt x="351" y="386"/>
                  </a:lnTo>
                  <a:lnTo>
                    <a:pt x="370" y="395"/>
                  </a:lnTo>
                  <a:lnTo>
                    <a:pt x="375" y="400"/>
                  </a:lnTo>
                  <a:lnTo>
                    <a:pt x="375" y="400"/>
                  </a:lnTo>
                  <a:lnTo>
                    <a:pt x="379" y="403"/>
                  </a:lnTo>
                  <a:lnTo>
                    <a:pt x="381" y="409"/>
                  </a:lnTo>
                  <a:lnTo>
                    <a:pt x="382" y="418"/>
                  </a:lnTo>
                  <a:lnTo>
                    <a:pt x="382" y="427"/>
                  </a:lnTo>
                  <a:lnTo>
                    <a:pt x="382" y="427"/>
                  </a:lnTo>
                  <a:lnTo>
                    <a:pt x="382" y="436"/>
                  </a:lnTo>
                  <a:lnTo>
                    <a:pt x="339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4313238" y="3270250"/>
              <a:ext cx="106363" cy="3492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8" name="Group 55"/>
          <p:cNvGrpSpPr/>
          <p:nvPr/>
        </p:nvGrpSpPr>
        <p:grpSpPr>
          <a:xfrm>
            <a:off x="3083747" y="2773768"/>
            <a:ext cx="366148" cy="346630"/>
            <a:chOff x="2835275" y="3127375"/>
            <a:chExt cx="744538" cy="704850"/>
          </a:xfrm>
          <a:solidFill>
            <a:schemeClr val="bg1">
              <a:alpha val="33000"/>
            </a:schemeClr>
          </a:solidFill>
        </p:grpSpPr>
        <p:sp>
          <p:nvSpPr>
            <p:cNvPr id="49" name="Freeform 56"/>
            <p:cNvSpPr>
              <a:spLocks noEditPoints="1"/>
            </p:cNvSpPr>
            <p:nvPr/>
          </p:nvSpPr>
          <p:spPr bwMode="auto">
            <a:xfrm>
              <a:off x="2835275" y="3324225"/>
              <a:ext cx="504825" cy="508000"/>
            </a:xfrm>
            <a:custGeom>
              <a:avLst/>
              <a:gdLst>
                <a:gd name="T0" fmla="*/ 284 w 318"/>
                <a:gd name="T1" fmla="*/ 55 h 320"/>
                <a:gd name="T2" fmla="*/ 253 w 318"/>
                <a:gd name="T3" fmla="*/ 61 h 320"/>
                <a:gd name="T4" fmla="*/ 195 w 318"/>
                <a:gd name="T5" fmla="*/ 28 h 320"/>
                <a:gd name="T6" fmla="*/ 185 w 318"/>
                <a:gd name="T7" fmla="*/ 0 h 320"/>
                <a:gd name="T8" fmla="*/ 125 w 318"/>
                <a:gd name="T9" fmla="*/ 27 h 320"/>
                <a:gd name="T10" fmla="*/ 55 w 318"/>
                <a:gd name="T11" fmla="*/ 36 h 320"/>
                <a:gd name="T12" fmla="*/ 57 w 318"/>
                <a:gd name="T13" fmla="*/ 66 h 320"/>
                <a:gd name="T14" fmla="*/ 25 w 318"/>
                <a:gd name="T15" fmla="*/ 120 h 320"/>
                <a:gd name="T16" fmla="*/ 0 w 318"/>
                <a:gd name="T17" fmla="*/ 135 h 320"/>
                <a:gd name="T18" fmla="*/ 20 w 318"/>
                <a:gd name="T19" fmla="*/ 192 h 320"/>
                <a:gd name="T20" fmla="*/ 35 w 318"/>
                <a:gd name="T21" fmla="*/ 264 h 320"/>
                <a:gd name="T22" fmla="*/ 64 w 318"/>
                <a:gd name="T23" fmla="*/ 268 h 320"/>
                <a:gd name="T24" fmla="*/ 116 w 318"/>
                <a:gd name="T25" fmla="*/ 298 h 320"/>
                <a:gd name="T26" fmla="*/ 135 w 318"/>
                <a:gd name="T27" fmla="*/ 320 h 320"/>
                <a:gd name="T28" fmla="*/ 192 w 318"/>
                <a:gd name="T29" fmla="*/ 300 h 320"/>
                <a:gd name="T30" fmla="*/ 263 w 318"/>
                <a:gd name="T31" fmla="*/ 284 h 320"/>
                <a:gd name="T32" fmla="*/ 264 w 318"/>
                <a:gd name="T33" fmla="*/ 255 h 320"/>
                <a:gd name="T34" fmla="*/ 294 w 318"/>
                <a:gd name="T35" fmla="*/ 199 h 320"/>
                <a:gd name="T36" fmla="*/ 318 w 318"/>
                <a:gd name="T37" fmla="*/ 185 h 320"/>
                <a:gd name="T38" fmla="*/ 293 w 318"/>
                <a:gd name="T39" fmla="*/ 126 h 320"/>
                <a:gd name="T40" fmla="*/ 304 w 318"/>
                <a:gd name="T41" fmla="*/ 173 h 320"/>
                <a:gd name="T42" fmla="*/ 283 w 318"/>
                <a:gd name="T43" fmla="*/ 183 h 320"/>
                <a:gd name="T44" fmla="*/ 294 w 318"/>
                <a:gd name="T45" fmla="*/ 218 h 320"/>
                <a:gd name="T46" fmla="*/ 257 w 318"/>
                <a:gd name="T47" fmla="*/ 242 h 320"/>
                <a:gd name="T48" fmla="*/ 244 w 318"/>
                <a:gd name="T49" fmla="*/ 256 h 320"/>
                <a:gd name="T50" fmla="*/ 220 w 318"/>
                <a:gd name="T51" fmla="*/ 293 h 320"/>
                <a:gd name="T52" fmla="*/ 204 w 318"/>
                <a:gd name="T53" fmla="*/ 281 h 320"/>
                <a:gd name="T54" fmla="*/ 180 w 318"/>
                <a:gd name="T55" fmla="*/ 288 h 320"/>
                <a:gd name="T56" fmla="*/ 142 w 318"/>
                <a:gd name="T57" fmla="*/ 290 h 320"/>
                <a:gd name="T58" fmla="*/ 127 w 318"/>
                <a:gd name="T59" fmla="*/ 286 h 320"/>
                <a:gd name="T60" fmla="*/ 101 w 318"/>
                <a:gd name="T61" fmla="*/ 294 h 320"/>
                <a:gd name="T62" fmla="*/ 77 w 318"/>
                <a:gd name="T63" fmla="*/ 260 h 320"/>
                <a:gd name="T64" fmla="*/ 61 w 318"/>
                <a:gd name="T65" fmla="*/ 245 h 320"/>
                <a:gd name="T66" fmla="*/ 27 w 318"/>
                <a:gd name="T67" fmla="*/ 220 h 320"/>
                <a:gd name="T68" fmla="*/ 38 w 318"/>
                <a:gd name="T69" fmla="*/ 204 h 320"/>
                <a:gd name="T70" fmla="*/ 32 w 318"/>
                <a:gd name="T71" fmla="*/ 180 h 320"/>
                <a:gd name="T72" fmla="*/ 33 w 318"/>
                <a:gd name="T73" fmla="*/ 143 h 320"/>
                <a:gd name="T74" fmla="*/ 37 w 318"/>
                <a:gd name="T75" fmla="*/ 129 h 320"/>
                <a:gd name="T76" fmla="*/ 25 w 318"/>
                <a:gd name="T77" fmla="*/ 102 h 320"/>
                <a:gd name="T78" fmla="*/ 65 w 318"/>
                <a:gd name="T79" fmla="*/ 79 h 320"/>
                <a:gd name="T80" fmla="*/ 80 w 318"/>
                <a:gd name="T81" fmla="*/ 65 h 320"/>
                <a:gd name="T82" fmla="*/ 114 w 318"/>
                <a:gd name="T83" fmla="*/ 45 h 320"/>
                <a:gd name="T84" fmla="*/ 133 w 318"/>
                <a:gd name="T85" fmla="*/ 40 h 320"/>
                <a:gd name="T86" fmla="*/ 173 w 318"/>
                <a:gd name="T87" fmla="*/ 14 h 320"/>
                <a:gd name="T88" fmla="*/ 182 w 318"/>
                <a:gd name="T89" fmla="*/ 40 h 320"/>
                <a:gd name="T90" fmla="*/ 218 w 318"/>
                <a:gd name="T91" fmla="*/ 25 h 320"/>
                <a:gd name="T92" fmla="*/ 240 w 318"/>
                <a:gd name="T93" fmla="*/ 68 h 320"/>
                <a:gd name="T94" fmla="*/ 253 w 318"/>
                <a:gd name="T95" fmla="*/ 80 h 320"/>
                <a:gd name="T96" fmla="*/ 274 w 318"/>
                <a:gd name="T97" fmla="*/ 115 h 320"/>
                <a:gd name="T98" fmla="*/ 281 w 318"/>
                <a:gd name="T99" fmla="*/ 134 h 320"/>
                <a:gd name="T100" fmla="*/ 304 w 318"/>
                <a:gd name="T10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0">
                  <a:moveTo>
                    <a:pt x="290" y="119"/>
                  </a:moveTo>
                  <a:lnTo>
                    <a:pt x="310" y="102"/>
                  </a:lnTo>
                  <a:lnTo>
                    <a:pt x="284" y="55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3" y="61"/>
                  </a:lnTo>
                  <a:lnTo>
                    <a:pt x="260" y="34"/>
                  </a:lnTo>
                  <a:lnTo>
                    <a:pt x="215" y="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90" y="27"/>
                  </a:lnTo>
                  <a:lnTo>
                    <a:pt x="185" y="0"/>
                  </a:lnTo>
                  <a:lnTo>
                    <a:pt x="131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19" y="29"/>
                  </a:lnTo>
                  <a:lnTo>
                    <a:pt x="101" y="9"/>
                  </a:lnTo>
                  <a:lnTo>
                    <a:pt x="55" y="36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66"/>
                  </a:lnTo>
                  <a:lnTo>
                    <a:pt x="33" y="58"/>
                  </a:lnTo>
                  <a:lnTo>
                    <a:pt x="7" y="105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1" y="131"/>
                  </a:lnTo>
                  <a:lnTo>
                    <a:pt x="0" y="135"/>
                  </a:lnTo>
                  <a:lnTo>
                    <a:pt x="0" y="188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4" y="205"/>
                  </a:lnTo>
                  <a:lnTo>
                    <a:pt x="8" y="218"/>
                  </a:lnTo>
                  <a:lnTo>
                    <a:pt x="35" y="264"/>
                  </a:lnTo>
                  <a:lnTo>
                    <a:pt x="54" y="258"/>
                  </a:lnTo>
                  <a:lnTo>
                    <a:pt x="54" y="258"/>
                  </a:lnTo>
                  <a:lnTo>
                    <a:pt x="64" y="268"/>
                  </a:lnTo>
                  <a:lnTo>
                    <a:pt x="58" y="285"/>
                  </a:lnTo>
                  <a:lnTo>
                    <a:pt x="104" y="312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31" y="301"/>
                  </a:lnTo>
                  <a:lnTo>
                    <a:pt x="135" y="320"/>
                  </a:lnTo>
                  <a:lnTo>
                    <a:pt x="188" y="320"/>
                  </a:lnTo>
                  <a:lnTo>
                    <a:pt x="192" y="300"/>
                  </a:lnTo>
                  <a:lnTo>
                    <a:pt x="192" y="300"/>
                  </a:lnTo>
                  <a:lnTo>
                    <a:pt x="205" y="296"/>
                  </a:lnTo>
                  <a:lnTo>
                    <a:pt x="218" y="310"/>
                  </a:lnTo>
                  <a:lnTo>
                    <a:pt x="263" y="284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4" y="255"/>
                  </a:lnTo>
                  <a:lnTo>
                    <a:pt x="285" y="261"/>
                  </a:lnTo>
                  <a:lnTo>
                    <a:pt x="312" y="215"/>
                  </a:lnTo>
                  <a:lnTo>
                    <a:pt x="294" y="199"/>
                  </a:lnTo>
                  <a:lnTo>
                    <a:pt x="294" y="199"/>
                  </a:lnTo>
                  <a:lnTo>
                    <a:pt x="296" y="190"/>
                  </a:lnTo>
                  <a:lnTo>
                    <a:pt x="318" y="185"/>
                  </a:lnTo>
                  <a:lnTo>
                    <a:pt x="318" y="132"/>
                  </a:lnTo>
                  <a:lnTo>
                    <a:pt x="293" y="126"/>
                  </a:lnTo>
                  <a:lnTo>
                    <a:pt x="293" y="126"/>
                  </a:lnTo>
                  <a:lnTo>
                    <a:pt x="290" y="119"/>
                  </a:lnTo>
                  <a:lnTo>
                    <a:pt x="290" y="119"/>
                  </a:lnTo>
                  <a:close/>
                  <a:moveTo>
                    <a:pt x="304" y="173"/>
                  </a:moveTo>
                  <a:lnTo>
                    <a:pt x="283" y="178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78" y="199"/>
                  </a:lnTo>
                  <a:lnTo>
                    <a:pt x="277" y="203"/>
                  </a:lnTo>
                  <a:lnTo>
                    <a:pt x="294" y="218"/>
                  </a:lnTo>
                  <a:lnTo>
                    <a:pt x="278" y="244"/>
                  </a:lnTo>
                  <a:lnTo>
                    <a:pt x="260" y="238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0" y="250"/>
                  </a:lnTo>
                  <a:lnTo>
                    <a:pt x="244" y="256"/>
                  </a:lnTo>
                  <a:lnTo>
                    <a:pt x="241" y="259"/>
                  </a:lnTo>
                  <a:lnTo>
                    <a:pt x="246" y="278"/>
                  </a:lnTo>
                  <a:lnTo>
                    <a:pt x="220" y="293"/>
                  </a:lnTo>
                  <a:lnTo>
                    <a:pt x="208" y="280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194" y="285"/>
                  </a:lnTo>
                  <a:lnTo>
                    <a:pt x="185" y="287"/>
                  </a:lnTo>
                  <a:lnTo>
                    <a:pt x="180" y="288"/>
                  </a:lnTo>
                  <a:lnTo>
                    <a:pt x="176" y="306"/>
                  </a:lnTo>
                  <a:lnTo>
                    <a:pt x="146" y="306"/>
                  </a:lnTo>
                  <a:lnTo>
                    <a:pt x="142" y="290"/>
                  </a:lnTo>
                  <a:lnTo>
                    <a:pt x="138" y="288"/>
                  </a:lnTo>
                  <a:lnTo>
                    <a:pt x="138" y="288"/>
                  </a:lnTo>
                  <a:lnTo>
                    <a:pt x="127" y="286"/>
                  </a:lnTo>
                  <a:lnTo>
                    <a:pt x="116" y="283"/>
                  </a:lnTo>
                  <a:lnTo>
                    <a:pt x="112" y="282"/>
                  </a:lnTo>
                  <a:lnTo>
                    <a:pt x="101" y="294"/>
                  </a:lnTo>
                  <a:lnTo>
                    <a:pt x="74" y="279"/>
                  </a:lnTo>
                  <a:lnTo>
                    <a:pt x="80" y="264"/>
                  </a:lnTo>
                  <a:lnTo>
                    <a:pt x="77" y="260"/>
                  </a:lnTo>
                  <a:lnTo>
                    <a:pt x="77" y="260"/>
                  </a:lnTo>
                  <a:lnTo>
                    <a:pt x="68" y="253"/>
                  </a:lnTo>
                  <a:lnTo>
                    <a:pt x="61" y="245"/>
                  </a:lnTo>
                  <a:lnTo>
                    <a:pt x="58" y="242"/>
                  </a:lnTo>
                  <a:lnTo>
                    <a:pt x="42" y="247"/>
                  </a:lnTo>
                  <a:lnTo>
                    <a:pt x="27" y="220"/>
                  </a:lnTo>
                  <a:lnTo>
                    <a:pt x="40" y="210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5" y="196"/>
                  </a:lnTo>
                  <a:lnTo>
                    <a:pt x="33" y="185"/>
                  </a:lnTo>
                  <a:lnTo>
                    <a:pt x="32" y="180"/>
                  </a:lnTo>
                  <a:lnTo>
                    <a:pt x="14" y="176"/>
                  </a:lnTo>
                  <a:lnTo>
                    <a:pt x="14" y="146"/>
                  </a:lnTo>
                  <a:lnTo>
                    <a:pt x="33" y="143"/>
                  </a:lnTo>
                  <a:lnTo>
                    <a:pt x="34" y="137"/>
                  </a:lnTo>
                  <a:lnTo>
                    <a:pt x="34" y="137"/>
                  </a:lnTo>
                  <a:lnTo>
                    <a:pt x="37" y="129"/>
                  </a:lnTo>
                  <a:lnTo>
                    <a:pt x="39" y="120"/>
                  </a:lnTo>
                  <a:lnTo>
                    <a:pt x="41" y="116"/>
                  </a:lnTo>
                  <a:lnTo>
                    <a:pt x="25" y="102"/>
                  </a:lnTo>
                  <a:lnTo>
                    <a:pt x="40" y="76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75" y="68"/>
                  </a:lnTo>
                  <a:lnTo>
                    <a:pt x="80" y="65"/>
                  </a:lnTo>
                  <a:lnTo>
                    <a:pt x="72" y="42"/>
                  </a:lnTo>
                  <a:lnTo>
                    <a:pt x="98" y="27"/>
                  </a:lnTo>
                  <a:lnTo>
                    <a:pt x="114" y="45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33" y="40"/>
                  </a:lnTo>
                  <a:lnTo>
                    <a:pt x="137" y="39"/>
                  </a:lnTo>
                  <a:lnTo>
                    <a:pt x="142" y="14"/>
                  </a:lnTo>
                  <a:lnTo>
                    <a:pt x="173" y="14"/>
                  </a:lnTo>
                  <a:lnTo>
                    <a:pt x="178" y="39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95" y="43"/>
                  </a:lnTo>
                  <a:lnTo>
                    <a:pt x="200" y="44"/>
                  </a:lnTo>
                  <a:lnTo>
                    <a:pt x="218" y="25"/>
                  </a:lnTo>
                  <a:lnTo>
                    <a:pt x="244" y="40"/>
                  </a:lnTo>
                  <a:lnTo>
                    <a:pt x="236" y="65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9" y="77"/>
                  </a:lnTo>
                  <a:lnTo>
                    <a:pt x="253" y="80"/>
                  </a:lnTo>
                  <a:lnTo>
                    <a:pt x="277" y="72"/>
                  </a:lnTo>
                  <a:lnTo>
                    <a:pt x="293" y="98"/>
                  </a:lnTo>
                  <a:lnTo>
                    <a:pt x="274" y="115"/>
                  </a:lnTo>
                  <a:lnTo>
                    <a:pt x="276" y="119"/>
                  </a:lnTo>
                  <a:lnTo>
                    <a:pt x="276" y="119"/>
                  </a:lnTo>
                  <a:lnTo>
                    <a:pt x="281" y="134"/>
                  </a:lnTo>
                  <a:lnTo>
                    <a:pt x="282" y="138"/>
                  </a:lnTo>
                  <a:lnTo>
                    <a:pt x="304" y="14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0" name="Freeform 57"/>
            <p:cNvSpPr>
              <a:spLocks noEditPoints="1"/>
            </p:cNvSpPr>
            <p:nvPr/>
          </p:nvSpPr>
          <p:spPr bwMode="auto">
            <a:xfrm>
              <a:off x="2963863" y="3462338"/>
              <a:ext cx="242888" cy="244475"/>
            </a:xfrm>
            <a:custGeom>
              <a:avLst/>
              <a:gdLst>
                <a:gd name="T0" fmla="*/ 77 w 153"/>
                <a:gd name="T1" fmla="*/ 0 h 154"/>
                <a:gd name="T2" fmla="*/ 61 w 153"/>
                <a:gd name="T3" fmla="*/ 2 h 154"/>
                <a:gd name="T4" fmla="*/ 46 w 153"/>
                <a:gd name="T5" fmla="*/ 6 h 154"/>
                <a:gd name="T6" fmla="*/ 33 w 153"/>
                <a:gd name="T7" fmla="*/ 14 h 154"/>
                <a:gd name="T8" fmla="*/ 23 w 153"/>
                <a:gd name="T9" fmla="*/ 22 h 154"/>
                <a:gd name="T10" fmla="*/ 13 w 153"/>
                <a:gd name="T11" fmla="*/ 34 h 154"/>
                <a:gd name="T12" fmla="*/ 5 w 153"/>
                <a:gd name="T13" fmla="*/ 47 h 154"/>
                <a:gd name="T14" fmla="*/ 1 w 153"/>
                <a:gd name="T15" fmla="*/ 61 h 154"/>
                <a:gd name="T16" fmla="*/ 0 w 153"/>
                <a:gd name="T17" fmla="*/ 77 h 154"/>
                <a:gd name="T18" fmla="*/ 0 w 153"/>
                <a:gd name="T19" fmla="*/ 85 h 154"/>
                <a:gd name="T20" fmla="*/ 3 w 153"/>
                <a:gd name="T21" fmla="*/ 100 h 154"/>
                <a:gd name="T22" fmla="*/ 8 w 153"/>
                <a:gd name="T23" fmla="*/ 114 h 154"/>
                <a:gd name="T24" fmla="*/ 17 w 153"/>
                <a:gd name="T25" fmla="*/ 126 h 154"/>
                <a:gd name="T26" fmla="*/ 28 w 153"/>
                <a:gd name="T27" fmla="*/ 137 h 154"/>
                <a:gd name="T28" fmla="*/ 40 w 153"/>
                <a:gd name="T29" fmla="*/ 144 h 154"/>
                <a:gd name="T30" fmla="*/ 54 w 153"/>
                <a:gd name="T31" fmla="*/ 151 h 154"/>
                <a:gd name="T32" fmla="*/ 69 w 153"/>
                <a:gd name="T33" fmla="*/ 154 h 154"/>
                <a:gd name="T34" fmla="*/ 77 w 153"/>
                <a:gd name="T35" fmla="*/ 154 h 154"/>
                <a:gd name="T36" fmla="*/ 92 w 153"/>
                <a:gd name="T37" fmla="*/ 153 h 154"/>
                <a:gd name="T38" fmla="*/ 107 w 153"/>
                <a:gd name="T39" fmla="*/ 147 h 154"/>
                <a:gd name="T40" fmla="*/ 120 w 153"/>
                <a:gd name="T41" fmla="*/ 141 h 154"/>
                <a:gd name="T42" fmla="*/ 132 w 153"/>
                <a:gd name="T43" fmla="*/ 131 h 154"/>
                <a:gd name="T44" fmla="*/ 140 w 153"/>
                <a:gd name="T45" fmla="*/ 120 h 154"/>
                <a:gd name="T46" fmla="*/ 148 w 153"/>
                <a:gd name="T47" fmla="*/ 106 h 154"/>
                <a:gd name="T48" fmla="*/ 152 w 153"/>
                <a:gd name="T49" fmla="*/ 92 h 154"/>
                <a:gd name="T50" fmla="*/ 153 w 153"/>
                <a:gd name="T51" fmla="*/ 77 h 154"/>
                <a:gd name="T52" fmla="*/ 153 w 153"/>
                <a:gd name="T53" fmla="*/ 69 h 154"/>
                <a:gd name="T54" fmla="*/ 150 w 153"/>
                <a:gd name="T55" fmla="*/ 55 h 154"/>
                <a:gd name="T56" fmla="*/ 145 w 153"/>
                <a:gd name="T57" fmla="*/ 41 h 154"/>
                <a:gd name="T58" fmla="*/ 136 w 153"/>
                <a:gd name="T59" fmla="*/ 28 h 154"/>
                <a:gd name="T60" fmla="*/ 125 w 153"/>
                <a:gd name="T61" fmla="*/ 18 h 154"/>
                <a:gd name="T62" fmla="*/ 113 w 153"/>
                <a:gd name="T63" fmla="*/ 9 h 154"/>
                <a:gd name="T64" fmla="*/ 99 w 153"/>
                <a:gd name="T65" fmla="*/ 4 h 154"/>
                <a:gd name="T66" fmla="*/ 84 w 153"/>
                <a:gd name="T67" fmla="*/ 1 h 154"/>
                <a:gd name="T68" fmla="*/ 77 w 153"/>
                <a:gd name="T69" fmla="*/ 0 h 154"/>
                <a:gd name="T70" fmla="*/ 77 w 153"/>
                <a:gd name="T71" fmla="*/ 140 h 154"/>
                <a:gd name="T72" fmla="*/ 64 w 153"/>
                <a:gd name="T73" fmla="*/ 139 h 154"/>
                <a:gd name="T74" fmla="*/ 42 w 153"/>
                <a:gd name="T75" fmla="*/ 129 h 154"/>
                <a:gd name="T76" fmla="*/ 25 w 153"/>
                <a:gd name="T77" fmla="*/ 112 h 154"/>
                <a:gd name="T78" fmla="*/ 15 w 153"/>
                <a:gd name="T79" fmla="*/ 89 h 154"/>
                <a:gd name="T80" fmla="*/ 14 w 153"/>
                <a:gd name="T81" fmla="*/ 77 h 154"/>
                <a:gd name="T82" fmla="*/ 14 w 153"/>
                <a:gd name="T83" fmla="*/ 71 h 154"/>
                <a:gd name="T84" fmla="*/ 18 w 153"/>
                <a:gd name="T85" fmla="*/ 52 h 154"/>
                <a:gd name="T86" fmla="*/ 32 w 153"/>
                <a:gd name="T87" fmla="*/ 33 h 154"/>
                <a:gd name="T88" fmla="*/ 52 w 153"/>
                <a:gd name="T89" fmla="*/ 19 h 154"/>
                <a:gd name="T90" fmla="*/ 70 w 153"/>
                <a:gd name="T91" fmla="*/ 15 h 154"/>
                <a:gd name="T92" fmla="*/ 77 w 153"/>
                <a:gd name="T93" fmla="*/ 14 h 154"/>
                <a:gd name="T94" fmla="*/ 89 w 153"/>
                <a:gd name="T95" fmla="*/ 16 h 154"/>
                <a:gd name="T96" fmla="*/ 112 w 153"/>
                <a:gd name="T97" fmla="*/ 24 h 154"/>
                <a:gd name="T98" fmla="*/ 128 w 153"/>
                <a:gd name="T99" fmla="*/ 42 h 154"/>
                <a:gd name="T100" fmla="*/ 138 w 153"/>
                <a:gd name="T101" fmla="*/ 64 h 154"/>
                <a:gd name="T102" fmla="*/ 139 w 153"/>
                <a:gd name="T103" fmla="*/ 77 h 154"/>
                <a:gd name="T104" fmla="*/ 139 w 153"/>
                <a:gd name="T105" fmla="*/ 84 h 154"/>
                <a:gd name="T106" fmla="*/ 135 w 153"/>
                <a:gd name="T107" fmla="*/ 101 h 154"/>
                <a:gd name="T108" fmla="*/ 121 w 153"/>
                <a:gd name="T109" fmla="*/ 122 h 154"/>
                <a:gd name="T110" fmla="*/ 101 w 153"/>
                <a:gd name="T111" fmla="*/ 135 h 154"/>
                <a:gd name="T112" fmla="*/ 83 w 153"/>
                <a:gd name="T113" fmla="*/ 140 h 154"/>
                <a:gd name="T114" fmla="*/ 77 w 153"/>
                <a:gd name="T11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154">
                  <a:moveTo>
                    <a:pt x="77" y="0"/>
                  </a:moveTo>
                  <a:lnTo>
                    <a:pt x="77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4"/>
                  </a:lnTo>
                  <a:lnTo>
                    <a:pt x="28" y="18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5" y="47"/>
                  </a:lnTo>
                  <a:lnTo>
                    <a:pt x="3" y="55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5" y="106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17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3" y="141"/>
                  </a:lnTo>
                  <a:lnTo>
                    <a:pt x="40" y="144"/>
                  </a:lnTo>
                  <a:lnTo>
                    <a:pt x="46" y="147"/>
                  </a:lnTo>
                  <a:lnTo>
                    <a:pt x="54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84" y="154"/>
                  </a:lnTo>
                  <a:lnTo>
                    <a:pt x="92" y="153"/>
                  </a:lnTo>
                  <a:lnTo>
                    <a:pt x="99" y="151"/>
                  </a:lnTo>
                  <a:lnTo>
                    <a:pt x="107" y="147"/>
                  </a:lnTo>
                  <a:lnTo>
                    <a:pt x="113" y="144"/>
                  </a:lnTo>
                  <a:lnTo>
                    <a:pt x="120" y="141"/>
                  </a:lnTo>
                  <a:lnTo>
                    <a:pt x="125" y="137"/>
                  </a:lnTo>
                  <a:lnTo>
                    <a:pt x="132" y="131"/>
                  </a:lnTo>
                  <a:lnTo>
                    <a:pt x="136" y="126"/>
                  </a:lnTo>
                  <a:lnTo>
                    <a:pt x="140" y="120"/>
                  </a:lnTo>
                  <a:lnTo>
                    <a:pt x="145" y="114"/>
                  </a:lnTo>
                  <a:lnTo>
                    <a:pt x="148" y="106"/>
                  </a:lnTo>
                  <a:lnTo>
                    <a:pt x="150" y="100"/>
                  </a:lnTo>
                  <a:lnTo>
                    <a:pt x="152" y="92"/>
                  </a:lnTo>
                  <a:lnTo>
                    <a:pt x="153" y="8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69"/>
                  </a:lnTo>
                  <a:lnTo>
                    <a:pt x="152" y="61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5" y="41"/>
                  </a:lnTo>
                  <a:lnTo>
                    <a:pt x="140" y="34"/>
                  </a:lnTo>
                  <a:lnTo>
                    <a:pt x="136" y="28"/>
                  </a:lnTo>
                  <a:lnTo>
                    <a:pt x="132" y="22"/>
                  </a:lnTo>
                  <a:lnTo>
                    <a:pt x="125" y="18"/>
                  </a:lnTo>
                  <a:lnTo>
                    <a:pt x="120" y="14"/>
                  </a:lnTo>
                  <a:lnTo>
                    <a:pt x="113" y="9"/>
                  </a:lnTo>
                  <a:lnTo>
                    <a:pt x="107" y="6"/>
                  </a:lnTo>
                  <a:lnTo>
                    <a:pt x="99" y="4"/>
                  </a:lnTo>
                  <a:lnTo>
                    <a:pt x="92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140"/>
                  </a:moveTo>
                  <a:lnTo>
                    <a:pt x="77" y="140"/>
                  </a:lnTo>
                  <a:lnTo>
                    <a:pt x="70" y="140"/>
                  </a:lnTo>
                  <a:lnTo>
                    <a:pt x="64" y="139"/>
                  </a:lnTo>
                  <a:lnTo>
                    <a:pt x="52" y="135"/>
                  </a:lnTo>
                  <a:lnTo>
                    <a:pt x="42" y="129"/>
                  </a:lnTo>
                  <a:lnTo>
                    <a:pt x="32" y="122"/>
                  </a:lnTo>
                  <a:lnTo>
                    <a:pt x="25" y="112"/>
                  </a:lnTo>
                  <a:lnTo>
                    <a:pt x="18" y="101"/>
                  </a:lnTo>
                  <a:lnTo>
                    <a:pt x="15" y="89"/>
                  </a:lnTo>
                  <a:lnTo>
                    <a:pt x="14" y="84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71"/>
                  </a:lnTo>
                  <a:lnTo>
                    <a:pt x="15" y="64"/>
                  </a:lnTo>
                  <a:lnTo>
                    <a:pt x="18" y="52"/>
                  </a:lnTo>
                  <a:lnTo>
                    <a:pt x="25" y="42"/>
                  </a:lnTo>
                  <a:lnTo>
                    <a:pt x="32" y="33"/>
                  </a:lnTo>
                  <a:lnTo>
                    <a:pt x="42" y="24"/>
                  </a:lnTo>
                  <a:lnTo>
                    <a:pt x="52" y="19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83" y="15"/>
                  </a:lnTo>
                  <a:lnTo>
                    <a:pt x="89" y="16"/>
                  </a:lnTo>
                  <a:lnTo>
                    <a:pt x="101" y="19"/>
                  </a:lnTo>
                  <a:lnTo>
                    <a:pt x="112" y="24"/>
                  </a:lnTo>
                  <a:lnTo>
                    <a:pt x="121" y="33"/>
                  </a:lnTo>
                  <a:lnTo>
                    <a:pt x="128" y="42"/>
                  </a:lnTo>
                  <a:lnTo>
                    <a:pt x="135" y="52"/>
                  </a:lnTo>
                  <a:lnTo>
                    <a:pt x="138" y="64"/>
                  </a:lnTo>
                  <a:lnTo>
                    <a:pt x="139" y="71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84"/>
                  </a:lnTo>
                  <a:lnTo>
                    <a:pt x="138" y="89"/>
                  </a:lnTo>
                  <a:lnTo>
                    <a:pt x="135" y="101"/>
                  </a:lnTo>
                  <a:lnTo>
                    <a:pt x="128" y="112"/>
                  </a:lnTo>
                  <a:lnTo>
                    <a:pt x="121" y="122"/>
                  </a:lnTo>
                  <a:lnTo>
                    <a:pt x="112" y="129"/>
                  </a:lnTo>
                  <a:lnTo>
                    <a:pt x="101" y="135"/>
                  </a:lnTo>
                  <a:lnTo>
                    <a:pt x="89" y="139"/>
                  </a:lnTo>
                  <a:lnTo>
                    <a:pt x="83" y="140"/>
                  </a:lnTo>
                  <a:lnTo>
                    <a:pt x="77" y="140"/>
                  </a:lnTo>
                  <a:lnTo>
                    <a:pt x="7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1" name="Freeform 58"/>
            <p:cNvSpPr>
              <a:spLocks noEditPoints="1"/>
            </p:cNvSpPr>
            <p:nvPr/>
          </p:nvSpPr>
          <p:spPr bwMode="auto">
            <a:xfrm>
              <a:off x="3238500" y="3127375"/>
              <a:ext cx="341313" cy="342900"/>
            </a:xfrm>
            <a:custGeom>
              <a:avLst/>
              <a:gdLst>
                <a:gd name="T0" fmla="*/ 197 w 215"/>
                <a:gd name="T1" fmla="*/ 83 h 216"/>
                <a:gd name="T2" fmla="*/ 209 w 215"/>
                <a:gd name="T3" fmla="*/ 70 h 216"/>
                <a:gd name="T4" fmla="*/ 171 w 215"/>
                <a:gd name="T5" fmla="*/ 42 h 216"/>
                <a:gd name="T6" fmla="*/ 143 w 215"/>
                <a:gd name="T7" fmla="*/ 4 h 216"/>
                <a:gd name="T8" fmla="*/ 129 w 215"/>
                <a:gd name="T9" fmla="*/ 18 h 216"/>
                <a:gd name="T10" fmla="*/ 83 w 215"/>
                <a:gd name="T11" fmla="*/ 18 h 216"/>
                <a:gd name="T12" fmla="*/ 69 w 215"/>
                <a:gd name="T13" fmla="*/ 5 h 216"/>
                <a:gd name="T14" fmla="*/ 41 w 215"/>
                <a:gd name="T15" fmla="*/ 41 h 216"/>
                <a:gd name="T16" fmla="*/ 3 w 215"/>
                <a:gd name="T17" fmla="*/ 71 h 216"/>
                <a:gd name="T18" fmla="*/ 14 w 215"/>
                <a:gd name="T19" fmla="*/ 86 h 216"/>
                <a:gd name="T20" fmla="*/ 13 w 215"/>
                <a:gd name="T21" fmla="*/ 132 h 216"/>
                <a:gd name="T22" fmla="*/ 4 w 215"/>
                <a:gd name="T23" fmla="*/ 146 h 216"/>
                <a:gd name="T24" fmla="*/ 36 w 215"/>
                <a:gd name="T25" fmla="*/ 175 h 216"/>
                <a:gd name="T26" fmla="*/ 71 w 215"/>
                <a:gd name="T27" fmla="*/ 212 h 216"/>
                <a:gd name="T28" fmla="*/ 86 w 215"/>
                <a:gd name="T29" fmla="*/ 203 h 216"/>
                <a:gd name="T30" fmla="*/ 130 w 215"/>
                <a:gd name="T31" fmla="*/ 202 h 216"/>
                <a:gd name="T32" fmla="*/ 144 w 215"/>
                <a:gd name="T33" fmla="*/ 211 h 216"/>
                <a:gd name="T34" fmla="*/ 174 w 215"/>
                <a:gd name="T35" fmla="*/ 177 h 216"/>
                <a:gd name="T36" fmla="*/ 210 w 215"/>
                <a:gd name="T37" fmla="*/ 144 h 216"/>
                <a:gd name="T38" fmla="*/ 198 w 215"/>
                <a:gd name="T39" fmla="*/ 130 h 216"/>
                <a:gd name="T40" fmla="*/ 184 w 215"/>
                <a:gd name="T41" fmla="*/ 161 h 216"/>
                <a:gd name="T42" fmla="*/ 169 w 215"/>
                <a:gd name="T43" fmla="*/ 161 h 216"/>
                <a:gd name="T44" fmla="*/ 162 w 215"/>
                <a:gd name="T45" fmla="*/ 185 h 216"/>
                <a:gd name="T46" fmla="*/ 136 w 215"/>
                <a:gd name="T47" fmla="*/ 186 h 216"/>
                <a:gd name="T48" fmla="*/ 118 w 215"/>
                <a:gd name="T49" fmla="*/ 191 h 216"/>
                <a:gd name="T50" fmla="*/ 98 w 215"/>
                <a:gd name="T51" fmla="*/ 191 h 216"/>
                <a:gd name="T52" fmla="*/ 80 w 215"/>
                <a:gd name="T53" fmla="*/ 187 h 216"/>
                <a:gd name="T54" fmla="*/ 54 w 215"/>
                <a:gd name="T55" fmla="*/ 186 h 216"/>
                <a:gd name="T56" fmla="*/ 54 w 215"/>
                <a:gd name="T57" fmla="*/ 173 h 216"/>
                <a:gd name="T58" fmla="*/ 30 w 215"/>
                <a:gd name="T59" fmla="*/ 162 h 216"/>
                <a:gd name="T60" fmla="*/ 29 w 215"/>
                <a:gd name="T61" fmla="*/ 137 h 216"/>
                <a:gd name="T62" fmla="*/ 26 w 215"/>
                <a:gd name="T63" fmla="*/ 120 h 216"/>
                <a:gd name="T64" fmla="*/ 26 w 215"/>
                <a:gd name="T65" fmla="*/ 98 h 216"/>
                <a:gd name="T66" fmla="*/ 30 w 215"/>
                <a:gd name="T67" fmla="*/ 83 h 216"/>
                <a:gd name="T68" fmla="*/ 29 w 215"/>
                <a:gd name="T69" fmla="*/ 55 h 216"/>
                <a:gd name="T70" fmla="*/ 46 w 215"/>
                <a:gd name="T71" fmla="*/ 56 h 216"/>
                <a:gd name="T72" fmla="*/ 53 w 215"/>
                <a:gd name="T73" fmla="*/ 31 h 216"/>
                <a:gd name="T74" fmla="*/ 81 w 215"/>
                <a:gd name="T75" fmla="*/ 33 h 216"/>
                <a:gd name="T76" fmla="*/ 95 w 215"/>
                <a:gd name="T77" fmla="*/ 30 h 216"/>
                <a:gd name="T78" fmla="*/ 117 w 215"/>
                <a:gd name="T79" fmla="*/ 30 h 216"/>
                <a:gd name="T80" fmla="*/ 130 w 215"/>
                <a:gd name="T81" fmla="*/ 33 h 216"/>
                <a:gd name="T82" fmla="*/ 159 w 215"/>
                <a:gd name="T83" fmla="*/ 30 h 216"/>
                <a:gd name="T84" fmla="*/ 158 w 215"/>
                <a:gd name="T85" fmla="*/ 49 h 216"/>
                <a:gd name="T86" fmla="*/ 183 w 215"/>
                <a:gd name="T87" fmla="*/ 53 h 216"/>
                <a:gd name="T88" fmla="*/ 181 w 215"/>
                <a:gd name="T89" fmla="*/ 82 h 216"/>
                <a:gd name="T90" fmla="*/ 185 w 215"/>
                <a:gd name="T91" fmla="*/ 95 h 216"/>
                <a:gd name="T92" fmla="*/ 186 w 215"/>
                <a:gd name="T93" fmla="*/ 118 h 216"/>
                <a:gd name="T94" fmla="*/ 183 w 215"/>
                <a:gd name="T95" fmla="*/ 13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" h="216">
                  <a:moveTo>
                    <a:pt x="215" y="126"/>
                  </a:moveTo>
                  <a:lnTo>
                    <a:pt x="215" y="87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6" y="82"/>
                  </a:lnTo>
                  <a:lnTo>
                    <a:pt x="209" y="70"/>
                  </a:lnTo>
                  <a:lnTo>
                    <a:pt x="190" y="37"/>
                  </a:lnTo>
                  <a:lnTo>
                    <a:pt x="171" y="42"/>
                  </a:lnTo>
                  <a:lnTo>
                    <a:pt x="171" y="42"/>
                  </a:lnTo>
                  <a:lnTo>
                    <a:pt x="171" y="41"/>
                  </a:lnTo>
                  <a:lnTo>
                    <a:pt x="177" y="24"/>
                  </a:lnTo>
                  <a:lnTo>
                    <a:pt x="143" y="4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5" y="0"/>
                  </a:lnTo>
                  <a:lnTo>
                    <a:pt x="86" y="0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1" y="18"/>
                  </a:lnTo>
                  <a:lnTo>
                    <a:pt x="69" y="5"/>
                  </a:lnTo>
                  <a:lnTo>
                    <a:pt x="35" y="25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22" y="38"/>
                  </a:lnTo>
                  <a:lnTo>
                    <a:pt x="3" y="71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4" y="86"/>
                  </a:lnTo>
                  <a:lnTo>
                    <a:pt x="0" y="90"/>
                  </a:lnTo>
                  <a:lnTo>
                    <a:pt x="0" y="128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5" y="137"/>
                  </a:lnTo>
                  <a:lnTo>
                    <a:pt x="4" y="146"/>
                  </a:lnTo>
                  <a:lnTo>
                    <a:pt x="23" y="179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41" y="180"/>
                  </a:lnTo>
                  <a:lnTo>
                    <a:pt x="37" y="192"/>
                  </a:lnTo>
                  <a:lnTo>
                    <a:pt x="71" y="212"/>
                  </a:lnTo>
                  <a:lnTo>
                    <a:pt x="80" y="202"/>
                  </a:lnTo>
                  <a:lnTo>
                    <a:pt x="80" y="202"/>
                  </a:lnTo>
                  <a:lnTo>
                    <a:pt x="86" y="203"/>
                  </a:lnTo>
                  <a:lnTo>
                    <a:pt x="88" y="216"/>
                  </a:lnTo>
                  <a:lnTo>
                    <a:pt x="127" y="216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6" y="201"/>
                  </a:lnTo>
                  <a:lnTo>
                    <a:pt x="144" y="211"/>
                  </a:lnTo>
                  <a:lnTo>
                    <a:pt x="179" y="191"/>
                  </a:lnTo>
                  <a:lnTo>
                    <a:pt x="174" y="177"/>
                  </a:lnTo>
                  <a:lnTo>
                    <a:pt x="174" y="177"/>
                  </a:lnTo>
                  <a:lnTo>
                    <a:pt x="177" y="173"/>
                  </a:lnTo>
                  <a:lnTo>
                    <a:pt x="191" y="177"/>
                  </a:lnTo>
                  <a:lnTo>
                    <a:pt x="210" y="144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215" y="126"/>
                  </a:lnTo>
                  <a:close/>
                  <a:moveTo>
                    <a:pt x="193" y="147"/>
                  </a:moveTo>
                  <a:lnTo>
                    <a:pt x="184" y="161"/>
                  </a:lnTo>
                  <a:lnTo>
                    <a:pt x="172" y="157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1" y="169"/>
                  </a:lnTo>
                  <a:lnTo>
                    <a:pt x="157" y="173"/>
                  </a:lnTo>
                  <a:lnTo>
                    <a:pt x="162" y="185"/>
                  </a:lnTo>
                  <a:lnTo>
                    <a:pt x="148" y="192"/>
                  </a:lnTo>
                  <a:lnTo>
                    <a:pt x="140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23" y="190"/>
                  </a:lnTo>
                  <a:lnTo>
                    <a:pt x="118" y="191"/>
                  </a:lnTo>
                  <a:lnTo>
                    <a:pt x="116" y="202"/>
                  </a:lnTo>
                  <a:lnTo>
                    <a:pt x="100" y="202"/>
                  </a:lnTo>
                  <a:lnTo>
                    <a:pt x="98" y="191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80" y="187"/>
                  </a:lnTo>
                  <a:lnTo>
                    <a:pt x="75" y="186"/>
                  </a:lnTo>
                  <a:lnTo>
                    <a:pt x="68" y="193"/>
                  </a:lnTo>
                  <a:lnTo>
                    <a:pt x="54" y="186"/>
                  </a:lnTo>
                  <a:lnTo>
                    <a:pt x="57" y="176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44" y="163"/>
                  </a:lnTo>
                  <a:lnTo>
                    <a:pt x="41" y="159"/>
                  </a:lnTo>
                  <a:lnTo>
                    <a:pt x="30" y="162"/>
                  </a:lnTo>
                  <a:lnTo>
                    <a:pt x="22" y="149"/>
                  </a:lnTo>
                  <a:lnTo>
                    <a:pt x="31" y="141"/>
                  </a:lnTo>
                  <a:lnTo>
                    <a:pt x="29" y="137"/>
                  </a:lnTo>
                  <a:lnTo>
                    <a:pt x="29" y="137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14" y="117"/>
                  </a:lnTo>
                  <a:lnTo>
                    <a:pt x="14" y="100"/>
                  </a:lnTo>
                  <a:lnTo>
                    <a:pt x="26" y="98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21" y="69"/>
                  </a:lnTo>
                  <a:lnTo>
                    <a:pt x="29" y="55"/>
                  </a:lnTo>
                  <a:lnTo>
                    <a:pt x="43" y="59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54" y="49"/>
                  </a:lnTo>
                  <a:lnTo>
                    <a:pt x="57" y="46"/>
                  </a:lnTo>
                  <a:lnTo>
                    <a:pt x="53" y="31"/>
                  </a:lnTo>
                  <a:lnTo>
                    <a:pt x="67" y="24"/>
                  </a:lnTo>
                  <a:lnTo>
                    <a:pt x="76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9" y="31"/>
                  </a:lnTo>
                  <a:lnTo>
                    <a:pt x="95" y="30"/>
                  </a:lnTo>
                  <a:lnTo>
                    <a:pt x="98" y="14"/>
                  </a:lnTo>
                  <a:lnTo>
                    <a:pt x="114" y="14"/>
                  </a:lnTo>
                  <a:lnTo>
                    <a:pt x="117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30" y="33"/>
                  </a:lnTo>
                  <a:lnTo>
                    <a:pt x="135" y="34"/>
                  </a:lnTo>
                  <a:lnTo>
                    <a:pt x="145" y="23"/>
                  </a:lnTo>
                  <a:lnTo>
                    <a:pt x="159" y="30"/>
                  </a:lnTo>
                  <a:lnTo>
                    <a:pt x="154" y="46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5" y="55"/>
                  </a:lnTo>
                  <a:lnTo>
                    <a:pt x="167" y="58"/>
                  </a:lnTo>
                  <a:lnTo>
                    <a:pt x="183" y="53"/>
                  </a:lnTo>
                  <a:lnTo>
                    <a:pt x="192" y="67"/>
                  </a:lnTo>
                  <a:lnTo>
                    <a:pt x="180" y="78"/>
                  </a:lnTo>
                  <a:lnTo>
                    <a:pt x="181" y="82"/>
                  </a:lnTo>
                  <a:lnTo>
                    <a:pt x="181" y="82"/>
                  </a:lnTo>
                  <a:lnTo>
                    <a:pt x="184" y="91"/>
                  </a:lnTo>
                  <a:lnTo>
                    <a:pt x="185" y="95"/>
                  </a:lnTo>
                  <a:lnTo>
                    <a:pt x="201" y="98"/>
                  </a:lnTo>
                  <a:lnTo>
                    <a:pt x="201" y="114"/>
                  </a:lnTo>
                  <a:lnTo>
                    <a:pt x="186" y="118"/>
                  </a:lnTo>
                  <a:lnTo>
                    <a:pt x="185" y="123"/>
                  </a:lnTo>
                  <a:lnTo>
                    <a:pt x="185" y="123"/>
                  </a:lnTo>
                  <a:lnTo>
                    <a:pt x="183" y="133"/>
                  </a:lnTo>
                  <a:lnTo>
                    <a:pt x="182" y="137"/>
                  </a:lnTo>
                  <a:lnTo>
                    <a:pt x="19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2" name="Freeform 59"/>
            <p:cNvSpPr>
              <a:spLocks noEditPoints="1"/>
            </p:cNvSpPr>
            <p:nvPr/>
          </p:nvSpPr>
          <p:spPr bwMode="auto">
            <a:xfrm>
              <a:off x="3335338" y="3232150"/>
              <a:ext cx="142875" cy="141288"/>
            </a:xfrm>
            <a:custGeom>
              <a:avLst/>
              <a:gdLst>
                <a:gd name="T0" fmla="*/ 44 w 90"/>
                <a:gd name="T1" fmla="*/ 0 h 89"/>
                <a:gd name="T2" fmla="*/ 27 w 90"/>
                <a:gd name="T3" fmla="*/ 3 h 89"/>
                <a:gd name="T4" fmla="*/ 13 w 90"/>
                <a:gd name="T5" fmla="*/ 13 h 89"/>
                <a:gd name="T6" fmla="*/ 3 w 90"/>
                <a:gd name="T7" fmla="*/ 27 h 89"/>
                <a:gd name="T8" fmla="*/ 0 w 90"/>
                <a:gd name="T9" fmla="*/ 44 h 89"/>
                <a:gd name="T10" fmla="*/ 1 w 90"/>
                <a:gd name="T11" fmla="*/ 54 h 89"/>
                <a:gd name="T12" fmla="*/ 8 w 90"/>
                <a:gd name="T13" fmla="*/ 70 h 89"/>
                <a:gd name="T14" fmla="*/ 20 w 90"/>
                <a:gd name="T15" fmla="*/ 82 h 89"/>
                <a:gd name="T16" fmla="*/ 36 w 90"/>
                <a:gd name="T17" fmla="*/ 88 h 89"/>
                <a:gd name="T18" fmla="*/ 44 w 90"/>
                <a:gd name="T19" fmla="*/ 89 h 89"/>
                <a:gd name="T20" fmla="*/ 62 w 90"/>
                <a:gd name="T21" fmla="*/ 86 h 89"/>
                <a:gd name="T22" fmla="*/ 77 w 90"/>
                <a:gd name="T23" fmla="*/ 76 h 89"/>
                <a:gd name="T24" fmla="*/ 86 w 90"/>
                <a:gd name="T25" fmla="*/ 62 h 89"/>
                <a:gd name="T26" fmla="*/ 90 w 90"/>
                <a:gd name="T27" fmla="*/ 44 h 89"/>
                <a:gd name="T28" fmla="*/ 89 w 90"/>
                <a:gd name="T29" fmla="*/ 35 h 89"/>
                <a:gd name="T30" fmla="*/ 82 w 90"/>
                <a:gd name="T31" fmla="*/ 19 h 89"/>
                <a:gd name="T32" fmla="*/ 69 w 90"/>
                <a:gd name="T33" fmla="*/ 7 h 89"/>
                <a:gd name="T34" fmla="*/ 54 w 90"/>
                <a:gd name="T35" fmla="*/ 1 h 89"/>
                <a:gd name="T36" fmla="*/ 44 w 90"/>
                <a:gd name="T37" fmla="*/ 0 h 89"/>
                <a:gd name="T38" fmla="*/ 44 w 90"/>
                <a:gd name="T39" fmla="*/ 75 h 89"/>
                <a:gd name="T40" fmla="*/ 33 w 90"/>
                <a:gd name="T41" fmla="*/ 73 h 89"/>
                <a:gd name="T42" fmla="*/ 23 w 90"/>
                <a:gd name="T43" fmla="*/ 66 h 89"/>
                <a:gd name="T44" fmla="*/ 16 w 90"/>
                <a:gd name="T45" fmla="*/ 56 h 89"/>
                <a:gd name="T46" fmla="*/ 14 w 90"/>
                <a:gd name="T47" fmla="*/ 44 h 89"/>
                <a:gd name="T48" fmla="*/ 14 w 90"/>
                <a:gd name="T49" fmla="*/ 39 h 89"/>
                <a:gd name="T50" fmla="*/ 20 w 90"/>
                <a:gd name="T51" fmla="*/ 28 h 89"/>
                <a:gd name="T52" fmla="*/ 27 w 90"/>
                <a:gd name="T53" fmla="*/ 19 h 89"/>
                <a:gd name="T54" fmla="*/ 39 w 90"/>
                <a:gd name="T55" fmla="*/ 15 h 89"/>
                <a:gd name="T56" fmla="*/ 44 w 90"/>
                <a:gd name="T57" fmla="*/ 14 h 89"/>
                <a:gd name="T58" fmla="*/ 56 w 90"/>
                <a:gd name="T59" fmla="*/ 16 h 89"/>
                <a:gd name="T60" fmla="*/ 66 w 90"/>
                <a:gd name="T61" fmla="*/ 22 h 89"/>
                <a:gd name="T62" fmla="*/ 73 w 90"/>
                <a:gd name="T63" fmla="*/ 32 h 89"/>
                <a:gd name="T64" fmla="*/ 76 w 90"/>
                <a:gd name="T65" fmla="*/ 44 h 89"/>
                <a:gd name="T66" fmla="*/ 75 w 90"/>
                <a:gd name="T67" fmla="*/ 51 h 89"/>
                <a:gd name="T68" fmla="*/ 70 w 90"/>
                <a:gd name="T69" fmla="*/ 61 h 89"/>
                <a:gd name="T70" fmla="*/ 62 w 90"/>
                <a:gd name="T71" fmla="*/ 70 h 89"/>
                <a:gd name="T72" fmla="*/ 51 w 90"/>
                <a:gd name="T73" fmla="*/ 74 h 89"/>
                <a:gd name="T74" fmla="*/ 44 w 90"/>
                <a:gd name="T75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6"/>
                  </a:lnTo>
                  <a:lnTo>
                    <a:pt x="20" y="82"/>
                  </a:lnTo>
                  <a:lnTo>
                    <a:pt x="27" y="86"/>
                  </a:lnTo>
                  <a:lnTo>
                    <a:pt x="36" y="88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69" y="82"/>
                  </a:lnTo>
                  <a:lnTo>
                    <a:pt x="77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9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9" y="35"/>
                  </a:lnTo>
                  <a:lnTo>
                    <a:pt x="86" y="27"/>
                  </a:lnTo>
                  <a:lnTo>
                    <a:pt x="82" y="19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5"/>
                  </a:moveTo>
                  <a:lnTo>
                    <a:pt x="44" y="75"/>
                  </a:lnTo>
                  <a:lnTo>
                    <a:pt x="39" y="74"/>
                  </a:lnTo>
                  <a:lnTo>
                    <a:pt x="33" y="73"/>
                  </a:lnTo>
                  <a:lnTo>
                    <a:pt x="27" y="70"/>
                  </a:lnTo>
                  <a:lnTo>
                    <a:pt x="23" y="66"/>
                  </a:lnTo>
                  <a:lnTo>
                    <a:pt x="20" y="61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7" y="19"/>
                  </a:lnTo>
                  <a:lnTo>
                    <a:pt x="33" y="16"/>
                  </a:lnTo>
                  <a:lnTo>
                    <a:pt x="39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9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3" y="32"/>
                  </a:lnTo>
                  <a:lnTo>
                    <a:pt x="75" y="39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5" y="51"/>
                  </a:lnTo>
                  <a:lnTo>
                    <a:pt x="73" y="56"/>
                  </a:lnTo>
                  <a:lnTo>
                    <a:pt x="70" y="61"/>
                  </a:lnTo>
                  <a:lnTo>
                    <a:pt x="66" y="66"/>
                  </a:lnTo>
                  <a:lnTo>
                    <a:pt x="62" y="70"/>
                  </a:lnTo>
                  <a:lnTo>
                    <a:pt x="56" y="73"/>
                  </a:lnTo>
                  <a:lnTo>
                    <a:pt x="51" y="74"/>
                  </a:lnTo>
                  <a:lnTo>
                    <a:pt x="44" y="75"/>
                  </a:lnTo>
                  <a:lnTo>
                    <a:pt x="4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3" name="Freeform 60"/>
            <p:cNvSpPr>
              <a:spLocks noEditPoints="1"/>
            </p:cNvSpPr>
            <p:nvPr/>
          </p:nvSpPr>
          <p:spPr bwMode="auto">
            <a:xfrm>
              <a:off x="3352800" y="3486150"/>
              <a:ext cx="200025" cy="201713"/>
            </a:xfrm>
            <a:custGeom>
              <a:avLst/>
              <a:gdLst>
                <a:gd name="T0" fmla="*/ 111 w 126"/>
                <a:gd name="T1" fmla="*/ 45 h 127"/>
                <a:gd name="T2" fmla="*/ 117 w 126"/>
                <a:gd name="T3" fmla="*/ 27 h 127"/>
                <a:gd name="T4" fmla="*/ 93 w 126"/>
                <a:gd name="T5" fmla="*/ 10 h 127"/>
                <a:gd name="T6" fmla="*/ 82 w 126"/>
                <a:gd name="T7" fmla="*/ 5 h 127"/>
                <a:gd name="T8" fmla="*/ 53 w 126"/>
                <a:gd name="T9" fmla="*/ 0 h 127"/>
                <a:gd name="T10" fmla="*/ 44 w 126"/>
                <a:gd name="T11" fmla="*/ 15 h 127"/>
                <a:gd name="T12" fmla="*/ 27 w 126"/>
                <a:gd name="T13" fmla="*/ 10 h 127"/>
                <a:gd name="T14" fmla="*/ 11 w 126"/>
                <a:gd name="T15" fmla="*/ 34 h 127"/>
                <a:gd name="T16" fmla="*/ 5 w 126"/>
                <a:gd name="T17" fmla="*/ 45 h 127"/>
                <a:gd name="T18" fmla="*/ 0 w 126"/>
                <a:gd name="T19" fmla="*/ 73 h 127"/>
                <a:gd name="T20" fmla="*/ 15 w 126"/>
                <a:gd name="T21" fmla="*/ 82 h 127"/>
                <a:gd name="T22" fmla="*/ 10 w 126"/>
                <a:gd name="T23" fmla="*/ 100 h 127"/>
                <a:gd name="T24" fmla="*/ 33 w 126"/>
                <a:gd name="T25" fmla="*/ 116 h 127"/>
                <a:gd name="T26" fmla="*/ 44 w 126"/>
                <a:gd name="T27" fmla="*/ 122 h 127"/>
                <a:gd name="T28" fmla="*/ 72 w 126"/>
                <a:gd name="T29" fmla="*/ 127 h 127"/>
                <a:gd name="T30" fmla="*/ 82 w 126"/>
                <a:gd name="T31" fmla="*/ 112 h 127"/>
                <a:gd name="T32" fmla="*/ 99 w 126"/>
                <a:gd name="T33" fmla="*/ 116 h 127"/>
                <a:gd name="T34" fmla="*/ 116 w 126"/>
                <a:gd name="T35" fmla="*/ 93 h 127"/>
                <a:gd name="T36" fmla="*/ 121 w 126"/>
                <a:gd name="T37" fmla="*/ 82 h 127"/>
                <a:gd name="T38" fmla="*/ 126 w 126"/>
                <a:gd name="T39" fmla="*/ 54 h 127"/>
                <a:gd name="T40" fmla="*/ 98 w 126"/>
                <a:gd name="T41" fmla="*/ 73 h 127"/>
                <a:gd name="T42" fmla="*/ 100 w 126"/>
                <a:gd name="T43" fmla="*/ 96 h 127"/>
                <a:gd name="T44" fmla="*/ 81 w 126"/>
                <a:gd name="T45" fmla="*/ 95 h 127"/>
                <a:gd name="T46" fmla="*/ 67 w 126"/>
                <a:gd name="T47" fmla="*/ 113 h 127"/>
                <a:gd name="T48" fmla="*/ 54 w 126"/>
                <a:gd name="T49" fmla="*/ 98 h 127"/>
                <a:gd name="T50" fmla="*/ 31 w 126"/>
                <a:gd name="T51" fmla="*/ 101 h 127"/>
                <a:gd name="T52" fmla="*/ 32 w 126"/>
                <a:gd name="T53" fmla="*/ 82 h 127"/>
                <a:gd name="T54" fmla="*/ 14 w 126"/>
                <a:gd name="T55" fmla="*/ 68 h 127"/>
                <a:gd name="T56" fmla="*/ 28 w 126"/>
                <a:gd name="T57" fmla="*/ 54 h 127"/>
                <a:gd name="T58" fmla="*/ 26 w 126"/>
                <a:gd name="T59" fmla="*/ 31 h 127"/>
                <a:gd name="T60" fmla="*/ 45 w 126"/>
                <a:gd name="T61" fmla="*/ 32 h 127"/>
                <a:gd name="T62" fmla="*/ 59 w 126"/>
                <a:gd name="T63" fmla="*/ 14 h 127"/>
                <a:gd name="T64" fmla="*/ 72 w 126"/>
                <a:gd name="T65" fmla="*/ 29 h 127"/>
                <a:gd name="T66" fmla="*/ 95 w 126"/>
                <a:gd name="T67" fmla="*/ 26 h 127"/>
                <a:gd name="T68" fmla="*/ 94 w 126"/>
                <a:gd name="T69" fmla="*/ 45 h 127"/>
                <a:gd name="T70" fmla="*/ 112 w 126"/>
                <a:gd name="T71" fmla="*/ 59 h 127"/>
                <a:gd name="T72" fmla="*/ 98 w 126"/>
                <a:gd name="T73" fmla="*/ 7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7">
                  <a:moveTo>
                    <a:pt x="121" y="47"/>
                  </a:moveTo>
                  <a:lnTo>
                    <a:pt x="111" y="45"/>
                  </a:lnTo>
                  <a:lnTo>
                    <a:pt x="117" y="35"/>
                  </a:lnTo>
                  <a:lnTo>
                    <a:pt x="117" y="27"/>
                  </a:lnTo>
                  <a:lnTo>
                    <a:pt x="102" y="12"/>
                  </a:lnTo>
                  <a:lnTo>
                    <a:pt x="93" y="10"/>
                  </a:lnTo>
                  <a:lnTo>
                    <a:pt x="84" y="16"/>
                  </a:lnTo>
                  <a:lnTo>
                    <a:pt x="82" y="5"/>
                  </a:lnTo>
                  <a:lnTo>
                    <a:pt x="75" y="0"/>
                  </a:lnTo>
                  <a:lnTo>
                    <a:pt x="53" y="0"/>
                  </a:lnTo>
                  <a:lnTo>
                    <a:pt x="46" y="5"/>
                  </a:lnTo>
                  <a:lnTo>
                    <a:pt x="44" y="15"/>
                  </a:lnTo>
                  <a:lnTo>
                    <a:pt x="36" y="9"/>
                  </a:lnTo>
                  <a:lnTo>
                    <a:pt x="27" y="10"/>
                  </a:lnTo>
                  <a:lnTo>
                    <a:pt x="12" y="26"/>
                  </a:lnTo>
                  <a:lnTo>
                    <a:pt x="11" y="34"/>
                  </a:lnTo>
                  <a:lnTo>
                    <a:pt x="15" y="43"/>
                  </a:lnTo>
                  <a:lnTo>
                    <a:pt x="5" y="45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5" y="80"/>
                  </a:lnTo>
                  <a:lnTo>
                    <a:pt x="15" y="82"/>
                  </a:lnTo>
                  <a:lnTo>
                    <a:pt x="9" y="91"/>
                  </a:lnTo>
                  <a:lnTo>
                    <a:pt x="10" y="100"/>
                  </a:lnTo>
                  <a:lnTo>
                    <a:pt x="25" y="115"/>
                  </a:lnTo>
                  <a:lnTo>
                    <a:pt x="33" y="116"/>
                  </a:lnTo>
                  <a:lnTo>
                    <a:pt x="42" y="111"/>
                  </a:lnTo>
                  <a:lnTo>
                    <a:pt x="44" y="122"/>
                  </a:lnTo>
                  <a:lnTo>
                    <a:pt x="52" y="127"/>
                  </a:lnTo>
                  <a:lnTo>
                    <a:pt x="72" y="127"/>
                  </a:lnTo>
                  <a:lnTo>
                    <a:pt x="80" y="122"/>
                  </a:lnTo>
                  <a:lnTo>
                    <a:pt x="82" y="112"/>
                  </a:lnTo>
                  <a:lnTo>
                    <a:pt x="91" y="117"/>
                  </a:lnTo>
                  <a:lnTo>
                    <a:pt x="99" y="116"/>
                  </a:lnTo>
                  <a:lnTo>
                    <a:pt x="114" y="101"/>
                  </a:lnTo>
                  <a:lnTo>
                    <a:pt x="116" y="93"/>
                  </a:lnTo>
                  <a:lnTo>
                    <a:pt x="111" y="84"/>
                  </a:lnTo>
                  <a:lnTo>
                    <a:pt x="121" y="82"/>
                  </a:lnTo>
                  <a:lnTo>
                    <a:pt x="126" y="75"/>
                  </a:lnTo>
                  <a:lnTo>
                    <a:pt x="126" y="54"/>
                  </a:lnTo>
                  <a:lnTo>
                    <a:pt x="121" y="47"/>
                  </a:lnTo>
                  <a:close/>
                  <a:moveTo>
                    <a:pt x="98" y="73"/>
                  </a:moveTo>
                  <a:lnTo>
                    <a:pt x="94" y="84"/>
                  </a:lnTo>
                  <a:lnTo>
                    <a:pt x="100" y="96"/>
                  </a:lnTo>
                  <a:lnTo>
                    <a:pt x="94" y="102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7" y="113"/>
                  </a:lnTo>
                  <a:lnTo>
                    <a:pt x="57" y="113"/>
                  </a:lnTo>
                  <a:lnTo>
                    <a:pt x="54" y="98"/>
                  </a:lnTo>
                  <a:lnTo>
                    <a:pt x="43" y="94"/>
                  </a:lnTo>
                  <a:lnTo>
                    <a:pt x="31" y="101"/>
                  </a:lnTo>
                  <a:lnTo>
                    <a:pt x="24" y="94"/>
                  </a:lnTo>
                  <a:lnTo>
                    <a:pt x="32" y="82"/>
                  </a:lnTo>
                  <a:lnTo>
                    <a:pt x="28" y="71"/>
                  </a:lnTo>
                  <a:lnTo>
                    <a:pt x="14" y="68"/>
                  </a:lnTo>
                  <a:lnTo>
                    <a:pt x="14" y="58"/>
                  </a:lnTo>
                  <a:lnTo>
                    <a:pt x="28" y="54"/>
                  </a:lnTo>
                  <a:lnTo>
                    <a:pt x="32" y="44"/>
                  </a:lnTo>
                  <a:lnTo>
                    <a:pt x="26" y="31"/>
                  </a:lnTo>
                  <a:lnTo>
                    <a:pt x="32" y="24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9" y="14"/>
                  </a:lnTo>
                  <a:lnTo>
                    <a:pt x="69" y="14"/>
                  </a:lnTo>
                  <a:lnTo>
                    <a:pt x="72" y="29"/>
                  </a:lnTo>
                  <a:lnTo>
                    <a:pt x="83" y="33"/>
                  </a:lnTo>
                  <a:lnTo>
                    <a:pt x="95" y="26"/>
                  </a:lnTo>
                  <a:lnTo>
                    <a:pt x="103" y="33"/>
                  </a:lnTo>
                  <a:lnTo>
                    <a:pt x="94" y="45"/>
                  </a:lnTo>
                  <a:lnTo>
                    <a:pt x="98" y="56"/>
                  </a:lnTo>
                  <a:lnTo>
                    <a:pt x="112" y="59"/>
                  </a:lnTo>
                  <a:lnTo>
                    <a:pt x="112" y="70"/>
                  </a:lnTo>
                  <a:lnTo>
                    <a:pt x="9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4" name="Freeform 61"/>
            <p:cNvSpPr>
              <a:spLocks noEditPoints="1"/>
            </p:cNvSpPr>
            <p:nvPr/>
          </p:nvSpPr>
          <p:spPr bwMode="auto">
            <a:xfrm>
              <a:off x="3414713" y="3549650"/>
              <a:ext cx="74613" cy="74613"/>
            </a:xfrm>
            <a:custGeom>
              <a:avLst/>
              <a:gdLst>
                <a:gd name="T0" fmla="*/ 24 w 47"/>
                <a:gd name="T1" fmla="*/ 0 h 47"/>
                <a:gd name="T2" fmla="*/ 24 w 47"/>
                <a:gd name="T3" fmla="*/ 0 h 47"/>
                <a:gd name="T4" fmla="*/ 19 w 47"/>
                <a:gd name="T5" fmla="*/ 0 h 47"/>
                <a:gd name="T6" fmla="*/ 15 w 47"/>
                <a:gd name="T7" fmla="*/ 2 h 47"/>
                <a:gd name="T8" fmla="*/ 11 w 47"/>
                <a:gd name="T9" fmla="*/ 4 h 47"/>
                <a:gd name="T10" fmla="*/ 7 w 47"/>
                <a:gd name="T11" fmla="*/ 6 h 47"/>
                <a:gd name="T12" fmla="*/ 4 w 47"/>
                <a:gd name="T13" fmla="*/ 10 h 47"/>
                <a:gd name="T14" fmla="*/ 2 w 47"/>
                <a:gd name="T15" fmla="*/ 14 h 47"/>
                <a:gd name="T16" fmla="*/ 1 w 47"/>
                <a:gd name="T17" fmla="*/ 19 h 47"/>
                <a:gd name="T18" fmla="*/ 0 w 47"/>
                <a:gd name="T19" fmla="*/ 23 h 47"/>
                <a:gd name="T20" fmla="*/ 0 w 47"/>
                <a:gd name="T21" fmla="*/ 23 h 47"/>
                <a:gd name="T22" fmla="*/ 1 w 47"/>
                <a:gd name="T23" fmla="*/ 28 h 47"/>
                <a:gd name="T24" fmla="*/ 2 w 47"/>
                <a:gd name="T25" fmla="*/ 33 h 47"/>
                <a:gd name="T26" fmla="*/ 4 w 47"/>
                <a:gd name="T27" fmla="*/ 36 h 47"/>
                <a:gd name="T28" fmla="*/ 7 w 47"/>
                <a:gd name="T29" fmla="*/ 41 h 47"/>
                <a:gd name="T30" fmla="*/ 11 w 47"/>
                <a:gd name="T31" fmla="*/ 43 h 47"/>
                <a:gd name="T32" fmla="*/ 15 w 47"/>
                <a:gd name="T33" fmla="*/ 45 h 47"/>
                <a:gd name="T34" fmla="*/ 19 w 47"/>
                <a:gd name="T35" fmla="*/ 47 h 47"/>
                <a:gd name="T36" fmla="*/ 24 w 47"/>
                <a:gd name="T37" fmla="*/ 47 h 47"/>
                <a:gd name="T38" fmla="*/ 24 w 47"/>
                <a:gd name="T39" fmla="*/ 47 h 47"/>
                <a:gd name="T40" fmla="*/ 29 w 47"/>
                <a:gd name="T41" fmla="*/ 47 h 47"/>
                <a:gd name="T42" fmla="*/ 33 w 47"/>
                <a:gd name="T43" fmla="*/ 45 h 47"/>
                <a:gd name="T44" fmla="*/ 38 w 47"/>
                <a:gd name="T45" fmla="*/ 43 h 47"/>
                <a:gd name="T46" fmla="*/ 41 w 47"/>
                <a:gd name="T47" fmla="*/ 41 h 47"/>
                <a:gd name="T48" fmla="*/ 44 w 47"/>
                <a:gd name="T49" fmla="*/ 36 h 47"/>
                <a:gd name="T50" fmla="*/ 46 w 47"/>
                <a:gd name="T51" fmla="*/ 33 h 47"/>
                <a:gd name="T52" fmla="*/ 47 w 47"/>
                <a:gd name="T53" fmla="*/ 28 h 47"/>
                <a:gd name="T54" fmla="*/ 47 w 47"/>
                <a:gd name="T55" fmla="*/ 23 h 47"/>
                <a:gd name="T56" fmla="*/ 47 w 47"/>
                <a:gd name="T57" fmla="*/ 23 h 47"/>
                <a:gd name="T58" fmla="*/ 47 w 47"/>
                <a:gd name="T59" fmla="*/ 19 h 47"/>
                <a:gd name="T60" fmla="*/ 46 w 47"/>
                <a:gd name="T61" fmla="*/ 14 h 47"/>
                <a:gd name="T62" fmla="*/ 44 w 47"/>
                <a:gd name="T63" fmla="*/ 10 h 47"/>
                <a:gd name="T64" fmla="*/ 41 w 47"/>
                <a:gd name="T65" fmla="*/ 6 h 47"/>
                <a:gd name="T66" fmla="*/ 38 w 47"/>
                <a:gd name="T67" fmla="*/ 4 h 47"/>
                <a:gd name="T68" fmla="*/ 33 w 47"/>
                <a:gd name="T69" fmla="*/ 2 h 47"/>
                <a:gd name="T70" fmla="*/ 29 w 47"/>
                <a:gd name="T71" fmla="*/ 0 h 47"/>
                <a:gd name="T72" fmla="*/ 24 w 47"/>
                <a:gd name="T73" fmla="*/ 0 h 47"/>
                <a:gd name="T74" fmla="*/ 24 w 47"/>
                <a:gd name="T75" fmla="*/ 0 h 47"/>
                <a:gd name="T76" fmla="*/ 24 w 47"/>
                <a:gd name="T77" fmla="*/ 33 h 47"/>
                <a:gd name="T78" fmla="*/ 24 w 47"/>
                <a:gd name="T79" fmla="*/ 33 h 47"/>
                <a:gd name="T80" fmla="*/ 20 w 47"/>
                <a:gd name="T81" fmla="*/ 32 h 47"/>
                <a:gd name="T82" fmla="*/ 17 w 47"/>
                <a:gd name="T83" fmla="*/ 30 h 47"/>
                <a:gd name="T84" fmla="*/ 15 w 47"/>
                <a:gd name="T85" fmla="*/ 27 h 47"/>
                <a:gd name="T86" fmla="*/ 15 w 47"/>
                <a:gd name="T87" fmla="*/ 23 h 47"/>
                <a:gd name="T88" fmla="*/ 15 w 47"/>
                <a:gd name="T89" fmla="*/ 23 h 47"/>
                <a:gd name="T90" fmla="*/ 15 w 47"/>
                <a:gd name="T91" fmla="*/ 20 h 47"/>
                <a:gd name="T92" fmla="*/ 17 w 47"/>
                <a:gd name="T93" fmla="*/ 17 h 47"/>
                <a:gd name="T94" fmla="*/ 20 w 47"/>
                <a:gd name="T95" fmla="*/ 15 h 47"/>
                <a:gd name="T96" fmla="*/ 24 w 47"/>
                <a:gd name="T97" fmla="*/ 14 h 47"/>
                <a:gd name="T98" fmla="*/ 24 w 47"/>
                <a:gd name="T99" fmla="*/ 14 h 47"/>
                <a:gd name="T100" fmla="*/ 28 w 47"/>
                <a:gd name="T101" fmla="*/ 15 h 47"/>
                <a:gd name="T102" fmla="*/ 31 w 47"/>
                <a:gd name="T103" fmla="*/ 17 h 47"/>
                <a:gd name="T104" fmla="*/ 33 w 47"/>
                <a:gd name="T105" fmla="*/ 20 h 47"/>
                <a:gd name="T106" fmla="*/ 33 w 47"/>
                <a:gd name="T107" fmla="*/ 23 h 47"/>
                <a:gd name="T108" fmla="*/ 33 w 47"/>
                <a:gd name="T109" fmla="*/ 23 h 47"/>
                <a:gd name="T110" fmla="*/ 33 w 47"/>
                <a:gd name="T111" fmla="*/ 27 h 47"/>
                <a:gd name="T112" fmla="*/ 31 w 47"/>
                <a:gd name="T113" fmla="*/ 30 h 47"/>
                <a:gd name="T114" fmla="*/ 28 w 47"/>
                <a:gd name="T115" fmla="*/ 32 h 47"/>
                <a:gd name="T116" fmla="*/ 24 w 47"/>
                <a:gd name="T117" fmla="*/ 33 h 47"/>
                <a:gd name="T118" fmla="*/ 24 w 47"/>
                <a:gd name="T1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1" y="43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8" y="43"/>
                  </a:lnTo>
                  <a:lnTo>
                    <a:pt x="41" y="41"/>
                  </a:lnTo>
                  <a:lnTo>
                    <a:pt x="44" y="36"/>
                  </a:lnTo>
                  <a:lnTo>
                    <a:pt x="46" y="33"/>
                  </a:lnTo>
                  <a:lnTo>
                    <a:pt x="47" y="28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33"/>
                  </a:moveTo>
                  <a:lnTo>
                    <a:pt x="24" y="33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5" y="27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1" y="30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2921000" y="3421063"/>
              <a:ext cx="165100" cy="163513"/>
            </a:xfrm>
            <a:custGeom>
              <a:avLst/>
              <a:gdLst>
                <a:gd name="T0" fmla="*/ 104 w 104"/>
                <a:gd name="T1" fmla="*/ 14 h 103"/>
                <a:gd name="T2" fmla="*/ 104 w 104"/>
                <a:gd name="T3" fmla="*/ 0 h 103"/>
                <a:gd name="T4" fmla="*/ 104 w 104"/>
                <a:gd name="T5" fmla="*/ 0 h 103"/>
                <a:gd name="T6" fmla="*/ 93 w 104"/>
                <a:gd name="T7" fmla="*/ 0 h 103"/>
                <a:gd name="T8" fmla="*/ 83 w 104"/>
                <a:gd name="T9" fmla="*/ 2 h 103"/>
                <a:gd name="T10" fmla="*/ 73 w 104"/>
                <a:gd name="T11" fmla="*/ 4 h 103"/>
                <a:gd name="T12" fmla="*/ 64 w 104"/>
                <a:gd name="T13" fmla="*/ 7 h 103"/>
                <a:gd name="T14" fmla="*/ 54 w 104"/>
                <a:gd name="T15" fmla="*/ 11 h 103"/>
                <a:gd name="T16" fmla="*/ 45 w 104"/>
                <a:gd name="T17" fmla="*/ 17 h 103"/>
                <a:gd name="T18" fmla="*/ 38 w 104"/>
                <a:gd name="T19" fmla="*/ 23 h 103"/>
                <a:gd name="T20" fmla="*/ 30 w 104"/>
                <a:gd name="T21" fmla="*/ 30 h 103"/>
                <a:gd name="T22" fmla="*/ 24 w 104"/>
                <a:gd name="T23" fmla="*/ 37 h 103"/>
                <a:gd name="T24" fmla="*/ 17 w 104"/>
                <a:gd name="T25" fmla="*/ 45 h 103"/>
                <a:gd name="T26" fmla="*/ 13 w 104"/>
                <a:gd name="T27" fmla="*/ 54 h 103"/>
                <a:gd name="T28" fmla="*/ 7 w 104"/>
                <a:gd name="T29" fmla="*/ 62 h 103"/>
                <a:gd name="T30" fmla="*/ 4 w 104"/>
                <a:gd name="T31" fmla="*/ 72 h 103"/>
                <a:gd name="T32" fmla="*/ 2 w 104"/>
                <a:gd name="T33" fmla="*/ 82 h 103"/>
                <a:gd name="T34" fmla="*/ 0 w 104"/>
                <a:gd name="T35" fmla="*/ 92 h 103"/>
                <a:gd name="T36" fmla="*/ 0 w 104"/>
                <a:gd name="T37" fmla="*/ 103 h 103"/>
                <a:gd name="T38" fmla="*/ 14 w 104"/>
                <a:gd name="T39" fmla="*/ 103 h 103"/>
                <a:gd name="T40" fmla="*/ 14 w 104"/>
                <a:gd name="T41" fmla="*/ 103 h 103"/>
                <a:gd name="T42" fmla="*/ 14 w 104"/>
                <a:gd name="T43" fmla="*/ 94 h 103"/>
                <a:gd name="T44" fmla="*/ 16 w 104"/>
                <a:gd name="T45" fmla="*/ 85 h 103"/>
                <a:gd name="T46" fmla="*/ 18 w 104"/>
                <a:gd name="T47" fmla="*/ 76 h 103"/>
                <a:gd name="T48" fmla="*/ 21 w 104"/>
                <a:gd name="T49" fmla="*/ 68 h 103"/>
                <a:gd name="T50" fmla="*/ 25 w 104"/>
                <a:gd name="T51" fmla="*/ 60 h 103"/>
                <a:gd name="T52" fmla="*/ 29 w 104"/>
                <a:gd name="T53" fmla="*/ 53 h 103"/>
                <a:gd name="T54" fmla="*/ 34 w 104"/>
                <a:gd name="T55" fmla="*/ 46 h 103"/>
                <a:gd name="T56" fmla="*/ 40 w 104"/>
                <a:gd name="T57" fmla="*/ 40 h 103"/>
                <a:gd name="T58" fmla="*/ 46 w 104"/>
                <a:gd name="T59" fmla="*/ 34 h 103"/>
                <a:gd name="T60" fmla="*/ 54 w 104"/>
                <a:gd name="T61" fmla="*/ 29 h 103"/>
                <a:gd name="T62" fmla="*/ 61 w 104"/>
                <a:gd name="T63" fmla="*/ 24 h 103"/>
                <a:gd name="T64" fmla="*/ 69 w 104"/>
                <a:gd name="T65" fmla="*/ 20 h 103"/>
                <a:gd name="T66" fmla="*/ 77 w 104"/>
                <a:gd name="T67" fmla="*/ 17 h 103"/>
                <a:gd name="T68" fmla="*/ 85 w 104"/>
                <a:gd name="T69" fmla="*/ 15 h 103"/>
                <a:gd name="T70" fmla="*/ 95 w 104"/>
                <a:gd name="T71" fmla="*/ 14 h 103"/>
                <a:gd name="T72" fmla="*/ 104 w 104"/>
                <a:gd name="T73" fmla="*/ 14 h 103"/>
                <a:gd name="T74" fmla="*/ 104 w 104"/>
                <a:gd name="T75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3">
                  <a:moveTo>
                    <a:pt x="104" y="14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7"/>
                  </a:lnTo>
                  <a:lnTo>
                    <a:pt x="54" y="11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4" y="37"/>
                  </a:lnTo>
                  <a:lnTo>
                    <a:pt x="17" y="45"/>
                  </a:lnTo>
                  <a:lnTo>
                    <a:pt x="13" y="54"/>
                  </a:lnTo>
                  <a:lnTo>
                    <a:pt x="7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0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94"/>
                  </a:lnTo>
                  <a:lnTo>
                    <a:pt x="16" y="85"/>
                  </a:lnTo>
                  <a:lnTo>
                    <a:pt x="18" y="76"/>
                  </a:lnTo>
                  <a:lnTo>
                    <a:pt x="21" y="68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54" y="29"/>
                  </a:lnTo>
                  <a:lnTo>
                    <a:pt x="61" y="24"/>
                  </a:lnTo>
                  <a:lnTo>
                    <a:pt x="69" y="20"/>
                  </a:lnTo>
                  <a:lnTo>
                    <a:pt x="77" y="17"/>
                  </a:lnTo>
                  <a:lnTo>
                    <a:pt x="85" y="15"/>
                  </a:lnTo>
                  <a:lnTo>
                    <a:pt x="95" y="14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56" name="Freeform 47"/>
          <p:cNvSpPr>
            <a:spLocks noEditPoints="1"/>
          </p:cNvSpPr>
          <p:nvPr/>
        </p:nvSpPr>
        <p:spPr bwMode="auto">
          <a:xfrm>
            <a:off x="5073591" y="3751748"/>
            <a:ext cx="214565" cy="225249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9" presetID="3" presetClass="entr" presetSubtype="1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4" grpId="0" animBg="1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9" presetID="3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9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4" grpId="0" animBg="1"/>
          <p:bldP spid="56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演示</Application>
  <PresentationFormat>宽屏</PresentationFormat>
  <Paragraphs>130</Paragraphs>
  <Slides>10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Tahoma</vt:lpstr>
      <vt:lpstr>Calibri</vt:lpstr>
      <vt:lpstr>Lato Light</vt:lpstr>
      <vt:lpstr>Segoe Print</vt:lpstr>
      <vt:lpstr>Lato Regular</vt:lpstr>
      <vt:lpstr>Arial Unicode MS</vt:lpstr>
      <vt:lpstr>Microsoft Sans Serif</vt:lpstr>
      <vt:lpstr>Yoon 윤고딕 550_TT</vt:lpstr>
      <vt:lpstr>Malgun Gothic</vt:lpstr>
      <vt:lpstr>Fira Sans SemiBold Italic</vt:lpstr>
      <vt:lpstr>Clear Sans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Subway</cp:lastModifiedBy>
  <cp:revision>6</cp:revision>
  <dcterms:created xsi:type="dcterms:W3CDTF">2017-03-10T09:23:00Z</dcterms:created>
  <dcterms:modified xsi:type="dcterms:W3CDTF">2020-12-07T15:22:56Z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