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7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6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2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AD73-E113-491D-BF96-96C1594DC8FD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FBFA-E209-42F8-8C76-1B19C7E58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8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문체부 쓰기 정체" panose="02030609000101010101" pitchFamily="17" charset="-127"/>
              </a:rPr>
              <a:t>다너를</a:t>
            </a:r>
            <a:r>
              <a:rPr lang="ko-KR" altLang="en-US" dirty="0">
                <a:ea typeface="문체부 쓰기 정체" panose="02030609000101010101" pitchFamily="17" charset="-127"/>
              </a:rPr>
              <a:t> 위한 시간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8575" y="4333875"/>
            <a:ext cx="3838575" cy="195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>
                <a:ea typeface="문체부 쓰기 정체" panose="02030609000101010101" pitchFamily="17" charset="-127"/>
              </a:rPr>
              <a:t>2017-01-25    </a:t>
            </a:r>
          </a:p>
          <a:p>
            <a:pPr algn="r">
              <a:lnSpc>
                <a:spcPct val="150000"/>
              </a:lnSpc>
            </a:pPr>
            <a:r>
              <a:rPr lang="ko-KR" altLang="en-US" sz="2800" dirty="0">
                <a:ea typeface="문체부 쓰기 정체" panose="02030609000101010101" pitchFamily="17" charset="-127"/>
              </a:rPr>
              <a:t>자바개인프로젝트초안</a:t>
            </a:r>
            <a:endParaRPr lang="en-US" altLang="ko-KR" sz="2800" dirty="0">
              <a:ea typeface="문체부 쓰기 정체" panose="02030609000101010101" pitchFamily="17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800" b="1" dirty="0" err="1">
                <a:ea typeface="문체부 쓰기 정체" panose="02030609000101010101" pitchFamily="17" charset="-127"/>
              </a:rPr>
              <a:t>유한결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6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바쁜 일상 속 </a:t>
            </a:r>
            <a:r>
              <a:rPr lang="en-US" altLang="ko-KR" sz="3000" dirty="0"/>
              <a:t>,</a:t>
            </a:r>
          </a:p>
          <a:p>
            <a:pPr marL="0" indent="0">
              <a:buNone/>
            </a:pPr>
            <a:r>
              <a:rPr lang="ko-KR" altLang="en-US" sz="3000" dirty="0"/>
              <a:t>    영어 </a:t>
            </a:r>
            <a:r>
              <a:rPr lang="ko-KR" altLang="en-US" b="1" dirty="0"/>
              <a:t>단어</a:t>
            </a:r>
            <a:r>
              <a:rPr lang="ko-KR" altLang="en-US" sz="3000" dirty="0"/>
              <a:t>를 쉽게 외울 수 있도록 도와줄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9" y="2984654"/>
            <a:ext cx="7591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3248025" cy="4525963"/>
          </a:xfrm>
        </p:spPr>
        <p:txBody>
          <a:bodyPr/>
          <a:lstStyle/>
          <a:p>
            <a:pPr lvl="0">
              <a:buClr>
                <a:srgbClr val="6BA2DF"/>
              </a:buClr>
            </a:pPr>
            <a:r>
              <a:rPr lang="ko-KR" altLang="en-US" b="1" dirty="0">
                <a:solidFill>
                  <a:prstClr val="black"/>
                </a:solidFill>
                <a:ea typeface="문체부 쓰기 정체" panose="02030609000101010101" pitchFamily="17" charset="-127"/>
              </a:rPr>
              <a:t>단어장</a:t>
            </a:r>
            <a:endParaRPr lang="en-US" altLang="ko-KR" b="1" dirty="0">
              <a:solidFill>
                <a:prstClr val="black"/>
              </a:solidFill>
              <a:ea typeface="문체부 쓰기 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 err="1">
                <a:ea typeface="문체부 쓰기 정체" panose="02030609000101010101" pitchFamily="17" charset="-127"/>
              </a:rPr>
              <a:t>영단어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품사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의미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pPr marL="0" indent="0"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예문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48162" y="1600200"/>
            <a:ext cx="3248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BA2DF"/>
              </a:buClr>
            </a:pPr>
            <a:r>
              <a:rPr lang="ko-KR" altLang="en-US" b="1" dirty="0">
                <a:solidFill>
                  <a:prstClr val="black"/>
                </a:solidFill>
                <a:ea typeface="문체부 쓰기 정체" panose="02030609000101010101" pitchFamily="17" charset="-127"/>
              </a:rPr>
              <a:t>사용자</a:t>
            </a:r>
            <a:endParaRPr lang="en-US" altLang="ko-KR" b="1" dirty="0">
              <a:solidFill>
                <a:prstClr val="black"/>
              </a:solidFill>
              <a:ea typeface="문체부 쓰기 정체" panose="02030609000101010101" pitchFamily="17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ID</a:t>
            </a:r>
          </a:p>
          <a:p>
            <a:pPr marL="0" indent="0">
              <a:buFont typeface="Wingdings 3" pitchFamily="18" charset="2"/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레벨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진도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아이템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dirty="0">
                <a:ea typeface="문체부 쓰기 정체" panose="02030609000101010101" pitchFamily="17" charset="-127"/>
              </a:rPr>
              <a:t>  - </a:t>
            </a:r>
            <a:r>
              <a:rPr lang="ko-KR" altLang="en-US" dirty="0">
                <a:ea typeface="문체부 쓰기 정체" panose="02030609000101010101" pitchFamily="17" charset="-127"/>
              </a:rPr>
              <a:t>히스토리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86724" y="1600200"/>
            <a:ext cx="3248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BA2DF"/>
              </a:buClr>
            </a:pPr>
            <a:r>
              <a:rPr lang="ko-KR" altLang="en-US" b="1" dirty="0">
                <a:solidFill>
                  <a:prstClr val="black"/>
                </a:solidFill>
                <a:ea typeface="문체부 쓰기 정체" panose="02030609000101010101" pitchFamily="17" charset="-127"/>
              </a:rPr>
              <a:t>아이템</a:t>
            </a:r>
            <a:endParaRPr lang="en-US" altLang="ko-KR" b="1" dirty="0">
              <a:solidFill>
                <a:prstClr val="black"/>
              </a:solidFill>
              <a:ea typeface="문체부 쓰기 정체" panose="02030609000101010101" pitchFamily="17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ID</a:t>
            </a:r>
          </a:p>
          <a:p>
            <a:pPr marL="0" indent="0">
              <a:buFont typeface="Wingdings 3" pitchFamily="18" charset="2"/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종류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dirty="0">
                <a:ea typeface="문체부 쓰기 정체" panose="02030609000101010101" pitchFamily="17" charset="-127"/>
              </a:rPr>
              <a:t>  </a:t>
            </a:r>
            <a:r>
              <a:rPr lang="en-US" altLang="ko-KR" dirty="0">
                <a:ea typeface="문체부 쓰기 정체" panose="02030609000101010101" pitchFamily="17" charset="-127"/>
              </a:rPr>
              <a:t>- </a:t>
            </a:r>
            <a:r>
              <a:rPr lang="ko-KR" altLang="en-US" dirty="0">
                <a:ea typeface="문체부 쓰기 정체" panose="02030609000101010101" pitchFamily="17" charset="-127"/>
              </a:rPr>
              <a:t>사용 여부</a:t>
            </a:r>
          </a:p>
        </p:txBody>
      </p:sp>
    </p:spTree>
    <p:extLst>
      <p:ext uri="{BB962C8B-B14F-4D97-AF65-F5344CB8AC3E}">
        <p14:creationId xmlns:p14="http://schemas.microsoft.com/office/powerpoint/2010/main" val="43114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US" altLang="ko-KR" dirty="0"/>
              <a:t>VIEW1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9" y="2614936"/>
            <a:ext cx="3067264" cy="3589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935" y="2614936"/>
            <a:ext cx="3090325" cy="35896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614936"/>
            <a:ext cx="3097997" cy="35896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536" y="3464616"/>
            <a:ext cx="2175122" cy="2580521"/>
          </a:xfrm>
          <a:prstGeom prst="rect">
            <a:avLst/>
          </a:prstGeom>
        </p:spPr>
      </p:pic>
      <p:sp>
        <p:nvSpPr>
          <p:cNvPr id="10" name="화살표: 오른쪽으로 구부러짐 9"/>
          <p:cNvSpPr/>
          <p:nvPr/>
        </p:nvSpPr>
        <p:spPr>
          <a:xfrm rot="16200000">
            <a:off x="4527959" y="6059472"/>
            <a:ext cx="399495" cy="9854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으로 구부러짐 12"/>
          <p:cNvSpPr/>
          <p:nvPr/>
        </p:nvSpPr>
        <p:spPr>
          <a:xfrm rot="16200000">
            <a:off x="7939188" y="6059472"/>
            <a:ext cx="399495" cy="9854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0014" y="4822883"/>
            <a:ext cx="268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Ex) </a:t>
            </a:r>
            <a:r>
              <a:rPr lang="en-US" altLang="ko-KR" sz="1200" dirty="0">
                <a:latin typeface="+mn-ea"/>
              </a:rPr>
              <a:t>Oh my god! She’s awesome.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526" y="-34395"/>
            <a:ext cx="2091622" cy="2501467"/>
          </a:xfrm>
          <a:prstGeom prst="rect">
            <a:avLst/>
          </a:prstGeom>
        </p:spPr>
      </p:pic>
      <p:sp>
        <p:nvSpPr>
          <p:cNvPr id="11" name="화살표: 오른쪽으로 구부러짐 10"/>
          <p:cNvSpPr/>
          <p:nvPr/>
        </p:nvSpPr>
        <p:spPr>
          <a:xfrm rot="788976">
            <a:off x="597173" y="762564"/>
            <a:ext cx="1074284" cy="22607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4525" y="905256"/>
            <a:ext cx="929259" cy="356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0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925" y="506996"/>
            <a:ext cx="10972800" cy="960120"/>
          </a:xfrm>
        </p:spPr>
        <p:txBody>
          <a:bodyPr/>
          <a:lstStyle/>
          <a:p>
            <a:r>
              <a:rPr lang="en-US" altLang="ko-KR" dirty="0"/>
              <a:t>VIEW2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40" y="2485759"/>
            <a:ext cx="2983080" cy="3466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452" y="2485759"/>
            <a:ext cx="2997018" cy="34661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6" y="57592"/>
            <a:ext cx="2694224" cy="32221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237" y="2485759"/>
            <a:ext cx="3038521" cy="3466117"/>
          </a:xfrm>
          <a:prstGeom prst="rect">
            <a:avLst/>
          </a:prstGeom>
        </p:spPr>
      </p:pic>
      <p:sp>
        <p:nvSpPr>
          <p:cNvPr id="7" name="화살표: 오른쪽으로 구부러짐 6"/>
          <p:cNvSpPr/>
          <p:nvPr/>
        </p:nvSpPr>
        <p:spPr>
          <a:xfrm rot="16200000">
            <a:off x="5844369" y="2924297"/>
            <a:ext cx="1221086" cy="646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오른쪽으로 구부러짐 7"/>
          <p:cNvSpPr/>
          <p:nvPr/>
        </p:nvSpPr>
        <p:spPr>
          <a:xfrm rot="14489952">
            <a:off x="4904717" y="3859645"/>
            <a:ext cx="592880" cy="19207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왼쪽으로 구부러짐 11"/>
          <p:cNvSpPr/>
          <p:nvPr/>
        </p:nvSpPr>
        <p:spPr>
          <a:xfrm rot="19040441">
            <a:off x="2492233" y="1558647"/>
            <a:ext cx="644647" cy="13251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525" y="1743075"/>
            <a:ext cx="1238712" cy="4667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/>
              <a:t>Model-View-Controller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982" y="2087363"/>
            <a:ext cx="3477089" cy="1847127"/>
          </a:xfrm>
          <a:solidFill>
            <a:schemeClr val="accent1">
              <a:lumMod val="20000"/>
              <a:lumOff val="80000"/>
            </a:schemeClr>
          </a:solidFill>
          <a:ln w="22225">
            <a:solidFill>
              <a:srgbClr val="4D76A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      View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b="1" dirty="0"/>
              <a:t>0. </a:t>
            </a:r>
            <a:r>
              <a:rPr lang="en-US" altLang="ko-KR" sz="1600" b="1" dirty="0" err="1"/>
              <a:t>MainFrame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dirty="0"/>
              <a:t>1. </a:t>
            </a:r>
            <a:r>
              <a:rPr lang="en-US" altLang="ko-KR" sz="1600" dirty="0" err="1"/>
              <a:t>StudyFrame</a:t>
            </a:r>
            <a:r>
              <a:rPr lang="en-US" altLang="ko-KR" sz="1600" dirty="0"/>
              <a:t>     </a:t>
            </a: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dirty="0"/>
              <a:t>4. </a:t>
            </a:r>
            <a:r>
              <a:rPr lang="en-US" altLang="ko-KR" sz="1600" dirty="0" err="1"/>
              <a:t>MyInfoFrame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dirty="0"/>
              <a:t>2. </a:t>
            </a:r>
            <a:r>
              <a:rPr lang="en-US" altLang="ko-KR" sz="1600" dirty="0" err="1"/>
              <a:t>TestFrame</a:t>
            </a:r>
            <a:r>
              <a:rPr lang="en-US" altLang="ko-KR" sz="1600" dirty="0"/>
              <a:t>        </a:t>
            </a:r>
            <a:r>
              <a:rPr lang="ko-KR" altLang="en-US" sz="1600" dirty="0">
                <a:solidFill>
                  <a:srgbClr val="FFC000"/>
                </a:solidFill>
              </a:rPr>
              <a:t>◆</a:t>
            </a:r>
            <a:r>
              <a:rPr lang="en-US" altLang="ko-KR" sz="1600" dirty="0"/>
              <a:t> 5. </a:t>
            </a:r>
            <a:r>
              <a:rPr lang="en-US" altLang="ko-KR" sz="1600" dirty="0" err="1"/>
              <a:t>RewardFrame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dirty="0"/>
              <a:t>3. </a:t>
            </a:r>
            <a:r>
              <a:rPr lang="en-US" altLang="ko-KR" sz="1600" dirty="0" err="1"/>
              <a:t>LevelUpFrame</a:t>
            </a:r>
            <a:r>
              <a:rPr lang="en-US" altLang="ko-KR" sz="1600" dirty="0"/>
              <a:t> </a:t>
            </a: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dirty="0"/>
              <a:t>6. </a:t>
            </a:r>
            <a:r>
              <a:rPr lang="en-US" altLang="ko-KR" sz="1600" dirty="0" err="1"/>
              <a:t>HistoryFrame</a:t>
            </a:r>
            <a:endParaRPr lang="ko-KR" altLang="en-US" sz="1600" dirty="0"/>
          </a:p>
        </p:txBody>
      </p:sp>
      <p:sp>
        <p:nvSpPr>
          <p:cNvPr id="4" name="원통형 3"/>
          <p:cNvSpPr/>
          <p:nvPr/>
        </p:nvSpPr>
        <p:spPr>
          <a:xfrm>
            <a:off x="9235921" y="4872453"/>
            <a:ext cx="2201662" cy="1731146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4D76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01972" y="2087362"/>
            <a:ext cx="2956265" cy="184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4D76A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altLang="ko-KR" sz="2600" dirty="0"/>
              <a:t>      Controller</a:t>
            </a:r>
          </a:p>
          <a:p>
            <a:pPr marL="0" indent="0">
              <a:buFont typeface="Wingdings 3" pitchFamily="18" charset="2"/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b="1" dirty="0" err="1"/>
              <a:t>WordDAO</a:t>
            </a:r>
            <a:endParaRPr lang="ko-KR" altLang="en-US" sz="16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809053" y="2087361"/>
            <a:ext cx="2956265" cy="184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4D76A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altLang="ko-KR" sz="2600" dirty="0"/>
              <a:t>      Model</a:t>
            </a:r>
          </a:p>
          <a:p>
            <a:pPr marL="0" lvl="0" indent="0" latinLnBrk="0">
              <a:spcBef>
                <a:spcPts val="0"/>
              </a:spcBef>
              <a:buClrTx/>
              <a:buSzTx/>
              <a:buNone/>
            </a:pPr>
            <a:r>
              <a:rPr lang="en-US" altLang="ko-KR" sz="1600" b="1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b="1" dirty="0">
                <a:solidFill>
                  <a:prstClr val="black"/>
                </a:solidFill>
              </a:rPr>
              <a:t>Words              </a:t>
            </a: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b="1" dirty="0" err="1"/>
              <a:t>User_Info</a:t>
            </a:r>
            <a:endParaRPr lang="en-US" altLang="ko-KR" sz="1600" b="1" dirty="0"/>
          </a:p>
          <a:p>
            <a:pPr marL="0" lvl="0" indent="0" latinLnBrk="0">
              <a:spcBef>
                <a:spcPts val="0"/>
              </a:spcBef>
              <a:buClrTx/>
              <a:buSzTx/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     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cid</a:t>
            </a:r>
            <a:r>
              <a:rPr lang="en-US" altLang="ko-KR" sz="1600" dirty="0">
                <a:solidFill>
                  <a:prstClr val="black"/>
                </a:solidFill>
              </a:rPr>
              <a:t>;	             </a:t>
            </a:r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en-US" altLang="ko-KR" sz="1600" b="1" dirty="0"/>
              <a:t>Rewards</a:t>
            </a:r>
            <a:endParaRPr lang="en-US" altLang="ko-KR" sz="1600" b="1" dirty="0">
              <a:solidFill>
                <a:prstClr val="black"/>
              </a:solidFill>
            </a:endParaRPr>
          </a:p>
          <a:p>
            <a:pPr marL="0" lvl="0" indent="0" latinLnBrk="0">
              <a:spcBef>
                <a:spcPts val="0"/>
              </a:spcBef>
              <a:buClrTx/>
              <a:buSzTx/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     String word;</a:t>
            </a:r>
          </a:p>
          <a:p>
            <a:pPr marL="0" lvl="0" indent="0" latinLnBrk="0">
              <a:spcBef>
                <a:spcPts val="0"/>
              </a:spcBef>
              <a:buClrTx/>
              <a:buSzTx/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     String </a:t>
            </a:r>
            <a:r>
              <a:rPr lang="en-US" altLang="ko-KR" sz="1600" dirty="0" err="1">
                <a:solidFill>
                  <a:prstClr val="black"/>
                </a:solidFill>
              </a:rPr>
              <a:t>word_class</a:t>
            </a:r>
            <a:r>
              <a:rPr lang="en-US" altLang="ko-KR" sz="1600" dirty="0">
                <a:solidFill>
                  <a:prstClr val="black"/>
                </a:solidFill>
              </a:rPr>
              <a:t>;</a:t>
            </a:r>
          </a:p>
          <a:p>
            <a:pPr marL="0" lvl="0" indent="0" latinLnBrk="0">
              <a:spcBef>
                <a:spcPts val="0"/>
              </a:spcBef>
              <a:buClrTx/>
              <a:buSzTx/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     String meaning;</a:t>
            </a:r>
          </a:p>
          <a:p>
            <a:pPr marL="0" lvl="0" indent="0" latinLnBrk="0">
              <a:spcBef>
                <a:spcPts val="0"/>
              </a:spcBef>
              <a:buClrTx/>
              <a:buSzTx/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     String example;</a:t>
            </a:r>
          </a:p>
          <a:p>
            <a:pPr marL="0" lvl="0" indent="0" latinLnBrk="0">
              <a:spcBef>
                <a:spcPts val="0"/>
              </a:spcBef>
              <a:buClrTx/>
              <a:buSzTx/>
              <a:buNone/>
            </a:pPr>
            <a:endParaRPr lang="ko-KR" alt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9235921" y="5206940"/>
            <a:ext cx="2076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     DB</a:t>
            </a:r>
          </a:p>
          <a:p>
            <a:pPr lvl="0"/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●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WORDS</a:t>
            </a:r>
          </a:p>
          <a:p>
            <a:pPr lvl="0"/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●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USER_INFO</a:t>
            </a:r>
          </a:p>
          <a:p>
            <a:pPr lvl="0"/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●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REWARDS</a:t>
            </a: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4079467" y="3225880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7989785" y="2469473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4079467" y="3563231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7989785" y="2840855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664171" y="4057096"/>
            <a:ext cx="2462074" cy="81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5992427" y="4163035"/>
            <a:ext cx="3009530" cy="1043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336752" y="4057096"/>
            <a:ext cx="0" cy="736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0733103" y="4057096"/>
            <a:ext cx="0" cy="727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7821" y="4715375"/>
            <a:ext cx="18977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>
                <a:solidFill>
                  <a:prstClr val="black"/>
                </a:solidFill>
              </a:rPr>
              <a:t>SelectWords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>
                <a:solidFill>
                  <a:prstClr val="black"/>
                </a:solidFill>
              </a:rPr>
              <a:t>SelectUser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>
                <a:solidFill>
                  <a:prstClr val="black"/>
                </a:solidFill>
              </a:rPr>
              <a:t>SelectReward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88790" y="4088228"/>
            <a:ext cx="172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>
                <a:solidFill>
                  <a:prstClr val="black"/>
                </a:solidFill>
              </a:rPr>
              <a:t>InsertUser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>
                <a:solidFill>
                  <a:prstClr val="black"/>
                </a:solidFill>
              </a:rPr>
              <a:t>UpdateUser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6335" y="6249879"/>
            <a:ext cx="137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ko-KR" altLang="en-US" sz="1600" dirty="0">
                <a:solidFill>
                  <a:prstClr val="black"/>
                </a:solidFill>
              </a:rPr>
              <a:t>메소드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70482" y="6251013"/>
            <a:ext cx="137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●</a:t>
            </a:r>
            <a:r>
              <a:rPr lang="ko-KR" altLang="en-US" sz="1600" dirty="0">
                <a:solidFill>
                  <a:prstClr val="black"/>
                </a:solidFill>
              </a:rPr>
              <a:t> 테이블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3982" y="6252147"/>
            <a:ext cx="137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◆ </a:t>
            </a:r>
            <a:r>
              <a:rPr lang="ko-KR" altLang="en-US" sz="1600" dirty="0">
                <a:solidFill>
                  <a:prstClr val="black"/>
                </a:solidFill>
              </a:rPr>
              <a:t>클래스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8784" y="3860718"/>
            <a:ext cx="189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/>
              <a:t>LevelUp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>
                <a:solidFill>
                  <a:prstClr val="black"/>
                </a:solidFill>
              </a:rPr>
              <a:t>getReward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8784" y="2450694"/>
            <a:ext cx="189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 err="1">
                <a:solidFill>
                  <a:prstClr val="black"/>
                </a:solidFill>
              </a:rPr>
              <a:t>GameOver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194</TotalTime>
  <Words>162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Tw Cen MT</vt:lpstr>
      <vt:lpstr>맑은 고딕</vt:lpstr>
      <vt:lpstr>문체부 쓰기 정체</vt:lpstr>
      <vt:lpstr>Arial</vt:lpstr>
      <vt:lpstr>Wingdings 3</vt:lpstr>
      <vt:lpstr>New_Simple01</vt:lpstr>
      <vt:lpstr>다너를 위한 시간</vt:lpstr>
      <vt:lpstr>프로그램 소개</vt:lpstr>
      <vt:lpstr>MODEL</vt:lpstr>
      <vt:lpstr>VIEW1</vt:lpstr>
      <vt:lpstr>VIEW2</vt:lpstr>
      <vt:lpstr>Model-View-Controller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다너를 위한 시간</dc:title>
  <dc:creator>Summer</dc:creator>
  <cp:lastModifiedBy>Summer</cp:lastModifiedBy>
  <cp:revision>19</cp:revision>
  <dcterms:created xsi:type="dcterms:W3CDTF">2017-01-24T18:46:05Z</dcterms:created>
  <dcterms:modified xsi:type="dcterms:W3CDTF">2017-01-25T01:20:34Z</dcterms:modified>
</cp:coreProperties>
</file>