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79" r:id="rId3"/>
    <p:sldId id="280" r:id="rId4"/>
    <p:sldId id="273" r:id="rId5"/>
    <p:sldId id="281" r:id="rId6"/>
    <p:sldId id="278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1899"/>
    <p:restoredTop sz="94618"/>
  </p:normalViewPr>
  <p:slideViewPr>
    <p:cSldViewPr snapToGrid="0">
      <p:cViewPr varScale="1">
        <p:scale>
          <a:sx n="124" d="100"/>
          <a:sy n="124" d="100"/>
        </p:scale>
        <p:origin x="61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59EAC97-8681-504D-AF71-1A08E322D0DB}" type="datetime4">
              <a:rPr lang="en-US" smtClean="0"/>
              <a:t>July 10,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davidsasson.info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Big Data for Health Conference</a:t>
            </a:r>
          </a:p>
        </p:txBody>
      </p:sp>
    </p:spTree>
    <p:extLst>
      <p:ext uri="{BB962C8B-B14F-4D97-AF65-F5344CB8AC3E}">
        <p14:creationId xmlns:p14="http://schemas.microsoft.com/office/powerpoint/2010/main" val="89537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davidsasson.info/start" TargetMode="Externa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0449" y="920633"/>
            <a:ext cx="8123100" cy="10580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Data Visualization</a:t>
            </a: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0450" y="3190300"/>
            <a:ext cx="8273954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David </a:t>
            </a:r>
            <a:r>
              <a:rPr lang="en" dirty="0" smtClean="0">
                <a:latin typeface="Arial" charset="0"/>
                <a:ea typeface="Arial" charset="0"/>
                <a:cs typeface="Arial" charset="0"/>
              </a:rPr>
              <a:t>Sasson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/>
            <a:r>
              <a:rPr lang="en-US" dirty="0">
                <a:latin typeface="Arial" charset="0"/>
                <a:ea typeface="Arial" charset="0"/>
                <a:cs typeface="Arial" charset="0"/>
              </a:rPr>
              <a:t>M.S. Candidate, Health Data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Science</a:t>
            </a:r>
          </a:p>
          <a:p>
            <a:pPr marL="0" lvl="0" indent="0"/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davidsasson.info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510449" y="1978730"/>
            <a:ext cx="5479385" cy="106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400" dirty="0" smtClean="0">
                <a:solidFill>
                  <a:schemeClr val="dk2"/>
                </a:solidFill>
                <a:latin typeface="Arial" charset="0"/>
                <a:ea typeface="Arial" charset="0"/>
                <a:cs typeface="Arial" charset="0"/>
                <a:sym typeface="Roboto Light"/>
              </a:rPr>
              <a:t>Big </a:t>
            </a:r>
            <a:r>
              <a:rPr lang="en" sz="2400" dirty="0">
                <a:solidFill>
                  <a:schemeClr val="dk2"/>
                </a:solidFill>
                <a:latin typeface="Arial" charset="0"/>
                <a:ea typeface="Arial" charset="0"/>
                <a:cs typeface="Arial" charset="0"/>
                <a:sym typeface="Roboto Light"/>
              </a:rPr>
              <a:t>Data for Health </a:t>
            </a:r>
            <a:r>
              <a:rPr lang="en" sz="2400" dirty="0" smtClean="0">
                <a:solidFill>
                  <a:schemeClr val="dk2"/>
                </a:solidFill>
                <a:latin typeface="Arial" charset="0"/>
                <a:ea typeface="Arial" charset="0"/>
                <a:cs typeface="Arial" charset="0"/>
                <a:sym typeface="Roboto Light"/>
              </a:rPr>
              <a:t>Conference</a:t>
            </a:r>
            <a:r>
              <a:rPr lang="en-US" sz="2400" dirty="0" smtClean="0">
                <a:solidFill>
                  <a:schemeClr val="dk2"/>
                </a:solidFill>
                <a:latin typeface="Arial" charset="0"/>
                <a:ea typeface="Arial" charset="0"/>
                <a:cs typeface="Arial" charset="0"/>
                <a:sym typeface="Roboto Light"/>
              </a:rPr>
              <a:t> </a:t>
            </a:r>
            <a:r>
              <a:rPr lang="en" sz="2400" dirty="0" smtClean="0">
                <a:solidFill>
                  <a:schemeClr val="dk2"/>
                </a:solidFill>
                <a:latin typeface="Arial" charset="0"/>
                <a:ea typeface="Arial" charset="0"/>
                <a:cs typeface="Arial" charset="0"/>
                <a:sym typeface="Roboto Light"/>
              </a:rPr>
              <a:t>2018</a:t>
            </a:r>
            <a:endParaRPr sz="2400" dirty="0">
              <a:solidFill>
                <a:schemeClr val="dk2"/>
              </a:solidFill>
              <a:latin typeface="Arial" charset="0"/>
              <a:ea typeface="Arial" charset="0"/>
              <a:cs typeface="Arial" charset="0"/>
              <a:sym typeface="Roboto Light"/>
            </a:endParaRP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429" y="3190300"/>
            <a:ext cx="2667806" cy="1687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602" y="1442459"/>
            <a:ext cx="1363384" cy="1363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I’m from Brooklyn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“NYC is the best in city in the world” </a:t>
            </a:r>
            <a:r>
              <a:rPr lang="mr-IN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every New Yorker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932146" y="4767263"/>
            <a:ext cx="2058452" cy="2738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Big Data for Health Conference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78" y="1937703"/>
            <a:ext cx="2817324" cy="22794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575" y="2084055"/>
            <a:ext cx="3547796" cy="198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Thanks for inviting me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Pinoys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know how to live!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932146" y="4767263"/>
            <a:ext cx="2058452" cy="2738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Big Data for Health Conference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859EAC97-8681-504D-AF71-1A08E322D0DB}" type="datetime4">
              <a:rPr lang="en-US" smtClean="0"/>
              <a:t>July 10, 2018</a:t>
            </a:fld>
            <a:endParaRPr lang="en-US" dirty="0"/>
          </a:p>
        </p:txBody>
      </p:sp>
      <p:pic>
        <p:nvPicPr>
          <p:cNvPr id="1026" name="Picture 2" descr="mage result for philippines cor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30" y="2089054"/>
            <a:ext cx="3028950" cy="223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2175621"/>
            <a:ext cx="3658688" cy="20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ctrTitle"/>
          </p:nvPr>
        </p:nvSpPr>
        <p:spPr>
          <a:xfrm>
            <a:off x="311700" y="724750"/>
            <a:ext cx="8520600" cy="10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 charset="0"/>
                <a:ea typeface="Arial" charset="0"/>
                <a:cs typeface="Arial" charset="0"/>
              </a:rPr>
              <a:t>Introduction to ggplot2</a:t>
            </a:r>
            <a:endParaRPr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subTitle" idx="1"/>
          </p:nvPr>
        </p:nvSpPr>
        <p:spPr>
          <a:xfrm>
            <a:off x="311700" y="18935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github.com</a:t>
            </a:r>
            <a:r>
              <a:rPr lang="en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/dsasson48/</a:t>
            </a:r>
            <a:r>
              <a:rPr lang="en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dataviz</a:t>
            </a:r>
            <a:endParaRPr dirty="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goo.gl</a:t>
            </a:r>
            <a:r>
              <a:rPr lang="en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GXQUbz</a:t>
            </a:r>
            <a:endParaRPr dirty="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400925" y="3269025"/>
            <a:ext cx="7532400" cy="10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" sz="1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You should have </a:t>
            </a:r>
            <a:r>
              <a:rPr lang="en" sz="1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1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 (</a:t>
            </a:r>
            <a:r>
              <a:rPr lang="en" sz="1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http</a:t>
            </a:r>
            <a:r>
              <a:rPr lang="en" sz="1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://</a:t>
            </a:r>
            <a:r>
              <a:rPr lang="en" sz="1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cran.r-project.org</a:t>
            </a:r>
            <a:r>
              <a:rPr lang="en-US" sz="1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), </a:t>
            </a:r>
            <a:r>
              <a:rPr lang="en" sz="1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1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" sz="1600" dirty="0" err="1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tudio</a:t>
            </a:r>
            <a:r>
              <a:rPr lang="en-US" sz="1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 (</a:t>
            </a:r>
            <a:r>
              <a:rPr lang="en" sz="1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http://</a:t>
            </a:r>
            <a:r>
              <a:rPr lang="en" sz="1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rstudio.com</a:t>
            </a:r>
            <a:r>
              <a:rPr lang="en-US" sz="1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), and </a:t>
            </a:r>
            <a:r>
              <a:rPr lang="en-US" sz="1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MIMIC (http://</a:t>
            </a:r>
            <a:r>
              <a:rPr lang="en-US" sz="1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mimic.physionet.org</a:t>
            </a:r>
            <a:r>
              <a:rPr lang="en-US" sz="1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/) </a:t>
            </a:r>
            <a:r>
              <a:rPr lang="en-US" sz="1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installed</a:t>
            </a:r>
            <a:r>
              <a:rPr lang="en" sz="1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. </a:t>
            </a:r>
            <a:endParaRPr sz="16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0925" y="4292925"/>
            <a:ext cx="79416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THERE ARE NO DUMB QUESTIONS—PLEASE ASK TO MAKE THIS A FUN WORKSHOP </a:t>
            </a:r>
            <a:r>
              <a:rPr lang="en-US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</a:t>
            </a:r>
            <a:endParaRPr lang="en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Harvard is funding me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 need a selfie!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932146" y="4767263"/>
            <a:ext cx="2058452" cy="2738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Big Data for Health Conference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859EAC97-8681-504D-AF71-1A08E322D0DB}" type="datetime4">
              <a:rPr lang="en-US" smtClean="0"/>
              <a:t>July 10,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56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I’m building something!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5038726" cy="326350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 had this idea 1 week ago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 Japanese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ninja dojo 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  <a:hlinkClick r:id="rId2" action="ppaction://hlinkfile"/>
              </a:rPr>
              <a:t>davidsasson.info/start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Social Infrastructure for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post-Datathons 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Incubator ?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Non-profit ?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No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clue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If you want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to get involved or have any cool ideas please get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 touch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Developing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idea at Harvard Innovation Labs this fall, launching Jan 2019 (fingers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crossed)</a:t>
            </a:r>
          </a:p>
          <a:p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932146" y="4767263"/>
            <a:ext cx="2058452" cy="2738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Big Data for Health Conference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92547" y="1077023"/>
            <a:ext cx="3931146" cy="294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54833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178</Words>
  <Application>Microsoft Macintosh PowerPoint</Application>
  <PresentationFormat>On-screen Show (16:9)</PresentationFormat>
  <Paragraphs>31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Proxima Nova</vt:lpstr>
      <vt:lpstr>Roboto Light</vt:lpstr>
      <vt:lpstr>Wingdings</vt:lpstr>
      <vt:lpstr>Arial</vt:lpstr>
      <vt:lpstr>Spearmint</vt:lpstr>
      <vt:lpstr>Data Visualization</vt:lpstr>
      <vt:lpstr>I’m from Brooklyn</vt:lpstr>
      <vt:lpstr>Thanks for inviting me</vt:lpstr>
      <vt:lpstr>Introduction to ggplot2</vt:lpstr>
      <vt:lpstr>Harvard is funding me</vt:lpstr>
      <vt:lpstr>I’m building something!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cp:lastModifiedBy>David Sasson</cp:lastModifiedBy>
  <cp:revision>16</cp:revision>
  <dcterms:modified xsi:type="dcterms:W3CDTF">2018-07-10T01:28:54Z</dcterms:modified>
</cp:coreProperties>
</file>