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7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30E7-BD7F-47F7-9A2B-202141B55E7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B482-E4BC-4854-8837-0E18545C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448" r="7777" b="962"/>
          <a:stretch/>
        </p:blipFill>
        <p:spPr>
          <a:xfrm>
            <a:off x="0" y="0"/>
            <a:ext cx="6124575" cy="5325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336" y="5777799"/>
            <a:ext cx="3466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[[ 604   10   14   14    0    2    0]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[   4 1087   38    6    8   10    8]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[  20   30 3430    8   17   28    6]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[   4   22   34 2330    2   28   12]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[   0    4   14    0  764   16    0]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[   6   10   30   40    8 2039    8]</a:t>
            </a:r>
          </a:p>
          <a:p>
            <a:r>
              <a:rPr lang="en-US" sz="800" dirty="0">
                <a:solidFill>
                  <a:srgbClr val="222222"/>
                </a:solidFill>
                <a:latin typeface="arial" panose="020B0604020202020204" pitchFamily="34" charset="0"/>
              </a:rPr>
              <a:t> [   4    8   10   12    2    4  506</a:t>
            </a:r>
            <a:r>
              <a:rPr lang="en-US" sz="800" dirty="0" smtClean="0">
                <a:solidFill>
                  <a:srgbClr val="222222"/>
                </a:solidFill>
                <a:latin typeface="arial" panose="020B0604020202020204" pitchFamily="34" charset="0"/>
              </a:rPr>
              <a:t>]]</a:t>
            </a:r>
            <a:endParaRPr lang="en-US" sz="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56" y="5316134"/>
            <a:ext cx="27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Classifier (Abstracts)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9633" y="5331522"/>
            <a:ext cx="252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Test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Score:  95.55%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Train Number:  70000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Test Number:  11261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7651" y="277792"/>
            <a:ext cx="553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58673" y="972273"/>
                <a:ext cx="5150735" cy="536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Goal</a:t>
                </a:r>
                <a:r>
                  <a:rPr lang="en-US" dirty="0" smtClean="0"/>
                  <a:t>: Understand the extent to which papers in Neuroscience exhibit patterns in word frequency based on topic.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Trained an SVM classifier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 </m:t>
                    </m:r>
                  </m:oMath>
                </a14:m>
                <a:r>
                  <a:rPr lang="en-US" dirty="0" smtClean="0"/>
                  <a:t> takes in a vector of word frequency in an abstract,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the number of distinct words found in all abstracts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Returns a predicted label from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Classifier had a 96% classification score on 11 thousand test data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An SVM classifier trained on data with shuffled labels had a classification score of 20%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Conclusion</a:t>
                </a:r>
                <a:r>
                  <a:rPr lang="en-US" dirty="0" smtClean="0"/>
                  <a:t>: Our data is extremely clustered </a:t>
                </a:r>
                <a:r>
                  <a:rPr lang="en-US" smtClean="0"/>
                  <a:t>and structured.</a:t>
                </a:r>
                <a:endParaRPr lang="en-US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73" y="972273"/>
                <a:ext cx="5150735" cy="5360570"/>
              </a:xfrm>
              <a:prstGeom prst="rect">
                <a:avLst/>
              </a:prstGeom>
              <a:blipFill rotWithShape="0">
                <a:blip r:embed="rId3"/>
                <a:stretch>
                  <a:fillRect l="-710" t="-568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1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5990" y="311248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[[ 573   13   32   15    2   18    6]</a:t>
            </a:r>
          </a:p>
          <a:p>
            <a:r>
              <a:rPr lang="en-US" dirty="0"/>
              <a:t> [   7 1005   63   32   12   19   12]</a:t>
            </a:r>
          </a:p>
          <a:p>
            <a:r>
              <a:rPr lang="en-US" dirty="0"/>
              <a:t> [  28   38 3263   55   32  106    8]</a:t>
            </a:r>
          </a:p>
          <a:p>
            <a:r>
              <a:rPr lang="en-US" dirty="0"/>
              <a:t> [  16   28   58 2139    8   97   20]</a:t>
            </a:r>
          </a:p>
          <a:p>
            <a:r>
              <a:rPr lang="en-US" dirty="0"/>
              <a:t> [   2   11   39   15  710   29    2]</a:t>
            </a:r>
          </a:p>
          <a:p>
            <a:r>
              <a:rPr lang="en-US" dirty="0"/>
              <a:t> [   9   18   90  106   25 1936   14]</a:t>
            </a:r>
          </a:p>
          <a:p>
            <a:r>
              <a:rPr lang="en-US" dirty="0"/>
              <a:t> [   7   15   14   29    2   13  470]]</a:t>
            </a:r>
          </a:p>
          <a:p>
            <a:r>
              <a:rPr lang="en-US" dirty="0"/>
              <a:t>Mean Score:  0.896545599858</a:t>
            </a:r>
          </a:p>
          <a:p>
            <a:r>
              <a:rPr lang="en-US" dirty="0"/>
              <a:t>Train Number:  70000</a:t>
            </a:r>
          </a:p>
          <a:p>
            <a:r>
              <a:rPr lang="en-US" dirty="0"/>
              <a:t>Test Number:  11261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8" t="1542" r="9517"/>
          <a:stretch/>
        </p:blipFill>
        <p:spPr>
          <a:xfrm>
            <a:off x="86606" y="86811"/>
            <a:ext cx="6283443" cy="5208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270" y="5605474"/>
            <a:ext cx="36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Classifier (Titles)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Wortsman</dc:creator>
  <cp:lastModifiedBy>Mitchell Wortsman</cp:lastModifiedBy>
  <cp:revision>21</cp:revision>
  <dcterms:created xsi:type="dcterms:W3CDTF">2016-05-04T23:45:46Z</dcterms:created>
  <dcterms:modified xsi:type="dcterms:W3CDTF">2016-05-05T14:03:19Z</dcterms:modified>
</cp:coreProperties>
</file>