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8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31A5-0CD3-D14A-B684-B6AC46872D17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5141-6714-3049-8F7A-E1C996A3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1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31A5-0CD3-D14A-B684-B6AC46872D17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5141-6714-3049-8F7A-E1C996A3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7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31A5-0CD3-D14A-B684-B6AC46872D17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5141-6714-3049-8F7A-E1C996A3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7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31A5-0CD3-D14A-B684-B6AC46872D17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5141-6714-3049-8F7A-E1C996A3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2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31A5-0CD3-D14A-B684-B6AC46872D17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5141-6714-3049-8F7A-E1C996A3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3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31A5-0CD3-D14A-B684-B6AC46872D17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5141-6714-3049-8F7A-E1C996A3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5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31A5-0CD3-D14A-B684-B6AC46872D17}" type="datetimeFigureOut">
              <a:rPr lang="en-US" smtClean="0"/>
              <a:t>3/13/17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5141-6714-3049-8F7A-E1C996A3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31A5-0CD3-D14A-B684-B6AC46872D17}" type="datetimeFigureOut">
              <a:rPr lang="en-US" smtClean="0"/>
              <a:t>3/13/17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5141-6714-3049-8F7A-E1C996A3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9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31A5-0CD3-D14A-B684-B6AC46872D17}" type="datetimeFigureOut">
              <a:rPr lang="en-US" smtClean="0"/>
              <a:t>3/13/17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5141-6714-3049-8F7A-E1C996A3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4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31A5-0CD3-D14A-B684-B6AC46872D17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5141-6714-3049-8F7A-E1C996A3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31A5-0CD3-D14A-B684-B6AC46872D17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5141-6714-3049-8F7A-E1C996A3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4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831A5-0CD3-D14A-B684-B6AC46872D17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25141-6714-3049-8F7A-E1C996A3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5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369869"/>
            <a:ext cx="9144000" cy="6328881"/>
            <a:chOff x="0" y="369869"/>
            <a:chExt cx="9144000" cy="6328881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1257558"/>
              <a:ext cx="9144000" cy="4658817"/>
              <a:chOff x="0" y="850701"/>
              <a:chExt cx="9144000" cy="4658817"/>
            </a:xfrm>
          </p:grpSpPr>
          <p:pic>
            <p:nvPicPr>
              <p:cNvPr id="4" name="Picture 3" descr="perceptron_T4_i0_update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1800" y="850701"/>
                <a:ext cx="3200400" cy="2400300"/>
              </a:xfrm>
              <a:prstGeom prst="rect">
                <a:avLst/>
              </a:prstGeom>
            </p:spPr>
          </p:pic>
          <p:pic>
            <p:nvPicPr>
              <p:cNvPr id="5" name="Picture 4" descr="perceptron_T4_i0_update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850701"/>
                <a:ext cx="3200400" cy="2400300"/>
              </a:xfrm>
              <a:prstGeom prst="rect">
                <a:avLst/>
              </a:prstGeom>
            </p:spPr>
          </p:pic>
          <p:pic>
            <p:nvPicPr>
              <p:cNvPr id="6" name="Picture 5" descr="perceptron_T4_i0_update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3600" y="850701"/>
                <a:ext cx="3200400" cy="2400300"/>
              </a:xfrm>
              <a:prstGeom prst="rect">
                <a:avLst/>
              </a:prstGeom>
            </p:spPr>
          </p:pic>
          <p:pic>
            <p:nvPicPr>
              <p:cNvPr id="7" name="Picture 6" descr="perceptron_T4_i0_update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109218"/>
                <a:ext cx="3200400" cy="2400300"/>
              </a:xfrm>
              <a:prstGeom prst="rect">
                <a:avLst/>
              </a:prstGeom>
            </p:spPr>
          </p:pic>
          <p:pic>
            <p:nvPicPr>
              <p:cNvPr id="8" name="Picture 7" descr="perceptron_T4_i0_update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3600" y="3109218"/>
                <a:ext cx="3200400" cy="2400300"/>
              </a:xfrm>
              <a:prstGeom prst="rect">
                <a:avLst/>
              </a:prstGeom>
            </p:spPr>
          </p:pic>
        </p:grpSp>
        <p:sp>
          <p:nvSpPr>
            <p:cNvPr id="2" name="TextBox 1"/>
            <p:cNvSpPr txBox="1"/>
            <p:nvPr/>
          </p:nvSpPr>
          <p:spPr>
            <a:xfrm>
              <a:off x="1060348" y="1039549"/>
              <a:ext cx="1271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Sigma=0.01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23920" y="1039549"/>
              <a:ext cx="1154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Sigma=0.1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12147" y="1039549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Sigma=0.4</a:t>
              </a:r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405588" y="369869"/>
              <a:ext cx="63248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Bias-Variance Trade-off of RBF-kernel perceptron</a:t>
              </a:r>
              <a:endParaRPr lang="en-US" sz="24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479562" y="5880927"/>
              <a:ext cx="6275808" cy="0"/>
            </a:xfrm>
            <a:prstGeom prst="straightConnector1">
              <a:avLst/>
            </a:prstGeom>
            <a:ln w="38100" cmpd="sng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521376" y="5954901"/>
              <a:ext cx="23729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Low-bias, high variance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537222" y="5934157"/>
              <a:ext cx="23514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High-bias, low variance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661803" y="6329418"/>
              <a:ext cx="21131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Less prone to </a:t>
              </a:r>
              <a:r>
                <a:rPr lang="en-US" dirty="0" err="1" smtClean="0"/>
                <a:t>overfit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01766" y="6329418"/>
              <a:ext cx="1430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More flexible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5840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38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Shaobo Guan</dc:creator>
  <cp:lastModifiedBy>Shaobo Guan</cp:lastModifiedBy>
  <cp:revision>2</cp:revision>
  <dcterms:created xsi:type="dcterms:W3CDTF">2017-03-13T18:44:33Z</dcterms:created>
  <dcterms:modified xsi:type="dcterms:W3CDTF">2017-03-13T22:15:15Z</dcterms:modified>
</cp:coreProperties>
</file>