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013"/>
    <a:srgbClr val="F4740D"/>
    <a:srgbClr val="C22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1"/>
    <p:restoredTop sz="94595"/>
  </p:normalViewPr>
  <p:slideViewPr>
    <p:cSldViewPr snapToGrid="0" snapToObjects="1">
      <p:cViewPr varScale="1">
        <p:scale>
          <a:sx n="85" d="100"/>
          <a:sy n="85" d="100"/>
        </p:scale>
        <p:origin x="1952" y="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A323A-DF9F-754E-908A-261AB6DA4488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85623-2169-2546-AA5B-5F97120F3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80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85623-2169-2546-AA5B-5F97120F3B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7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0AD8-4220-A743-8154-B0ABAC854FFA}" type="datetimeFigureOut">
              <a:rPr lang="en-US" smtClean="0"/>
              <a:t>9/13/17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67E-0C2E-4B4B-8616-311E4694DA8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-323557"/>
            <a:ext cx="9144000" cy="73714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97" y="197780"/>
            <a:ext cx="3136831" cy="193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28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0AD8-4220-A743-8154-B0ABAC854FFA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67E-0C2E-4B4B-8616-311E4694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8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0AD8-4220-A743-8154-B0ABAC854FFA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67E-0C2E-4B4B-8616-311E4694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6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0AD8-4220-A743-8154-B0ABAC854FFA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67E-0C2E-4B4B-8616-311E4694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3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0AD8-4220-A743-8154-B0ABAC854FFA}" type="datetimeFigureOut">
              <a:rPr lang="en-US" smtClean="0"/>
              <a:t>9/13/17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67E-0C2E-4B4B-8616-311E4694DA8B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-323557"/>
            <a:ext cx="9144000" cy="73714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41884"/>
            <a:ext cx="1540022" cy="119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0AD8-4220-A743-8154-B0ABAC854FFA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67E-0C2E-4B4B-8616-311E4694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8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0AD8-4220-A743-8154-B0ABAC854FFA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67E-0C2E-4B4B-8616-311E4694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5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0AD8-4220-A743-8154-B0ABAC854FFA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67E-0C2E-4B4B-8616-311E4694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8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0AD8-4220-A743-8154-B0ABAC854FFA}" type="datetimeFigureOut">
              <a:rPr lang="en-US" smtClean="0"/>
              <a:t>9/13/17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67E-0C2E-4B4B-8616-311E4694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7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0AD8-4220-A743-8154-B0ABAC854FFA}" type="datetimeFigureOut">
              <a:rPr lang="en-US" smtClean="0"/>
              <a:t>9/13/17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67E-0C2E-4B4B-8616-311E4694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1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0AD8-4220-A743-8154-B0ABAC854FFA}" type="datetimeFigureOut">
              <a:rPr lang="en-US" smtClean="0"/>
              <a:t>9/13/17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67E-0C2E-4B4B-8616-311E4694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0AD8-4220-A743-8154-B0ABAC854FFA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67E-0C2E-4B4B-8616-311E4694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3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90AD8-4220-A743-8154-B0ABAC854FFA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0167E-0C2E-4B4B-8616-311E4694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3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s://summitmedia1.github.io/trainstationguide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hyperlink" Target="https://summitmedia1.github.io/trainstationguide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s://summitmedia1.github.io/trainstationguide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hyperlink" Target="https://summitmedia1.github.io/trainstationguide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emf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760"/>
            <a:ext cx="91440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latin typeface="PT Sans Narrow" charset="-52"/>
                <a:ea typeface="PT Sans Narrow" charset="-52"/>
                <a:cs typeface="PT Sans Narrow" charset="-52"/>
              </a:rPr>
              <a:t>Denver’s Rail </a:t>
            </a:r>
            <a:r>
              <a:rPr lang="en-US" sz="6000" b="1" dirty="0" smtClean="0">
                <a:latin typeface="PT Sans Narrow" charset="-52"/>
                <a:ea typeface="PT Sans Narrow" charset="-52"/>
                <a:cs typeface="PT Sans Narrow" charset="-52"/>
              </a:rPr>
              <a:t>System</a:t>
            </a:r>
            <a:br>
              <a:rPr lang="en-US" sz="6000" b="1" dirty="0" smtClean="0"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6000" b="1" dirty="0" smtClean="0">
                <a:latin typeface="PT Sans Narrow" charset="-52"/>
                <a:ea typeface="PT Sans Narrow" charset="-52"/>
                <a:cs typeface="PT Sans Narrow" charset="-52"/>
              </a:rPr>
              <a:t>Station </a:t>
            </a:r>
            <a:r>
              <a:rPr lang="en-US" sz="6000" b="1" dirty="0" smtClean="0">
                <a:latin typeface="PT Sans Narrow" charset="-52"/>
                <a:ea typeface="PT Sans Narrow" charset="-52"/>
                <a:cs typeface="PT Sans Narrow" charset="-52"/>
              </a:rPr>
              <a:t>Guide</a:t>
            </a:r>
            <a:endParaRPr lang="en-US" sz="60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11759"/>
            <a:ext cx="9144000" cy="61084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PT Sans Narrow" charset="-52"/>
                <a:ea typeface="PT Sans Narrow" charset="-52"/>
                <a:cs typeface="PT Sans Narrow" charset="-52"/>
              </a:rPr>
              <a:t>C </a:t>
            </a:r>
            <a:r>
              <a:rPr lang="en-US" b="1" dirty="0" smtClean="0">
                <a:solidFill>
                  <a:schemeClr val="bg1"/>
                </a:solidFill>
                <a:latin typeface="PT Sans Narrow" charset="-52"/>
                <a:ea typeface="PT Sans Narrow" charset="-52"/>
                <a:cs typeface="PT Sans Narrow" charset="-52"/>
              </a:rPr>
              <a:t>&amp; </a:t>
            </a:r>
            <a:r>
              <a:rPr lang="en-US" b="1" dirty="0" smtClean="0">
                <a:solidFill>
                  <a:schemeClr val="bg1"/>
                </a:solidFill>
                <a:latin typeface="PT Sans Narrow" charset="-52"/>
                <a:ea typeface="PT Sans Narrow" charset="-52"/>
                <a:cs typeface="PT Sans Narrow" charset="-52"/>
              </a:rPr>
              <a:t>D </a:t>
            </a:r>
            <a:r>
              <a:rPr lang="en-US" b="1" dirty="0" smtClean="0">
                <a:solidFill>
                  <a:schemeClr val="bg1"/>
                </a:solidFill>
                <a:latin typeface="PT Sans Narrow" charset="-52"/>
                <a:ea typeface="PT Sans Narrow" charset="-52"/>
                <a:cs typeface="PT Sans Narrow" charset="-52"/>
              </a:rPr>
              <a:t>lines</a:t>
            </a:r>
            <a:endParaRPr lang="en-US" b="1" dirty="0">
              <a:solidFill>
                <a:schemeClr val="bg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7541" y="5864344"/>
            <a:ext cx="53964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PT Sans Narrow" charset="-52"/>
                <a:ea typeface="PT Sans Narrow" charset="-52"/>
                <a:cs typeface="PT Sans Narrow" charset="-52"/>
              </a:rPr>
              <a:t>Team Members:</a:t>
            </a:r>
          </a:p>
          <a:p>
            <a:pPr algn="ctr"/>
            <a:r>
              <a:rPr lang="en-US" sz="2000" dirty="0" smtClean="0">
                <a:solidFill>
                  <a:srgbClr val="FFFF00"/>
                </a:solidFill>
                <a:latin typeface="PT Sans Narrow" charset="-52"/>
                <a:ea typeface="PT Sans Narrow" charset="-52"/>
                <a:cs typeface="PT Sans Narrow" charset="-52"/>
              </a:rPr>
              <a:t>Brendan B., Chris J., Jaron G., Mike F., </a:t>
            </a:r>
            <a:r>
              <a:rPr lang="en-US" sz="2000" dirty="0" err="1" smtClean="0">
                <a:solidFill>
                  <a:srgbClr val="FFFF00"/>
                </a:solidFill>
                <a:latin typeface="PT Sans Narrow" charset="-52"/>
                <a:ea typeface="PT Sans Narrow" charset="-52"/>
                <a:cs typeface="PT Sans Narrow" charset="-52"/>
              </a:rPr>
              <a:t>Vondy</a:t>
            </a:r>
            <a:r>
              <a:rPr lang="en-US" sz="2000" dirty="0" smtClean="0">
                <a:solidFill>
                  <a:srgbClr val="FFFF00"/>
                </a:solidFill>
                <a:latin typeface="PT Sans Narrow" charset="-52"/>
                <a:ea typeface="PT Sans Narrow" charset="-52"/>
                <a:cs typeface="PT Sans Narrow" charset="-52"/>
              </a:rPr>
              <a:t> M.</a:t>
            </a:r>
            <a:endParaRPr lang="en-US" sz="2000" dirty="0">
              <a:solidFill>
                <a:srgbClr val="FFFF00"/>
              </a:solidFill>
              <a:latin typeface="PT Sans Narrow" charset="-52"/>
              <a:ea typeface="PT Sans Narrow" charset="-52"/>
              <a:cs typeface="PT Sans Narrow" charset="-52"/>
            </a:endParaRPr>
          </a:p>
          <a:p>
            <a:endParaRPr lang="en-US" sz="2000" dirty="0">
              <a:solidFill>
                <a:srgbClr val="FFFF00"/>
              </a:solidFill>
              <a:latin typeface="PT Sans Narrow" charset="-52"/>
              <a:ea typeface="PT Sans Narrow" charset="-52"/>
              <a:cs typeface="PT Sans Narrow" charset="-52"/>
            </a:endParaRPr>
          </a:p>
          <a:p>
            <a:endParaRPr lang="en-US" sz="2000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13720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760"/>
            <a:ext cx="9144000" cy="1470025"/>
          </a:xfrm>
        </p:spPr>
        <p:txBody>
          <a:bodyPr>
            <a:normAutofit/>
          </a:bodyPr>
          <a:lstStyle/>
          <a:p>
            <a:r>
              <a:rPr lang="en-US" sz="6000" b="1" smtClean="0">
                <a:latin typeface="PT Sans Narrow" charset="-52"/>
                <a:ea typeface="PT Sans Narrow" charset="-52"/>
                <a:cs typeface="PT Sans Narrow" charset="-52"/>
              </a:rPr>
              <a:t>Questions</a:t>
            </a:r>
            <a:r>
              <a:rPr lang="en-US" sz="6000" b="1" dirty="0" smtClean="0">
                <a:latin typeface="PT Sans Narrow" charset="-52"/>
                <a:ea typeface="PT Sans Narrow" charset="-52"/>
                <a:cs typeface="PT Sans Narrow" charset="-52"/>
              </a:rPr>
              <a:t>?</a:t>
            </a:r>
            <a:endParaRPr lang="en-US" sz="60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30766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760"/>
            <a:ext cx="9144000" cy="1470025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PT Sans Narrow" charset="-52"/>
                <a:ea typeface="PT Sans Narrow" charset="-52"/>
                <a:cs typeface="PT Sans Narrow" charset="-52"/>
              </a:rPr>
              <a:t>Thank You!</a:t>
            </a:r>
            <a:endParaRPr lang="en-US" sz="60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7735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{ 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Station Guide App Concept }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0" y="1762195"/>
            <a:ext cx="9144000" cy="3084226"/>
          </a:xfrm>
        </p:spPr>
        <p:txBody>
          <a:bodyPr>
            <a:noAutofit/>
          </a:bodyPr>
          <a:lstStyle/>
          <a:p>
            <a:pPr marL="238125" lvl="1" indent="-223838" algn="ctr">
              <a:lnSpc>
                <a:spcPct val="150000"/>
              </a:lnSpc>
              <a:buFont typeface="Arial" charset="0"/>
              <a:buChar char="•"/>
            </a:pPr>
            <a:r>
              <a:rPr lang="en-US" sz="3600" dirty="0" smtClean="0">
                <a:latin typeface="PT Sans Narrow" charset="-52"/>
                <a:ea typeface="PT Sans Narrow" charset="-52"/>
                <a:cs typeface="PT Sans Narrow" charset="-52"/>
              </a:rPr>
              <a:t>Station Departure &amp; Arrival Times</a:t>
            </a:r>
            <a:endParaRPr lang="en-US" sz="3600" dirty="0" smtClean="0">
              <a:latin typeface="PT Sans Narrow" charset="-52"/>
              <a:ea typeface="PT Sans Narrow" charset="-52"/>
              <a:cs typeface="PT Sans Narrow" charset="-52"/>
            </a:endParaRPr>
          </a:p>
          <a:p>
            <a:pPr marL="238125" lvl="1" indent="-223838" algn="ctr">
              <a:buFont typeface="Arial" charset="0"/>
              <a:buChar char="•"/>
            </a:pPr>
            <a:r>
              <a:rPr lang="en-US" sz="3600" dirty="0">
                <a:latin typeface="PT Sans Narrow" charset="-52"/>
                <a:ea typeface="PT Sans Narrow" charset="-52"/>
                <a:cs typeface="PT Sans Narrow" charset="-52"/>
              </a:rPr>
              <a:t>Rail Station Locator</a:t>
            </a:r>
          </a:p>
          <a:p>
            <a:pPr marL="238125" lvl="1" indent="-223838" algn="ctr">
              <a:buFont typeface="Arial" charset="0"/>
              <a:buChar char="•"/>
            </a:pPr>
            <a:r>
              <a:rPr lang="en-US" sz="3600" dirty="0" smtClean="0">
                <a:latin typeface="PT Sans Narrow" charset="-52"/>
                <a:ea typeface="PT Sans Narrow" charset="-52"/>
                <a:cs typeface="PT Sans Narrow" charset="-52"/>
              </a:rPr>
              <a:t>Clock &amp; Local Weather</a:t>
            </a:r>
            <a:endParaRPr lang="en-US" sz="3600" dirty="0" smtClean="0">
              <a:latin typeface="PT Sans Narrow" charset="-52"/>
              <a:ea typeface="PT Sans Narrow" charset="-52"/>
              <a:cs typeface="PT Sans Narrow" charset="-52"/>
            </a:endParaRPr>
          </a:p>
          <a:p>
            <a:pPr marL="238125" lvl="1" indent="-223838" algn="ctr">
              <a:buFont typeface="Arial" charset="0"/>
              <a:buChar char="•"/>
            </a:pPr>
            <a:r>
              <a:rPr lang="en-US" sz="3600" dirty="0" smtClean="0">
                <a:latin typeface="PT Sans Narrow" charset="-52"/>
                <a:ea typeface="PT Sans Narrow" charset="-52"/>
                <a:cs typeface="PT Sans Narrow" charset="-52"/>
              </a:rPr>
              <a:t>Daily News Feeds</a:t>
            </a:r>
            <a:endParaRPr lang="en-US" sz="3600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" t="2216" r="1418" b="2971"/>
          <a:stretch/>
        </p:blipFill>
        <p:spPr>
          <a:xfrm>
            <a:off x="322525" y="5393635"/>
            <a:ext cx="1651728" cy="1198084"/>
          </a:xfrm>
          <a:prstGeom prst="rect">
            <a:avLst/>
          </a:prstGeom>
          <a:ln w="38100">
            <a:solidFill>
              <a:srgbClr val="FF9013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91" y="5393635"/>
            <a:ext cx="1386018" cy="1198084"/>
          </a:xfrm>
          <a:prstGeom prst="rect">
            <a:avLst/>
          </a:prstGeom>
          <a:ln w="38100">
            <a:solidFill>
              <a:srgbClr val="FF9013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 t="8541" r="6218" b="10753"/>
          <a:stretch/>
        </p:blipFill>
        <p:spPr>
          <a:xfrm>
            <a:off x="4244747" y="5393635"/>
            <a:ext cx="2294370" cy="1198084"/>
          </a:xfrm>
          <a:prstGeom prst="rect">
            <a:avLst/>
          </a:prstGeom>
          <a:ln w="38100">
            <a:solidFill>
              <a:srgbClr val="FF9013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355" y="5397789"/>
            <a:ext cx="1789046" cy="1193930"/>
          </a:xfrm>
          <a:prstGeom prst="rect">
            <a:avLst/>
          </a:prstGeom>
          <a:ln w="38100">
            <a:solidFill>
              <a:srgbClr val="FF9013"/>
            </a:solidFill>
          </a:ln>
        </p:spPr>
      </p:pic>
    </p:spTree>
    <p:extLst>
      <p:ext uri="{BB962C8B-B14F-4D97-AF65-F5344CB8AC3E}">
        <p14:creationId xmlns:p14="http://schemas.microsoft.com/office/powerpoint/2010/main" val="3204132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 { App U.I. Design }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914612"/>
            <a:ext cx="9144000" cy="2170895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PT Sans Narrow" charset="-52"/>
                <a:ea typeface="PT Sans Narrow" charset="-52"/>
                <a:cs typeface="PT Sans Narrow" charset="-52"/>
              </a:rPr>
              <a:t>Branded</a:t>
            </a:r>
          </a:p>
          <a:p>
            <a:pPr algn="ctr"/>
            <a:r>
              <a:rPr lang="en-US" sz="3600" dirty="0" smtClean="0">
                <a:latin typeface="PT Sans Narrow" charset="-52"/>
                <a:ea typeface="PT Sans Narrow" charset="-52"/>
                <a:cs typeface="PT Sans Narrow" charset="-52"/>
              </a:rPr>
              <a:t>Responsive</a:t>
            </a:r>
          </a:p>
          <a:p>
            <a:pPr algn="ctr"/>
            <a:r>
              <a:rPr lang="en-US" sz="3600" dirty="0" smtClean="0">
                <a:latin typeface="PT Sans Narrow" charset="-52"/>
                <a:ea typeface="PT Sans Narrow" charset="-52"/>
                <a:cs typeface="PT Sans Narrow" charset="-52"/>
              </a:rPr>
              <a:t>Clean &amp; Whimsical</a:t>
            </a:r>
            <a:endParaRPr lang="en-US" sz="3600" dirty="0" smtClean="0">
              <a:latin typeface="PT Sans Narrow" charset="-52"/>
              <a:ea typeface="PT Sans Narrow" charset="-52"/>
              <a:cs typeface="PT Sans Narrow" charset="-52"/>
            </a:endParaRPr>
          </a:p>
          <a:p>
            <a:pPr algn="ctr"/>
            <a:endParaRPr lang="en-US" sz="3600" dirty="0" smtClean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54952" y="4830530"/>
            <a:ext cx="4614491" cy="1615239"/>
            <a:chOff x="1143000" y="2286000"/>
            <a:chExt cx="6530752" cy="2286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3000" y="2286000"/>
              <a:ext cx="2286000" cy="2286000"/>
            </a:xfrm>
            <a:prstGeom prst="rect">
              <a:avLst/>
            </a:prstGeom>
            <a:effectLst>
              <a:outerShdw blurRad="190500" dist="177800" dir="2700000" algn="tl" rotWithShape="0">
                <a:prstClr val="black">
                  <a:alpha val="25000"/>
                </a:prstClr>
              </a:outerShdw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5764" y="2286000"/>
              <a:ext cx="2427988" cy="2286000"/>
            </a:xfrm>
            <a:prstGeom prst="rect">
              <a:avLst/>
            </a:prstGeom>
            <a:effectLst>
              <a:outerShdw blurRad="190500" dist="177800" dir="2700000" algn="tl" rotWithShape="0">
                <a:prstClr val="black">
                  <a:alpha val="25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38227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760"/>
            <a:ext cx="9144000" cy="1470025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PT Sans Narrow" charset="-52"/>
                <a:ea typeface="PT Sans Narrow" charset="-52"/>
                <a:cs typeface="PT Sans Narrow" charset="-52"/>
              </a:rPr>
              <a:t>Functionality</a:t>
            </a:r>
            <a:endParaRPr lang="en-US" sz="60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42438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 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{ Time | Date | Weather A.P.I . }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713" y="1604256"/>
            <a:ext cx="3498574" cy="3498572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168347" y="5251518"/>
            <a:ext cx="349857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mtClean="0">
                <a:latin typeface="PT Sans Narrow" charset="-52"/>
                <a:ea typeface="PT Sans Narrow" charset="-52"/>
                <a:cs typeface="PT Sans Narrow" charset="-52"/>
                <a:hlinkClick r:id="rId3"/>
              </a:rPr>
              <a:t>Demonstration</a:t>
            </a:r>
            <a:endParaRPr lang="en-US" sz="48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29581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 { Google 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Maps 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A.P.I. }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078" y="1570587"/>
            <a:ext cx="5145844" cy="2895396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168347" y="5251518"/>
            <a:ext cx="349857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mtClean="0">
                <a:latin typeface="PT Sans Narrow" charset="-52"/>
                <a:ea typeface="PT Sans Narrow" charset="-52"/>
                <a:cs typeface="PT Sans Narrow" charset="-52"/>
                <a:hlinkClick r:id="rId3"/>
              </a:rPr>
              <a:t>Demonstration</a:t>
            </a:r>
            <a:endParaRPr lang="en-US" sz="48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02974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{ News A.P.I. }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733" y="1596459"/>
            <a:ext cx="4708534" cy="2882776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168347" y="5251518"/>
            <a:ext cx="349857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mtClean="0">
                <a:latin typeface="PT Sans Narrow" charset="-52"/>
                <a:ea typeface="PT Sans Narrow" charset="-52"/>
                <a:cs typeface="PT Sans Narrow" charset="-52"/>
                <a:hlinkClick r:id="rId3"/>
              </a:rPr>
              <a:t>Demonstration</a:t>
            </a:r>
            <a:endParaRPr lang="en-US" sz="48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74381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{ Database Management }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3406" t="18747" r="3406" b="17564"/>
          <a:stretch/>
        </p:blipFill>
        <p:spPr>
          <a:xfrm>
            <a:off x="1185705" y="1895061"/>
            <a:ext cx="6772590" cy="2372140"/>
          </a:xfr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168347" y="5251518"/>
            <a:ext cx="349857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mtClean="0">
                <a:latin typeface="PT Sans Narrow" charset="-52"/>
                <a:ea typeface="PT Sans Narrow" charset="-52"/>
                <a:cs typeface="PT Sans Narrow" charset="-52"/>
                <a:hlinkClick r:id="rId3"/>
              </a:rPr>
              <a:t>Demonstration</a:t>
            </a:r>
            <a:endParaRPr lang="en-US" sz="48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22130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0537" y="2365174"/>
            <a:ext cx="3695681" cy="220703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800" b="1" dirty="0" smtClean="0">
                <a:latin typeface="PT Sans Narrow" charset="-52"/>
                <a:ea typeface="PT Sans Narrow" charset="-52"/>
                <a:cs typeface="PT Sans Narrow" charset="-52"/>
              </a:rPr>
              <a:t>&gt;</a:t>
            </a:r>
            <a:r>
              <a:rPr lang="en-US" sz="2800" dirty="0" smtClean="0">
                <a:latin typeface="PT Sans Narrow" charset="-52"/>
                <a:ea typeface="PT Sans Narrow" charset="-52"/>
                <a:cs typeface="PT Sans Narrow" charset="-52"/>
              </a:rPr>
              <a:t> Lines</a:t>
            </a:r>
            <a:r>
              <a:rPr lang="en-US" sz="2800" dirty="0">
                <a:latin typeface="PT Sans Narrow" charset="-52"/>
                <a:ea typeface="PT Sans Narrow" charset="-52"/>
                <a:cs typeface="PT Sans Narrow" charset="-52"/>
              </a:rPr>
              <a:t> </a:t>
            </a:r>
            <a:r>
              <a:rPr lang="en-US" sz="2800" b="1" dirty="0" smtClean="0">
                <a:latin typeface="PT Sans Narrow" charset="-52"/>
                <a:ea typeface="PT Sans Narrow" charset="-52"/>
                <a:cs typeface="PT Sans Narrow" charset="-52"/>
              </a:rPr>
              <a:t>&amp;&amp;</a:t>
            </a:r>
            <a:r>
              <a:rPr lang="en-US" sz="2800" dirty="0" smtClean="0">
                <a:latin typeface="PT Sans Narrow" charset="-52"/>
                <a:ea typeface="PT Sans Narrow" charset="-52"/>
                <a:cs typeface="PT Sans Narrow" charset="-52"/>
              </a:rPr>
              <a:t> Train </a:t>
            </a:r>
            <a:r>
              <a:rPr lang="en-US" sz="2800" dirty="0" smtClean="0">
                <a:latin typeface="PT Sans Narrow" charset="-52"/>
                <a:ea typeface="PT Sans Narrow" charset="-52"/>
                <a:cs typeface="PT Sans Narrow" charset="-52"/>
              </a:rPr>
              <a:t>Connections</a:t>
            </a:r>
          </a:p>
          <a:p>
            <a:pPr marL="0" indent="0" algn="ctr">
              <a:buNone/>
            </a:pPr>
            <a:r>
              <a:rPr lang="en-US" sz="2800" b="1" dirty="0" smtClean="0">
                <a:latin typeface="PT Sans Narrow" charset="-52"/>
                <a:ea typeface="PT Sans Narrow" charset="-52"/>
                <a:cs typeface="PT Sans Narrow" charset="-52"/>
              </a:rPr>
              <a:t>++</a:t>
            </a:r>
            <a:r>
              <a:rPr lang="en-US" sz="2800" dirty="0">
                <a:latin typeface="PT Sans Narrow" charset="-52"/>
                <a:ea typeface="PT Sans Narrow" charset="-52"/>
                <a:cs typeface="PT Sans Narrow" charset="-52"/>
              </a:rPr>
              <a:t> </a:t>
            </a:r>
            <a:r>
              <a:rPr lang="en-US" sz="2800" dirty="0" smtClean="0">
                <a:latin typeface="PT Sans Narrow" charset="-52"/>
                <a:ea typeface="PT Sans Narrow" charset="-52"/>
                <a:cs typeface="PT Sans Narrow" charset="-52"/>
              </a:rPr>
              <a:t>New Technologies </a:t>
            </a:r>
            <a:endParaRPr lang="en-US" sz="2800" dirty="0" smtClean="0">
              <a:latin typeface="PT Sans Narrow" charset="-52"/>
              <a:ea typeface="PT Sans Narrow" charset="-52"/>
              <a:cs typeface="PT Sans Narrow" charset="-52"/>
            </a:endParaRPr>
          </a:p>
          <a:p>
            <a:pPr marL="0" indent="0" algn="ctr">
              <a:buNone/>
            </a:pPr>
            <a:r>
              <a:rPr lang="en-US" sz="2800" b="1" dirty="0" smtClean="0">
                <a:latin typeface="PT Sans Narrow" charset="-52"/>
                <a:ea typeface="PT Sans Narrow" charset="-52"/>
                <a:cs typeface="PT Sans Narrow" charset="-52"/>
              </a:rPr>
              <a:t>++</a:t>
            </a:r>
            <a:r>
              <a:rPr lang="en-US" sz="2800" dirty="0" smtClean="0">
                <a:latin typeface="PT Sans Narrow" charset="-52"/>
                <a:ea typeface="PT Sans Narrow" charset="-52"/>
                <a:cs typeface="PT Sans Narrow" charset="-52"/>
              </a:rPr>
              <a:t> Advertising Sales</a:t>
            </a:r>
          </a:p>
          <a:p>
            <a:pPr marL="0" indent="0" algn="ctr">
              <a:buNone/>
            </a:pPr>
            <a:r>
              <a:rPr lang="en-US" sz="2800" b="1" dirty="0" smtClean="0">
                <a:latin typeface="PT Sans Narrow" charset="-52"/>
                <a:ea typeface="PT Sans Narrow" charset="-52"/>
                <a:cs typeface="PT Sans Narrow" charset="-52"/>
              </a:rPr>
              <a:t>++</a:t>
            </a:r>
            <a:r>
              <a:rPr lang="en-US" sz="2800" dirty="0" smtClean="0">
                <a:latin typeface="PT Sans Narrow" charset="-52"/>
                <a:ea typeface="PT Sans Narrow" charset="-52"/>
                <a:cs typeface="PT Sans Narrow" charset="-52"/>
              </a:rPr>
              <a:t> Couponing</a:t>
            </a:r>
            <a:endParaRPr lang="en-US" sz="2800" dirty="0" smtClean="0">
              <a:latin typeface="PT Sans Narrow" charset="-52"/>
              <a:ea typeface="PT Sans Narrow" charset="-52"/>
              <a:cs typeface="PT Sans Narrow" charset="-52"/>
            </a:endParaRPr>
          </a:p>
          <a:p>
            <a:pPr marL="0" indent="0" algn="ctr">
              <a:buNone/>
            </a:pPr>
            <a:endParaRPr lang="en-US" sz="2800" dirty="0" smtClean="0">
              <a:latin typeface="PT Sans Narrow" charset="-52"/>
              <a:ea typeface="PT Sans Narrow" charset="-52"/>
              <a:cs typeface="PT Sans Narrow" charset="-52"/>
            </a:endParaRPr>
          </a:p>
          <a:p>
            <a:pPr algn="ctr"/>
            <a:endParaRPr lang="en-US" sz="2800" dirty="0" smtClean="0">
              <a:latin typeface="PT Sans Narrow" charset="-52"/>
              <a:ea typeface="PT Sans Narrow" charset="-52"/>
              <a:cs typeface="PT Sans Narrow" charset="-52"/>
            </a:endParaRPr>
          </a:p>
          <a:p>
            <a:pPr algn="ctr"/>
            <a:endParaRPr lang="en-US" sz="2800" dirty="0" smtClean="0">
              <a:latin typeface="PT Sans Narrow" charset="-52"/>
              <a:ea typeface="PT Sans Narrow" charset="-52"/>
              <a:cs typeface="PT Sans Narrow" charset="-52"/>
            </a:endParaRPr>
          </a:p>
          <a:p>
            <a:pPr algn="ctr"/>
            <a:endParaRPr lang="en-US" sz="2800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4912" y="527043"/>
            <a:ext cx="4386931" cy="131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{ Future Development }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051" y="574676"/>
            <a:ext cx="4152208" cy="53657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135" y="2487245"/>
            <a:ext cx="2617188" cy="1962891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4857820" y="1594103"/>
            <a:ext cx="3754227" cy="247146"/>
            <a:chOff x="4410856" y="1574041"/>
            <a:chExt cx="4178508" cy="275077"/>
          </a:xfrm>
        </p:grpSpPr>
        <p:sp>
          <p:nvSpPr>
            <p:cNvPr id="14" name="Rectangle 13"/>
            <p:cNvSpPr/>
            <p:nvPr/>
          </p:nvSpPr>
          <p:spPr>
            <a:xfrm>
              <a:off x="4410856" y="1574041"/>
              <a:ext cx="4178508" cy="275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4488193" y="1611911"/>
              <a:ext cx="3970519" cy="215998"/>
              <a:chOff x="3979096" y="1534609"/>
              <a:chExt cx="4987562" cy="271326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9096" y="1536913"/>
                <a:ext cx="1353271" cy="269022"/>
              </a:xfrm>
              <a:prstGeom prst="rect">
                <a:avLst/>
              </a:prstGeom>
              <a:effectLst/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3933" y="1534609"/>
                <a:ext cx="654731" cy="255687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0231" y="1534612"/>
                <a:ext cx="1013278" cy="255687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5077" y="1534612"/>
                <a:ext cx="911581" cy="255687"/>
              </a:xfrm>
              <a:prstGeom prst="rect">
                <a:avLst/>
              </a:prstGeom>
            </p:spPr>
          </p:pic>
        </p:grpSp>
      </p:grpSp>
      <p:grpSp>
        <p:nvGrpSpPr>
          <p:cNvPr id="19" name="Group 18"/>
          <p:cNvGrpSpPr/>
          <p:nvPr/>
        </p:nvGrpSpPr>
        <p:grpSpPr>
          <a:xfrm>
            <a:off x="7710118" y="2487245"/>
            <a:ext cx="689365" cy="2004622"/>
            <a:chOff x="7380409" y="2717800"/>
            <a:chExt cx="992470" cy="288603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409" y="2717800"/>
              <a:ext cx="992470" cy="537588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7440461" y="3255388"/>
              <a:ext cx="872366" cy="2348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PT Sans Narrow" charset="-52"/>
                  <a:ea typeface="PT Sans Narrow" charset="-52"/>
                  <a:cs typeface="PT Sans Narrow" charset="-52"/>
                </a:rPr>
                <a:t>Buy 1</a:t>
              </a:r>
            </a:p>
            <a:p>
              <a:pPr algn="ctr"/>
              <a:r>
                <a:rPr lang="en-US" sz="1600" b="1" dirty="0" smtClean="0">
                  <a:latin typeface="PT Sans Narrow" charset="-52"/>
                  <a:ea typeface="PT Sans Narrow" charset="-52"/>
                  <a:cs typeface="PT Sans Narrow" charset="-52"/>
                </a:rPr>
                <a:t>meal get 1 FREE</a:t>
              </a:r>
            </a:p>
            <a:p>
              <a:pPr algn="ctr"/>
              <a:r>
                <a:rPr lang="en-US" sz="900" b="1" dirty="0">
                  <a:latin typeface="PT Sans Narrow" charset="-52"/>
                  <a:ea typeface="PT Sans Narrow" charset="-52"/>
                  <a:cs typeface="PT Sans Narrow" charset="-52"/>
                </a:rPr>
                <a:t>w</a:t>
              </a:r>
              <a:r>
                <a:rPr lang="en-US" sz="900" b="1" dirty="0" smtClean="0">
                  <a:latin typeface="PT Sans Narrow" charset="-52"/>
                  <a:ea typeface="PT Sans Narrow" charset="-52"/>
                  <a:cs typeface="PT Sans Narrow" charset="-52"/>
                </a:rPr>
                <a:t>ith mention of this coupon.</a:t>
              </a:r>
              <a:endParaRPr lang="en-US" sz="9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4649051" y="5940452"/>
            <a:ext cx="4152208" cy="5952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PT Sans Narrow" charset="-52"/>
                <a:ea typeface="PT Sans Narrow" charset="-52"/>
                <a:cs typeface="PT Sans Narrow" charset="-52"/>
              </a:rPr>
              <a:t>COMING SOON TO RTD</a:t>
            </a:r>
            <a:endParaRPr lang="en-US" sz="28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42539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128</Words>
  <Application>Microsoft Macintosh PowerPoint</Application>
  <PresentationFormat>On-screen Show (4:3)</PresentationFormat>
  <Paragraphs>36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PT Sans Narrow</vt:lpstr>
      <vt:lpstr>Arial</vt:lpstr>
      <vt:lpstr>Office Theme</vt:lpstr>
      <vt:lpstr>Denver’s Rail System Station Guide</vt:lpstr>
      <vt:lpstr>{ Station Guide App Concept }</vt:lpstr>
      <vt:lpstr> { App U.I. Design }</vt:lpstr>
      <vt:lpstr>Functionality</vt:lpstr>
      <vt:lpstr> { Time | Date | Weather A.P.I . }</vt:lpstr>
      <vt:lpstr> { Google Maps A.P.I. }</vt:lpstr>
      <vt:lpstr>{ News A.P.I. }</vt:lpstr>
      <vt:lpstr>{ Database Management }</vt:lpstr>
      <vt:lpstr>PowerPoint Presentation</vt:lpstr>
      <vt:lpstr>Questions?</vt:lpstr>
      <vt:lpstr>Thank You!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Denver’s Rail System Station Guide</dc:title>
  <dc:creator>Jaron Gallo</dc:creator>
  <cp:lastModifiedBy>Michael Fuchsman</cp:lastModifiedBy>
  <cp:revision>53</cp:revision>
  <dcterms:created xsi:type="dcterms:W3CDTF">2017-09-14T01:55:59Z</dcterms:created>
  <dcterms:modified xsi:type="dcterms:W3CDTF">2017-09-14T15:56:56Z</dcterms:modified>
</cp:coreProperties>
</file>