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D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0" autoAdjust="0"/>
    <p:restoredTop sz="94723" autoAdjust="0"/>
  </p:normalViewPr>
  <p:slideViewPr>
    <p:cSldViewPr>
      <p:cViewPr>
        <p:scale>
          <a:sx n="66" d="100"/>
          <a:sy n="66" d="100"/>
        </p:scale>
        <p:origin x="-1276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F4166-A969-4DB1-8EFB-C9573E17C429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90FF-A094-489D-AD41-6044DB7B3D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F4166-A969-4DB1-8EFB-C9573E17C429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90FF-A094-489D-AD41-6044DB7B3D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F4166-A969-4DB1-8EFB-C9573E17C429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90FF-A094-489D-AD41-6044DB7B3D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F4166-A969-4DB1-8EFB-C9573E17C429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90FF-A094-489D-AD41-6044DB7B3D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F4166-A969-4DB1-8EFB-C9573E17C429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90FF-A094-489D-AD41-6044DB7B3D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F4166-A969-4DB1-8EFB-C9573E17C429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90FF-A094-489D-AD41-6044DB7B3D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F4166-A969-4DB1-8EFB-C9573E17C429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90FF-A094-489D-AD41-6044DB7B3D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F4166-A969-4DB1-8EFB-C9573E17C429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90FF-A094-489D-AD41-6044DB7B3D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F4166-A969-4DB1-8EFB-C9573E17C429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90FF-A094-489D-AD41-6044DB7B3D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F4166-A969-4DB1-8EFB-C9573E17C429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90FF-A094-489D-AD41-6044DB7B3D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F4166-A969-4DB1-8EFB-C9573E17C429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90FF-A094-489D-AD41-6044DB7B3D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F4166-A969-4DB1-8EFB-C9573E17C429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490FF-A094-489D-AD41-6044DB7B3D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43306" y="428604"/>
            <a:ext cx="1357322" cy="2428892"/>
          </a:xfrm>
          <a:prstGeom prst="rect">
            <a:avLst/>
          </a:prstGeom>
          <a:solidFill>
            <a:srgbClr val="FFFE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100" b="1" dirty="0" smtClean="0">
                <a:solidFill>
                  <a:schemeClr val="tx1"/>
                </a:solidFill>
              </a:rPr>
              <a:t>Course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86512" y="500042"/>
            <a:ext cx="1357322" cy="2214578"/>
          </a:xfrm>
          <a:prstGeom prst="rect">
            <a:avLst/>
          </a:prstGeom>
          <a:solidFill>
            <a:srgbClr val="FFFE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100" b="1" dirty="0" smtClean="0">
                <a:solidFill>
                  <a:schemeClr val="tx1"/>
                </a:solidFill>
              </a:rPr>
              <a:t>AddResult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5984" y="3286124"/>
            <a:ext cx="1500198" cy="2857520"/>
          </a:xfrm>
          <a:prstGeom prst="rect">
            <a:avLst/>
          </a:prstGeom>
          <a:solidFill>
            <a:srgbClr val="FFFE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100" b="1" dirty="0" smtClean="0">
                <a:solidFill>
                  <a:schemeClr val="tx1"/>
                </a:solidFill>
              </a:rPr>
              <a:t>Student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86380" y="3714752"/>
            <a:ext cx="1357322" cy="1928826"/>
          </a:xfrm>
          <a:prstGeom prst="rect">
            <a:avLst/>
          </a:prstGeom>
          <a:solidFill>
            <a:srgbClr val="FFFE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71538" y="1785926"/>
            <a:ext cx="1285884" cy="357190"/>
          </a:xfrm>
          <a:prstGeom prst="rect">
            <a:avLst/>
          </a:prstGeom>
          <a:solidFill>
            <a:srgbClr val="FFFE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Registration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16200000" flipH="1">
            <a:off x="1000100" y="1357298"/>
            <a:ext cx="414334" cy="4143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 flipV="1">
            <a:off x="1857356" y="1357298"/>
            <a:ext cx="428628" cy="4238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14348" y="1071546"/>
            <a:ext cx="571504" cy="285752"/>
          </a:xfrm>
          <a:prstGeom prst="rect">
            <a:avLst/>
          </a:prstGeom>
          <a:solidFill>
            <a:srgbClr val="FFFE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User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71670" y="1071546"/>
            <a:ext cx="571504" cy="285752"/>
          </a:xfrm>
          <a:prstGeom prst="rect">
            <a:avLst/>
          </a:prstGeom>
          <a:solidFill>
            <a:srgbClr val="FFFE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Admin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643306" y="785794"/>
            <a:ext cx="1357322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286512" y="857232"/>
            <a:ext cx="1357322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285984" y="3571876"/>
            <a:ext cx="1500198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286380" y="4071942"/>
            <a:ext cx="1357322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286380" y="3714752"/>
            <a:ext cx="114300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100" b="1" dirty="0" smtClean="0">
                <a:solidFill>
                  <a:schemeClr val="tx1"/>
                </a:solidFill>
              </a:rPr>
              <a:t>     ViewResult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>
            <a:stCxn id="15" idx="3"/>
          </p:cNvCxnSpPr>
          <p:nvPr/>
        </p:nvCxnSpPr>
        <p:spPr>
          <a:xfrm>
            <a:off x="2643174" y="1214422"/>
            <a:ext cx="1000132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86050" y="642918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Adds</a:t>
            </a:r>
            <a:endParaRPr lang="en-US" sz="1400" b="1" dirty="0"/>
          </a:p>
        </p:txBody>
      </p:sp>
      <p:sp>
        <p:nvSpPr>
          <p:cNvPr id="27" name="Isosceles Triangle 26"/>
          <p:cNvSpPr/>
          <p:nvPr/>
        </p:nvSpPr>
        <p:spPr>
          <a:xfrm rot="5400000">
            <a:off x="3393273" y="964389"/>
            <a:ext cx="178595" cy="10715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43174" y="100010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1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286116" y="121442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1..*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3643306" y="785794"/>
            <a:ext cx="928694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- Cid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643306" y="1000108"/>
            <a:ext cx="928694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- C_name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3643306" y="1214422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-  C_duration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643306" y="1428736"/>
            <a:ext cx="928694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- C_Fees</a:t>
            </a:r>
            <a:endParaRPr lang="en-US" sz="12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3643306" y="1714488"/>
            <a:ext cx="1357322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643306" y="1714488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+ Insert</a:t>
            </a:r>
            <a:r>
              <a:rPr lang="en-GB" sz="1200" dirty="0" smtClean="0"/>
              <a:t>()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3643306" y="1928802"/>
            <a:ext cx="928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+ Update</a:t>
            </a:r>
            <a:r>
              <a:rPr lang="en-GB" sz="1100" dirty="0" smtClean="0"/>
              <a:t>()</a:t>
            </a:r>
            <a:endParaRPr 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3643306" y="2143116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+ Delete</a:t>
            </a:r>
            <a:r>
              <a:rPr lang="en-GB" sz="1200" dirty="0" smtClean="0"/>
              <a:t>()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643306" y="2357430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+ Clear</a:t>
            </a:r>
            <a:r>
              <a:rPr lang="en-GB" sz="1200" dirty="0" smtClean="0"/>
              <a:t>()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285984" y="3571876"/>
            <a:ext cx="642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- Sid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2285984" y="4000504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- S_name</a:t>
            </a:r>
            <a:endParaRPr 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2285984" y="4214818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- S_email</a:t>
            </a:r>
            <a:endParaRPr 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2285984" y="4429132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- S_Contact</a:t>
            </a:r>
            <a:endParaRPr 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2285984" y="4643446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- S_Address</a:t>
            </a:r>
            <a:endParaRPr lang="en-US" sz="1100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2285984" y="5000636"/>
            <a:ext cx="1500198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285984" y="5000636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+ insert</a:t>
            </a:r>
            <a:r>
              <a:rPr lang="en-GB" sz="1200" dirty="0" smtClean="0"/>
              <a:t>()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2285984" y="5214950"/>
            <a:ext cx="928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+ Update</a:t>
            </a:r>
            <a:r>
              <a:rPr lang="en-GB" sz="1100" dirty="0" smtClean="0"/>
              <a:t>()</a:t>
            </a:r>
            <a:endParaRPr 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2285984" y="5429264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+ Delete</a:t>
            </a:r>
            <a:r>
              <a:rPr lang="en-GB" sz="1200" dirty="0" smtClean="0"/>
              <a:t>()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285984" y="5643578"/>
            <a:ext cx="928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+ Clear()</a:t>
            </a:r>
            <a:endParaRPr lang="en-US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6286512" y="857232"/>
            <a:ext cx="8851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- Search_Sid</a:t>
            </a:r>
            <a:endParaRPr lang="en-US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6286512" y="1071546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- Cid</a:t>
            </a:r>
            <a:endParaRPr 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6286512" y="1285860"/>
            <a:ext cx="8803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- Marks_obt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6286512" y="1500174"/>
            <a:ext cx="8883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- Full_Marks</a:t>
            </a:r>
            <a:endParaRPr lang="en-US" sz="1100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6286512" y="1785926"/>
            <a:ext cx="1357322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357950" y="1857364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+ Save()</a:t>
            </a:r>
            <a:endParaRPr lang="en-US" sz="1100" dirty="0"/>
          </a:p>
        </p:txBody>
      </p:sp>
      <p:sp>
        <p:nvSpPr>
          <p:cNvPr id="62" name="TextBox 61"/>
          <p:cNvSpPr txBox="1"/>
          <p:nvPr/>
        </p:nvSpPr>
        <p:spPr>
          <a:xfrm>
            <a:off x="6357950" y="2071678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+ Clear()</a:t>
            </a:r>
            <a:endParaRPr lang="en-US" sz="1100" dirty="0"/>
          </a:p>
        </p:txBody>
      </p:sp>
      <p:sp>
        <p:nvSpPr>
          <p:cNvPr id="63" name="TextBox 62"/>
          <p:cNvSpPr txBox="1"/>
          <p:nvPr/>
        </p:nvSpPr>
        <p:spPr>
          <a:xfrm>
            <a:off x="2285984" y="3786190"/>
            <a:ext cx="642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- Cid</a:t>
            </a:r>
            <a:endParaRPr lang="en-US" sz="1100" dirty="0"/>
          </a:p>
        </p:txBody>
      </p:sp>
      <p:sp>
        <p:nvSpPr>
          <p:cNvPr id="64" name="TextBox 63"/>
          <p:cNvSpPr txBox="1"/>
          <p:nvPr/>
        </p:nvSpPr>
        <p:spPr>
          <a:xfrm>
            <a:off x="5286380" y="4071942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- Sid</a:t>
            </a:r>
            <a:endParaRPr lang="en-US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5286380" y="4286256"/>
            <a:ext cx="8851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- Search_Sid</a:t>
            </a:r>
            <a:endParaRPr lang="en-US" sz="1100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5286380" y="4643446"/>
            <a:ext cx="1357322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286380" y="4643446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+ Save()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5286380" y="4857760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+ Show()</a:t>
            </a:r>
            <a:endParaRPr lang="en-US" sz="1100" dirty="0"/>
          </a:p>
        </p:txBody>
      </p:sp>
      <p:sp>
        <p:nvSpPr>
          <p:cNvPr id="71" name="TextBox 70"/>
          <p:cNvSpPr txBox="1"/>
          <p:nvPr/>
        </p:nvSpPr>
        <p:spPr>
          <a:xfrm>
            <a:off x="5286380" y="5072074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+ Clear()</a:t>
            </a:r>
            <a:endParaRPr lang="en-US" sz="1100" dirty="0"/>
          </a:p>
        </p:txBody>
      </p:sp>
      <p:cxnSp>
        <p:nvCxnSpPr>
          <p:cNvPr id="73" name="Straight Connector 72"/>
          <p:cNvCxnSpPr>
            <a:endCxn id="56" idx="1"/>
          </p:cNvCxnSpPr>
          <p:nvPr/>
        </p:nvCxnSpPr>
        <p:spPr>
          <a:xfrm flipV="1">
            <a:off x="5000628" y="1202351"/>
            <a:ext cx="1285884" cy="120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Isosceles Triangle 74"/>
          <p:cNvSpPr/>
          <p:nvPr/>
        </p:nvSpPr>
        <p:spPr>
          <a:xfrm rot="5400000">
            <a:off x="6107917" y="964389"/>
            <a:ext cx="178595" cy="10715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357818" y="642918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Adds</a:t>
            </a:r>
            <a:endParaRPr lang="en-US" sz="14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5000628" y="928670"/>
            <a:ext cx="1847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1</a:t>
            </a:r>
            <a:endParaRPr lang="en-US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6072198" y="1214422"/>
            <a:ext cx="1847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1</a:t>
            </a:r>
            <a:endParaRPr lang="en-US" sz="1100" dirty="0"/>
          </a:p>
        </p:txBody>
      </p:sp>
      <p:cxnSp>
        <p:nvCxnSpPr>
          <p:cNvPr id="81" name="Straight Connector 80"/>
          <p:cNvCxnSpPr>
            <a:stCxn id="14" idx="1"/>
          </p:cNvCxnSpPr>
          <p:nvPr/>
        </p:nvCxnSpPr>
        <p:spPr>
          <a:xfrm rot="10800000">
            <a:off x="214282" y="1214422"/>
            <a:ext cx="500066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5400000">
            <a:off x="-1642312" y="3071810"/>
            <a:ext cx="3713982" cy="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214282" y="4929198"/>
            <a:ext cx="207170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28596" y="92867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1</a:t>
            </a:r>
            <a:endParaRPr lang="en-US" sz="1100" dirty="0"/>
          </a:p>
        </p:txBody>
      </p:sp>
      <p:sp>
        <p:nvSpPr>
          <p:cNvPr id="92" name="TextBox 91"/>
          <p:cNvSpPr txBox="1"/>
          <p:nvPr/>
        </p:nvSpPr>
        <p:spPr>
          <a:xfrm>
            <a:off x="2000232" y="464344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1</a:t>
            </a:r>
            <a:endParaRPr lang="en-US" sz="1100" dirty="0"/>
          </a:p>
        </p:txBody>
      </p:sp>
      <p:sp>
        <p:nvSpPr>
          <p:cNvPr id="93" name="Isosceles Triangle 92"/>
          <p:cNvSpPr/>
          <p:nvPr/>
        </p:nvSpPr>
        <p:spPr>
          <a:xfrm rot="10800000">
            <a:off x="321438" y="2821775"/>
            <a:ext cx="178596" cy="10715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>
            <a:off x="3786182" y="4572008"/>
            <a:ext cx="1500198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786182" y="428625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1</a:t>
            </a:r>
            <a:endParaRPr lang="en-US" sz="1100" dirty="0"/>
          </a:p>
        </p:txBody>
      </p:sp>
      <p:sp>
        <p:nvSpPr>
          <p:cNvPr id="97" name="TextBox 96"/>
          <p:cNvSpPr txBox="1"/>
          <p:nvPr/>
        </p:nvSpPr>
        <p:spPr>
          <a:xfrm>
            <a:off x="4929190" y="4572008"/>
            <a:ext cx="42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1..*</a:t>
            </a:r>
            <a:endParaRPr lang="en-US" sz="1200" dirty="0"/>
          </a:p>
        </p:txBody>
      </p:sp>
      <p:sp>
        <p:nvSpPr>
          <p:cNvPr id="98" name="Isosceles Triangle 97"/>
          <p:cNvSpPr/>
          <p:nvPr/>
        </p:nvSpPr>
        <p:spPr>
          <a:xfrm rot="5400000">
            <a:off x="4464843" y="4393413"/>
            <a:ext cx="178595" cy="10715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85720" y="3143248"/>
            <a:ext cx="699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Register</a:t>
            </a:r>
            <a:endParaRPr lang="en-US" sz="12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4357686" y="3929066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S</a:t>
            </a:r>
            <a:r>
              <a:rPr lang="en-GB" sz="1200" b="1" dirty="0" smtClean="0"/>
              <a:t>ee</a:t>
            </a:r>
            <a:endParaRPr lang="en-US" sz="1200" b="1" dirty="0"/>
          </a:p>
        </p:txBody>
      </p:sp>
      <p:cxnSp>
        <p:nvCxnSpPr>
          <p:cNvPr id="102" name="Straight Connector 101"/>
          <p:cNvCxnSpPr/>
          <p:nvPr/>
        </p:nvCxnSpPr>
        <p:spPr>
          <a:xfrm>
            <a:off x="7643834" y="1357298"/>
            <a:ext cx="857256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5400000">
            <a:off x="6929454" y="2928934"/>
            <a:ext cx="3143272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10800000">
            <a:off x="6643702" y="4500570"/>
            <a:ext cx="1857388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8001024" y="2500306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See</a:t>
            </a:r>
            <a:endParaRPr lang="en-US" sz="1400" b="1" dirty="0"/>
          </a:p>
        </p:txBody>
      </p:sp>
      <p:sp>
        <p:nvSpPr>
          <p:cNvPr id="109" name="Isosceles Triangle 108"/>
          <p:cNvSpPr/>
          <p:nvPr/>
        </p:nvSpPr>
        <p:spPr>
          <a:xfrm rot="10800000">
            <a:off x="8215338" y="2857496"/>
            <a:ext cx="142876" cy="7143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715272" y="1071546"/>
            <a:ext cx="1847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1</a:t>
            </a:r>
            <a:endParaRPr lang="en-US" sz="1100" dirty="0"/>
          </a:p>
        </p:txBody>
      </p:sp>
      <p:sp>
        <p:nvSpPr>
          <p:cNvPr id="111" name="TextBox 110"/>
          <p:cNvSpPr txBox="1"/>
          <p:nvPr/>
        </p:nvSpPr>
        <p:spPr>
          <a:xfrm>
            <a:off x="6715140" y="4214818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1..*</a:t>
            </a:r>
            <a:endParaRPr lang="en-US" sz="1100" dirty="0"/>
          </a:p>
        </p:txBody>
      </p:sp>
      <p:sp>
        <p:nvSpPr>
          <p:cNvPr id="113" name="TextBox 112"/>
          <p:cNvSpPr txBox="1"/>
          <p:nvPr/>
        </p:nvSpPr>
        <p:spPr>
          <a:xfrm>
            <a:off x="2285984" y="5857892"/>
            <a:ext cx="928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+ Show()</a:t>
            </a:r>
            <a:endParaRPr lang="en-US" sz="1100" dirty="0"/>
          </a:p>
        </p:txBody>
      </p:sp>
      <p:sp>
        <p:nvSpPr>
          <p:cNvPr id="114" name="TextBox 113"/>
          <p:cNvSpPr txBox="1"/>
          <p:nvPr/>
        </p:nvSpPr>
        <p:spPr>
          <a:xfrm>
            <a:off x="3643306" y="2571744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+ Show</a:t>
            </a:r>
            <a:r>
              <a:rPr lang="en-GB" sz="1200" dirty="0" smtClean="0"/>
              <a:t>()</a:t>
            </a:r>
            <a:endParaRPr 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6357950" y="2285992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+ Show</a:t>
            </a:r>
            <a:r>
              <a:rPr lang="en-GB" sz="1200" dirty="0" smtClean="0"/>
              <a:t>()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28360</TotalTime>
  <Words>107</Words>
  <Application>Microsoft Office PowerPoint</Application>
  <PresentationFormat>On-screen Show (4:3)</PresentationFormat>
  <Paragraphs>55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10</cp:revision>
  <dcterms:created xsi:type="dcterms:W3CDTF">2024-04-30T20:10:18Z</dcterms:created>
  <dcterms:modified xsi:type="dcterms:W3CDTF">2024-05-20T16:25:49Z</dcterms:modified>
</cp:coreProperties>
</file>