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0" r:id="rId1"/>
  </p:sldMasterIdLst>
  <p:notesMasterIdLst>
    <p:notesMasterId r:id="rId13"/>
  </p:notesMasterIdLst>
  <p:handoutMasterIdLst>
    <p:handoutMasterId r:id="rId14"/>
  </p:handoutMasterIdLst>
  <p:sldIdLst>
    <p:sldId id="256" r:id="rId2"/>
    <p:sldId id="258" r:id="rId3"/>
    <p:sldId id="259" r:id="rId4"/>
    <p:sldId id="260" r:id="rId5"/>
    <p:sldId id="261" r:id="rId6"/>
    <p:sldId id="266" r:id="rId7"/>
    <p:sldId id="267"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57" autoAdjust="0"/>
  </p:normalViewPr>
  <p:slideViewPr>
    <p:cSldViewPr snapToGrid="0">
      <p:cViewPr varScale="1">
        <p:scale>
          <a:sx n="57" d="100"/>
          <a:sy n="57" d="100"/>
        </p:scale>
        <p:origin x="72" y="390"/>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2/12/2023</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2/12/2023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414463729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77607304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2/13/2023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4235352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58DB212-BFA2-403F-85EF-DFD3FF6D973A}"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308377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120600539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2/13/2023</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146293230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2/13/2023</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110564761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196574951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36362219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1630509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4166395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2/13/2023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02016473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3972440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6909125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7039475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871952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037375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2/13/2023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164705029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2/13/2023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81946904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2/13/2023</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258656416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2/13/2023</a:t>
            </a:fld>
            <a:endParaRPr lang="en-US" dirty="0"/>
          </a:p>
        </p:txBody>
      </p:sp>
      <p:sp>
        <p:nvSpPr>
          <p:cNvPr id="5" name="Footer Placeholder 3"/>
          <p:cNvSpPr>
            <a:spLocks noGrp="1"/>
          </p:cNvSpPr>
          <p:nvPr>
            <p:ph type="ftr" sz="quarter" idx="11"/>
          </p:nvPr>
        </p:nvSpPr>
        <p:spPr/>
        <p:txBody>
          <a:bodyPr/>
          <a:lstStyle/>
          <a:p>
            <a:r>
              <a:rPr lang="en-US"/>
              <a:t>Add a footer</a:t>
            </a:r>
            <a:endParaRPr lang="en-US" dirty="0"/>
          </a:p>
        </p:txBody>
      </p:sp>
      <p:sp>
        <p:nvSpPr>
          <p:cNvPr id="6" name="Slide Number Placeholder 4"/>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190661626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2/13/2023</a:t>
            </a:fld>
            <a:endParaRPr lang="en-US" dirty="0"/>
          </a:p>
        </p:txBody>
      </p:sp>
      <p:sp>
        <p:nvSpPr>
          <p:cNvPr id="5" name="Footer Placeholder 2"/>
          <p:cNvSpPr>
            <a:spLocks noGrp="1"/>
          </p:cNvSpPr>
          <p:nvPr>
            <p:ph type="ftr" sz="quarter" idx="11"/>
          </p:nvPr>
        </p:nvSpPr>
        <p:spPr/>
        <p:txBody>
          <a:bodyPr/>
          <a:lstStyle/>
          <a:p>
            <a:r>
              <a:rPr lang="en-US" noProof="0"/>
              <a:t>Add a footer</a:t>
            </a:r>
          </a:p>
        </p:txBody>
      </p:sp>
      <p:sp>
        <p:nvSpPr>
          <p:cNvPr id="6" name="Slide Number Placeholder 3"/>
          <p:cNvSpPr>
            <a:spLocks noGrp="1"/>
          </p:cNvSpPr>
          <p:nvPr>
            <p:ph type="sldNum" sz="quarter" idx="12"/>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347870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2/13/2023</a:t>
            </a:fld>
            <a:endParaRPr lang="en-US" dirty="0"/>
          </a:p>
        </p:txBody>
      </p:sp>
      <p:sp>
        <p:nvSpPr>
          <p:cNvPr id="5" name="Footer Placeholder 5"/>
          <p:cNvSpPr>
            <a:spLocks noGrp="1"/>
          </p:cNvSpPr>
          <p:nvPr>
            <p:ph type="ftr" sz="quarter" idx="11"/>
          </p:nvPr>
        </p:nvSpPr>
        <p:spPr/>
        <p:txBody>
          <a:bodyPr/>
          <a:lstStyle/>
          <a:p>
            <a:r>
              <a:rPr lang="en-US"/>
              <a:t>Add a footer</a:t>
            </a:r>
            <a:endParaRPr lang="en-US" dirty="0"/>
          </a:p>
        </p:txBody>
      </p:sp>
      <p:sp>
        <p:nvSpPr>
          <p:cNvPr id="6" name="Slide Number Placeholder 6"/>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71223080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313246835"/>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2/13/2023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8DB212-BFA2-403F-85EF-DFD3FF6D973A}" type="slidenum">
              <a:rPr lang="en-US" smtClean="0"/>
              <a:pPr/>
              <a:t>‹#›</a:t>
            </a:fld>
            <a:endParaRPr lang="en-US" dirty="0"/>
          </a:p>
        </p:txBody>
      </p:sp>
      <p:sp>
        <p:nvSpPr>
          <p:cNvPr id="13" name="Rectangle 12">
            <a:extLst>
              <a:ext uri="{FF2B5EF4-FFF2-40B4-BE49-F238E27FC236}">
                <a16:creationId xmlns:a16="http://schemas.microsoft.com/office/drawing/2014/main" id="{C1591742-11CD-43E4-9530-6BC20E947693}"/>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36DD29C-7F9E-4DDE-B333-702DE0190842}"/>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7" name="Rectangle 16">
            <a:extLst>
              <a:ext uri="{FF2B5EF4-FFF2-40B4-BE49-F238E27FC236}">
                <a16:creationId xmlns:a16="http://schemas.microsoft.com/office/drawing/2014/main" id="{3F0F30EE-D10A-4892-8DF1-BE8F8BA51C27}"/>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261664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657" r:id="rId25"/>
    <p:sldLayoutId id="2147483661" r:id="rId26"/>
    <p:sldLayoutId id="2147483650" r:id="rId27"/>
    <p:sldLayoutId id="2147483652" r:id="rId28"/>
    <p:sldLayoutId id="2147483655" r:id="rId29"/>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4.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erson in space suite in space ship">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13" r="13"/>
          <a:stretch>
            <a:fillRect/>
          </a:stretch>
        </p:blipFill>
        <p:spPr/>
      </p:pic>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normAutofit/>
          </a:bodyPr>
          <a:lstStyle/>
          <a:p>
            <a:r>
              <a:rPr lang="en-US" dirty="0"/>
              <a:t>Wi-fi Talking Robot</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8073391" y="3602038"/>
            <a:ext cx="3756943" cy="2747962"/>
          </a:xfrm>
        </p:spPr>
        <p:txBody>
          <a:bodyPr/>
          <a:lstStyle/>
          <a:p>
            <a:r>
              <a:rPr lang="en-US" sz="2800" noProof="1"/>
              <a:t>Presented by:</a:t>
            </a:r>
          </a:p>
          <a:p>
            <a:r>
              <a:rPr lang="en-US" sz="2400" noProof="1"/>
              <a:t>Summiya(2212143)</a:t>
            </a:r>
          </a:p>
          <a:p>
            <a:r>
              <a:rPr lang="en-US" sz="2400" noProof="1"/>
              <a:t>Shahriyar</a:t>
            </a:r>
          </a:p>
          <a:p>
            <a:r>
              <a:rPr lang="en-US" sz="2400" noProof="1"/>
              <a:t>Muzammil</a:t>
            </a:r>
          </a:p>
          <a:p>
            <a:endParaRPr lang="en-US" sz="2400" noProof="1"/>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hidden="1">
            <a:extLst>
              <a:ext uri="{FF2B5EF4-FFF2-40B4-BE49-F238E27FC236}">
                <a16:creationId xmlns:a16="http://schemas.microsoft.com/office/drawing/2014/main" id="{707AB002-C4F6-4161-B852-52188657B697}"/>
              </a:ext>
            </a:extLst>
          </p:cNvPr>
          <p:cNvSpPr>
            <a:spLocks noGrp="1"/>
          </p:cNvSpPr>
          <p:nvPr>
            <p:ph type="title"/>
          </p:nvPr>
        </p:nvSpPr>
        <p:spPr/>
        <p:txBody>
          <a:bodyPr/>
          <a:lstStyle/>
          <a:p>
            <a:r>
              <a:rPr lang="en-US" dirty="0"/>
              <a:t>Video slide</a:t>
            </a:r>
          </a:p>
        </p:txBody>
      </p:sp>
      <p:sp>
        <p:nvSpPr>
          <p:cNvPr id="10" name="Text Placeholder 9">
            <a:extLst>
              <a:ext uri="{FF2B5EF4-FFF2-40B4-BE49-F238E27FC236}">
                <a16:creationId xmlns:a16="http://schemas.microsoft.com/office/drawing/2014/main" id="{44A4D8BC-E4CE-4647-A957-7934516075D9}"/>
              </a:ext>
            </a:extLst>
          </p:cNvPr>
          <p:cNvSpPr>
            <a:spLocks noGrp="1"/>
          </p:cNvSpPr>
          <p:nvPr>
            <p:ph type="body" sz="quarter" idx="12"/>
          </p:nvPr>
        </p:nvSpPr>
        <p:spPr>
          <a:xfrm>
            <a:off x="360363" y="474133"/>
            <a:ext cx="11471275" cy="4876799"/>
          </a:xfrm>
        </p:spPr>
        <p:txBody>
          <a:bodyPr/>
          <a:lstStyle/>
          <a:p>
            <a:r>
              <a:rPr lang="en-US" sz="3200" dirty="0"/>
              <a:t>Expected outcome</a:t>
            </a:r>
          </a:p>
          <a:p>
            <a:pPr marL="457200" indent="-457200">
              <a:buFont typeface="Wingdings" panose="05000000000000000000" pitchFamily="2" charset="2"/>
              <a:buChar char="§"/>
            </a:pPr>
            <a:r>
              <a:rPr lang="en-US" sz="2000" dirty="0"/>
              <a:t>The ROBO moves in all four directions:</a:t>
            </a:r>
          </a:p>
          <a:p>
            <a:r>
              <a:rPr lang="en-US" sz="2000" dirty="0"/>
              <a:t>            Left, Right, Front, Back.</a:t>
            </a:r>
          </a:p>
          <a:p>
            <a:pPr marL="342900" indent="-342900">
              <a:buFont typeface="Wingdings" panose="05000000000000000000" pitchFamily="2" charset="2"/>
              <a:buChar char="§"/>
            </a:pPr>
            <a:r>
              <a:rPr lang="en-US" sz="2000" dirty="0"/>
              <a:t>The movement of the robot is manually controlled through mobile.</a:t>
            </a:r>
          </a:p>
          <a:p>
            <a:pPr marL="342900" indent="-342900">
              <a:buFont typeface="Wingdings" panose="05000000000000000000" pitchFamily="2" charset="2"/>
              <a:buChar char="§"/>
            </a:pPr>
            <a:endParaRPr lang="en-US" sz="2000" dirty="0"/>
          </a:p>
        </p:txBody>
      </p:sp>
      <p:sp>
        <p:nvSpPr>
          <p:cNvPr id="3" name="Slide Number Placeholder 2">
            <a:extLst>
              <a:ext uri="{FF2B5EF4-FFF2-40B4-BE49-F238E27FC236}">
                <a16:creationId xmlns:a16="http://schemas.microsoft.com/office/drawing/2014/main" id="{D9CBB752-D2AB-49BF-A7EC-FB5FD5CC2176}"/>
              </a:ext>
            </a:extLst>
          </p:cNvPr>
          <p:cNvSpPr>
            <a:spLocks noGrp="1"/>
          </p:cNvSpPr>
          <p:nvPr>
            <p:ph type="sldNum" sz="quarter" idx="14"/>
          </p:nvPr>
        </p:nvSpPr>
        <p:spPr/>
        <p:txBody>
          <a:bodyPr/>
          <a:lstStyle/>
          <a:p>
            <a:fld id="{058DB212-BFA2-403F-85EF-DFD3FF6D973A}" type="slidenum">
              <a:rPr lang="en-US" smtClean="0"/>
              <a:pPr/>
              <a:t>10</a:t>
            </a:fld>
            <a:endParaRPr lang="en-US" dirty="0"/>
          </a:p>
        </p:txBody>
      </p:sp>
    </p:spTree>
    <p:extLst>
      <p:ext uri="{BB962C8B-B14F-4D97-AF65-F5344CB8AC3E}">
        <p14:creationId xmlns:p14="http://schemas.microsoft.com/office/powerpoint/2010/main" val="357646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irl with pigtails raising her hand with chalkboard in background">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l="34" r="34"/>
          <a:stretch/>
        </p:blipFill>
        <p:spPr/>
      </p:pic>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p:txBody>
          <a:bodyPr>
            <a:normAutofit fontScale="77500" lnSpcReduction="20000"/>
          </a:bodyPr>
          <a:lstStyle/>
          <a:p>
            <a:r>
              <a:rPr lang="en-US" noProof="1"/>
              <a:t>Jens Martensson</a:t>
            </a:r>
          </a:p>
        </p:txBody>
      </p:sp>
      <p:sp>
        <p:nvSpPr>
          <p:cNvPr id="5" name="Text Placeholder 4">
            <a:extLst>
              <a:ext uri="{FF2B5EF4-FFF2-40B4-BE49-F238E27FC236}">
                <a16:creationId xmlns:a16="http://schemas.microsoft.com/office/drawing/2014/main" id="{136F567F-B255-41F7-B5B6-1BEB6722D476}"/>
              </a:ext>
            </a:extLst>
          </p:cNvPr>
          <p:cNvSpPr>
            <a:spLocks noGrp="1"/>
          </p:cNvSpPr>
          <p:nvPr>
            <p:ph type="body" sz="quarter" idx="12"/>
          </p:nvPr>
        </p:nvSpPr>
        <p:spPr/>
        <p:txBody>
          <a:bodyPr>
            <a:normAutofit fontScale="92500" lnSpcReduction="10000"/>
          </a:bodyPr>
          <a:lstStyle/>
          <a:p>
            <a:r>
              <a:rPr lang="en-US" noProof="1"/>
              <a:t>jens@bellowscollege.com</a:t>
            </a:r>
          </a:p>
        </p:txBody>
      </p:sp>
      <p:pic>
        <p:nvPicPr>
          <p:cNvPr id="18" name="Graphic 17" descr="Envelope icon" title="Icon Presenter Email">
            <a:extLst>
              <a:ext uri="{FF2B5EF4-FFF2-40B4-BE49-F238E27FC236}">
                <a16:creationId xmlns:a16="http://schemas.microsoft.com/office/drawing/2014/main" id="{6D49048B-2AA4-42B7-9454-4E76924BCC5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80097" y="5158124"/>
            <a:ext cx="218900" cy="218900"/>
          </a:xfrm>
          <a:prstGeom prst="rect">
            <a:avLst/>
          </a:prstGeom>
        </p:spPr>
      </p:pic>
      <p:grpSp>
        <p:nvGrpSpPr>
          <p:cNvPr id="25" name="Group 24">
            <a:extLst>
              <a:ext uri="{FF2B5EF4-FFF2-40B4-BE49-F238E27FC236}">
                <a16:creationId xmlns:a16="http://schemas.microsoft.com/office/drawing/2014/main" id="{F0F12597-AABE-455F-AE27-B788519B2040}"/>
              </a:ext>
              <a:ext uri="{C183D7F6-B498-43B3-948B-1728B52AA6E4}">
                <adec:decorative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000" y="360000"/>
            <a:ext cx="6993300" cy="1722800"/>
          </a:xfrm>
        </p:spPr>
        <p:txBody>
          <a:bodyPr/>
          <a:lstStyle/>
          <a:p>
            <a:r>
              <a:rPr lang="en-US" sz="6000" dirty="0"/>
              <a:t>OVERVIEW</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a:xfrm>
            <a:off x="360363" y="2235200"/>
            <a:ext cx="6992937" cy="3708400"/>
          </a:xfrm>
        </p:spPr>
        <p:txBody>
          <a:bodyPr/>
          <a:lstStyle/>
          <a:p>
            <a:pPr marL="342900" indent="-342900">
              <a:buFont typeface="Wingdings" panose="05000000000000000000" pitchFamily="2" charset="2"/>
              <a:buChar char="Ø"/>
            </a:pPr>
            <a:r>
              <a:rPr lang="en-US" noProof="1"/>
              <a:t>Objective</a:t>
            </a:r>
          </a:p>
          <a:p>
            <a:pPr marL="342900" indent="-342900">
              <a:buFont typeface="Wingdings" panose="05000000000000000000" pitchFamily="2" charset="2"/>
              <a:buChar char="Ø"/>
            </a:pPr>
            <a:r>
              <a:rPr lang="en-US" noProof="1"/>
              <a:t>Abstract</a:t>
            </a:r>
          </a:p>
          <a:p>
            <a:pPr marL="342900" indent="-342900">
              <a:buFont typeface="Wingdings" panose="05000000000000000000" pitchFamily="2" charset="2"/>
              <a:buChar char="Ø"/>
            </a:pPr>
            <a:r>
              <a:rPr lang="en-US" noProof="1"/>
              <a:t>Existing system</a:t>
            </a:r>
          </a:p>
          <a:p>
            <a:pPr marL="342900" indent="-342900">
              <a:buFont typeface="Wingdings" panose="05000000000000000000" pitchFamily="2" charset="2"/>
              <a:buChar char="Ø"/>
            </a:pPr>
            <a:r>
              <a:rPr lang="en-US" noProof="1"/>
              <a:t>Block diagram</a:t>
            </a:r>
          </a:p>
          <a:p>
            <a:pPr marL="342900" indent="-342900">
              <a:buFont typeface="Wingdings" panose="05000000000000000000" pitchFamily="2" charset="2"/>
              <a:buChar char="Ø"/>
            </a:pPr>
            <a:r>
              <a:rPr lang="en-US" noProof="1"/>
              <a:t>Implementation</a:t>
            </a:r>
          </a:p>
          <a:p>
            <a:pPr marL="342900" indent="-342900">
              <a:buFont typeface="Wingdings" panose="05000000000000000000" pitchFamily="2" charset="2"/>
              <a:buChar char="Ø"/>
            </a:pPr>
            <a:r>
              <a:rPr lang="en-US" noProof="1"/>
              <a:t>Expected outcome</a:t>
            </a:r>
          </a:p>
          <a:p>
            <a:pPr marL="342900" indent="-342900">
              <a:buFont typeface="Wingdings" panose="05000000000000000000" pitchFamily="2" charset="2"/>
              <a:buChar char="Ø"/>
            </a:pPr>
            <a:r>
              <a:rPr lang="en-US" noProof="1"/>
              <a:t> </a:t>
            </a: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2</a:t>
            </a:fld>
            <a:endParaRPr lang="en-US" dirty="0"/>
          </a:p>
        </p:txBody>
      </p:sp>
    </p:spTree>
    <p:extLst>
      <p:ext uri="{BB962C8B-B14F-4D97-AF65-F5344CB8AC3E}">
        <p14:creationId xmlns:p14="http://schemas.microsoft.com/office/powerpoint/2010/main" val="85197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000" y="359999"/>
            <a:ext cx="6993300" cy="1568229"/>
          </a:xfrm>
        </p:spPr>
        <p:txBody>
          <a:bodyPr>
            <a:normAutofit fontScale="90000"/>
          </a:bodyPr>
          <a:lstStyle/>
          <a:p>
            <a:r>
              <a:rPr lang="en-US" sz="6000" dirty="0"/>
              <a:t>                  OBJECTIVE</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a:xfrm>
            <a:off x="360363" y="1928229"/>
            <a:ext cx="6992937" cy="3309771"/>
          </a:xfrm>
        </p:spPr>
        <p:txBody>
          <a:bodyPr>
            <a:normAutofit/>
          </a:bodyPr>
          <a:lstStyle/>
          <a:p>
            <a:pPr marL="342900" indent="-342900">
              <a:buFont typeface="Wingdings" panose="05000000000000000000" pitchFamily="2" charset="2"/>
              <a:buChar char="§"/>
            </a:pPr>
            <a:r>
              <a:rPr lang="en-US" noProof="1"/>
              <a:t>The main object of the project is to build a Wireless robot which can be controlled by a voice command of a person.</a:t>
            </a:r>
          </a:p>
          <a:p>
            <a:pPr marL="342900" indent="-342900">
              <a:buFont typeface="Wingdings" panose="05000000000000000000" pitchFamily="2" charset="2"/>
              <a:buChar char="§"/>
            </a:pPr>
            <a:r>
              <a:rPr lang="en-US" noProof="1"/>
              <a:t>The idea is to create a sort of </a:t>
            </a:r>
            <a:r>
              <a:rPr lang="en-US" dirty="0"/>
              <a:t>robot which going to be driven by voice commands. </a:t>
            </a:r>
          </a:p>
          <a:p>
            <a:pPr marL="342900" indent="-342900">
              <a:buFont typeface="Wingdings" panose="05000000000000000000" pitchFamily="2" charset="2"/>
              <a:buChar char="§"/>
            </a:pPr>
            <a:r>
              <a:rPr lang="en-US" dirty="0"/>
              <a:t>The main objective of voice controlled robotic vehicle (VCRV) is to listen and act on the commands of the user. </a:t>
            </a:r>
            <a:endParaRPr lang="en-US" noProof="1"/>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p:txBody>
          <a:bodyPr/>
          <a:lstStyle/>
          <a:p>
            <a:pPr marL="0" indent="0">
              <a:buNone/>
            </a:pPr>
            <a:endParaRPr lang="en-US" noProof="1"/>
          </a:p>
          <a:p>
            <a:endParaRPr lang="en-US" dirty="0"/>
          </a:p>
        </p:txBody>
      </p:sp>
      <p:pic>
        <p:nvPicPr>
          <p:cNvPr id="16" name="Picture Placeholder 15">
            <a:extLst>
              <a:ext uri="{FF2B5EF4-FFF2-40B4-BE49-F238E27FC236}">
                <a16:creationId xmlns:a16="http://schemas.microsoft.com/office/drawing/2014/main" id="{09932EEA-5429-4784-8B91-5A13CDEB6B29}"/>
              </a:ext>
            </a:extLst>
          </p:cNvPr>
          <p:cNvPicPr>
            <a:picLocks noGrp="1" noChangeAspect="1"/>
          </p:cNvPicPr>
          <p:nvPr>
            <p:ph type="pic" sz="quarter" idx="13"/>
          </p:nvPr>
        </p:nvPicPr>
        <p:blipFill>
          <a:blip r:embed="rId2"/>
          <a:srcRect l="13122" r="13122"/>
          <a:stretch>
            <a:fillRect/>
          </a:stretch>
        </p:blipFill>
        <p:spPr>
          <a:xfrm>
            <a:off x="7840133" y="0"/>
            <a:ext cx="4351867" cy="6858000"/>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t>3</a:t>
            </a:fld>
            <a:endParaRPr lang="en-US" dirty="0"/>
          </a:p>
        </p:txBody>
      </p:sp>
    </p:spTree>
    <p:extLst>
      <p:ext uri="{BB962C8B-B14F-4D97-AF65-F5344CB8AC3E}">
        <p14:creationId xmlns:p14="http://schemas.microsoft.com/office/powerpoint/2010/main" val="348257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a:xfrm>
            <a:off x="360000" y="360000"/>
            <a:ext cx="11473200" cy="1367200"/>
          </a:xfrm>
        </p:spPr>
        <p:txBody>
          <a:bodyPr/>
          <a:lstStyle/>
          <a:p>
            <a:r>
              <a:rPr lang="en-US" sz="7200" dirty="0"/>
              <a:t>               ABSTRACT</a:t>
            </a:r>
          </a:p>
        </p:txBody>
      </p:sp>
      <p:sp>
        <p:nvSpPr>
          <p:cNvPr id="4" name="Content Placeholder 3">
            <a:extLst>
              <a:ext uri="{FF2B5EF4-FFF2-40B4-BE49-F238E27FC236}">
                <a16:creationId xmlns:a16="http://schemas.microsoft.com/office/drawing/2014/main" id="{7690C477-BA22-4245-8755-3AD8FB4AB2FB}"/>
              </a:ext>
            </a:extLst>
          </p:cNvPr>
          <p:cNvSpPr>
            <a:spLocks noGrp="1"/>
          </p:cNvSpPr>
          <p:nvPr>
            <p:ph sz="half" idx="1"/>
          </p:nvPr>
        </p:nvSpPr>
        <p:spPr>
          <a:xfrm>
            <a:off x="906100" y="2048933"/>
            <a:ext cx="11116567" cy="4485066"/>
          </a:xfrm>
        </p:spPr>
        <p:txBody>
          <a:bodyPr>
            <a:normAutofit fontScale="92500" lnSpcReduction="10000"/>
          </a:bodyPr>
          <a:lstStyle/>
          <a:p>
            <a:pPr>
              <a:buFont typeface="Wingdings" panose="05000000000000000000" pitchFamily="2" charset="2"/>
              <a:buChar char="§"/>
            </a:pPr>
            <a:r>
              <a:rPr lang="en-US" sz="2800" dirty="0"/>
              <a:t>This project was developed in a way that the robot is controlled by voice commands.</a:t>
            </a:r>
          </a:p>
          <a:p>
            <a:pPr>
              <a:buFont typeface="Wingdings" panose="05000000000000000000" pitchFamily="2" charset="2"/>
              <a:buChar char="§"/>
            </a:pPr>
            <a:r>
              <a:rPr lang="en-US" sz="2800" dirty="0"/>
              <a:t>As robotic technology continues to advance , robots are becoming capable of performing ever more complex tasks.</a:t>
            </a:r>
          </a:p>
          <a:p>
            <a:pPr>
              <a:buFont typeface="Wingdings" panose="05000000000000000000" pitchFamily="2" charset="2"/>
              <a:buChar char="§"/>
            </a:pPr>
            <a:r>
              <a:rPr lang="en-US" sz="2800" dirty="0"/>
              <a:t>The connection between the android app and the vehicle is facilitated with Bluetooth technology.</a:t>
            </a:r>
          </a:p>
          <a:p>
            <a:pPr>
              <a:buFont typeface="Wingdings" panose="05000000000000000000" pitchFamily="2" charset="2"/>
              <a:buChar char="§"/>
            </a:pPr>
            <a:r>
              <a:rPr lang="en-US" sz="2800" dirty="0"/>
              <a:t>The robot is controlled by buttons on the application or by spoken commands of the user. </a:t>
            </a:r>
          </a:p>
          <a:p>
            <a:pPr>
              <a:buFont typeface="Wingdings" panose="05000000000000000000" pitchFamily="2" charset="2"/>
              <a:buChar char="§"/>
            </a:pPr>
            <a:r>
              <a:rPr lang="en-US" sz="2800" dirty="0"/>
              <a:t>We use motor drivers to give high power to the motor by using a small voltage signal from a microcontroller or a control system.</a:t>
            </a:r>
            <a:endParaRPr lang="en-US" sz="2800" noProof="1"/>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4</a:t>
            </a:fld>
            <a:endParaRPr lang="en-US" dirty="0"/>
          </a:p>
        </p:txBody>
      </p:sp>
    </p:spTree>
    <p:extLst>
      <p:ext uri="{BB962C8B-B14F-4D97-AF65-F5344CB8AC3E}">
        <p14:creationId xmlns:p14="http://schemas.microsoft.com/office/powerpoint/2010/main" val="1858038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60000" y="360000"/>
            <a:ext cx="11473200" cy="6200658"/>
          </a:xfrm>
        </p:spPr>
        <p:txBody>
          <a:bodyPr>
            <a:normAutofit fontScale="90000"/>
          </a:bodyPr>
          <a:lstStyle/>
          <a:p>
            <a:r>
              <a:rPr lang="en-US" dirty="0"/>
              <a:t>                          </a:t>
            </a:r>
            <a:r>
              <a:rPr lang="en-US" sz="6000" dirty="0"/>
              <a:t>EXISTING SYSTEMS</a:t>
            </a:r>
            <a:br>
              <a:rPr lang="en-US" dirty="0"/>
            </a:br>
            <a:r>
              <a:rPr lang="en-US" sz="2800" dirty="0"/>
              <a:t>This project is to design and develop a robot that is controlled by voice commands.</a:t>
            </a:r>
            <a:br>
              <a:rPr lang="en-US" sz="2800" dirty="0"/>
            </a:br>
            <a:r>
              <a:rPr lang="en-US" sz="2800" dirty="0"/>
              <a:t>The robot is designed to move as per the command given by the controller.</a:t>
            </a:r>
            <a:br>
              <a:rPr lang="en-US" sz="2800" dirty="0"/>
            </a:br>
            <a:r>
              <a:rPr lang="en-US" sz="2800" dirty="0"/>
              <a:t>To move in all the direction like forward, reverse, left and right.</a:t>
            </a:r>
            <a:br>
              <a:rPr lang="en-US" sz="2800" dirty="0"/>
            </a:br>
            <a:r>
              <a:rPr lang="en-US" sz="2800" dirty="0"/>
              <a:t>The voice are monitored at the android phone.</a:t>
            </a:r>
            <a:br>
              <a:rPr lang="en-US" sz="2800" dirty="0"/>
            </a:br>
            <a:r>
              <a:rPr lang="en-US" sz="2800" dirty="0"/>
              <a:t>The connection between the android app and the vehicle is facilitated with Bluetooth technology.</a:t>
            </a:r>
            <a:br>
              <a:rPr lang="en-US" sz="2800" dirty="0"/>
            </a:br>
            <a:r>
              <a:rPr lang="en-US" sz="2800" dirty="0"/>
              <a:t>The robot is controlled by buttons on the application or by spoken commands of the user. </a:t>
            </a:r>
            <a:br>
              <a:rPr lang="en-US" sz="2800" dirty="0"/>
            </a:br>
            <a:r>
              <a:rPr lang="en-US" sz="2800" dirty="0"/>
              <a:t>The commands from the application is converted in to digital signals by the Bluetooth RF transmitter for an appropriate range (about 100 meters) to the robot.</a:t>
            </a:r>
            <a:r>
              <a:rPr lang="en-US" sz="1800" dirty="0"/>
              <a:t> </a:t>
            </a:r>
            <a:br>
              <a:rPr lang="en-US" sz="1800" dirty="0"/>
            </a:br>
            <a:r>
              <a:rPr lang="en-US" dirty="0"/>
              <a:t> </a:t>
            </a:r>
            <a:br>
              <a:rPr lang="en-US" dirty="0"/>
            </a:b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5</a:t>
            </a:fld>
            <a:endParaRPr lang="en-US"/>
          </a:p>
        </p:txBody>
      </p:sp>
    </p:spTree>
    <p:extLst>
      <p:ext uri="{BB962C8B-B14F-4D97-AF65-F5344CB8AC3E}">
        <p14:creationId xmlns:p14="http://schemas.microsoft.com/office/powerpoint/2010/main" val="117758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60000" y="1236132"/>
            <a:ext cx="11473200" cy="3132667"/>
          </a:xfrm>
        </p:spPr>
        <p:txBody>
          <a:bodyPr/>
          <a:lstStyle/>
          <a:p>
            <a:r>
              <a:rPr lang="en-US" dirty="0"/>
              <a:t>                          </a:t>
            </a:r>
            <a:r>
              <a:rPr lang="en-US" sz="5400" dirty="0"/>
              <a:t>PROPOSED SYSTEM</a:t>
            </a:r>
            <a:br>
              <a:rPr lang="en-US" sz="5400" dirty="0"/>
            </a:br>
            <a:r>
              <a:rPr lang="en-US" sz="1800" dirty="0"/>
              <a:t>the system is more useful for </a:t>
            </a:r>
            <a:r>
              <a:rPr lang="en-US" sz="1800" dirty="0" err="1"/>
              <a:t>person.our</a:t>
            </a:r>
            <a:r>
              <a:rPr lang="en-US" sz="1800" dirty="0"/>
              <a:t> intention is to make a robotic vehicle with use of advanced smartphone technology in a very simple and economic way. </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6</a:t>
            </a:fld>
            <a:endParaRPr lang="en-US" dirty="0"/>
          </a:p>
        </p:txBody>
      </p:sp>
    </p:spTree>
    <p:extLst>
      <p:ext uri="{BB962C8B-B14F-4D97-AF65-F5344CB8AC3E}">
        <p14:creationId xmlns:p14="http://schemas.microsoft.com/office/powerpoint/2010/main" val="84827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72532" y="0"/>
            <a:ext cx="11460667" cy="6468533"/>
          </a:xfrm>
        </p:spPr>
        <p:txBody>
          <a:bodyPr/>
          <a:lstStyle/>
          <a:p>
            <a:r>
              <a:rPr lang="en-US" dirty="0"/>
              <a:t>                      </a:t>
            </a:r>
            <a:r>
              <a:rPr lang="en-US" sz="6000" dirty="0"/>
              <a:t>Block Diagram</a:t>
            </a:r>
            <a:br>
              <a:rPr lang="en-US" dirty="0"/>
            </a:b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7</a:t>
            </a:fld>
            <a:endParaRPr lang="en-US" dirty="0"/>
          </a:p>
        </p:txBody>
      </p:sp>
      <p:pic>
        <p:nvPicPr>
          <p:cNvPr id="1026" name="Picture 2" descr="https://blogger.googleusercontent.com/img/a/AVvXsEh48Y6-C2T3ph9XEhQfqOawJy22l3vDqeqheqWJ1xmpEA9U6l1jMr2fybBmyLuiskg1UACBCbIM4ICVCamkz_wYGHCHwqBeacMJ8Bq9vB7v9U0fPqfYnTOf2u6tq8-x9CPkyMiz2vVKSRgvb0pSR-WCPmqyMPEm9lxLRXAzhV9sN5fJfbk0OaLuAAqlNg=s2472">
            <a:extLst>
              <a:ext uri="{FF2B5EF4-FFF2-40B4-BE49-F238E27FC236}">
                <a16:creationId xmlns:a16="http://schemas.microsoft.com/office/drawing/2014/main" id="{A5AFB999-BA0C-4442-B77B-3D7E37DC6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2134"/>
            <a:ext cx="12056533" cy="5875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61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60000" y="359999"/>
            <a:ext cx="11473200" cy="5956133"/>
          </a:xfrm>
        </p:spPr>
        <p:txBody>
          <a:bodyPr/>
          <a:lstStyle/>
          <a:p>
            <a:r>
              <a:rPr lang="en-US" dirty="0"/>
              <a:t>                                    </a:t>
            </a:r>
            <a:r>
              <a:rPr lang="en-US" dirty="0" err="1"/>
              <a:t>Implimentation</a:t>
            </a:r>
            <a:br>
              <a:rPr lang="en-US" dirty="0"/>
            </a:b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p:txBody>
          <a:bodyPr/>
          <a:lstStyle/>
          <a:p>
            <a:fld id="{058DB212-BFA2-403F-85EF-DFD3FF6D973A}" type="slidenum">
              <a:rPr lang="en-US" smtClean="0"/>
              <a:pPr/>
              <a:t>8</a:t>
            </a:fld>
            <a:endParaRPr lang="en-US"/>
          </a:p>
        </p:txBody>
      </p:sp>
    </p:spTree>
    <p:extLst>
      <p:ext uri="{BB962C8B-B14F-4D97-AF65-F5344CB8AC3E}">
        <p14:creationId xmlns:p14="http://schemas.microsoft.com/office/powerpoint/2010/main" val="97587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9C73314-5138-4073-9836-EC23A98F0FCC}"/>
              </a:ext>
            </a:extLst>
          </p:cNvPr>
          <p:cNvPicPr>
            <a:picLocks noGrp="1" noChangeAspect="1"/>
          </p:cNvPicPr>
          <p:nvPr>
            <p:ph type="pic" sz="quarter" idx="13"/>
          </p:nvPr>
        </p:nvPicPr>
        <p:blipFill>
          <a:blip r:embed="rId2"/>
          <a:srcRect t="12865" b="12865"/>
          <a:stretch>
            <a:fillRect/>
          </a:stretch>
        </p:blipFill>
        <p:spPr/>
      </p:pic>
      <p:sp>
        <p:nvSpPr>
          <p:cNvPr id="3" name="Slide Number Placeholder 2">
            <a:extLst>
              <a:ext uri="{FF2B5EF4-FFF2-40B4-BE49-F238E27FC236}">
                <a16:creationId xmlns:a16="http://schemas.microsoft.com/office/drawing/2014/main" id="{D9CBB752-D2AB-49BF-A7EC-FB5FD5CC2176}"/>
              </a:ext>
            </a:extLst>
          </p:cNvPr>
          <p:cNvSpPr>
            <a:spLocks noGrp="1"/>
          </p:cNvSpPr>
          <p:nvPr>
            <p:ph type="sldNum" sz="quarter" idx="16"/>
          </p:nvPr>
        </p:nvSpPr>
        <p:spPr/>
        <p:txBody>
          <a:bodyPr/>
          <a:lstStyle/>
          <a:p>
            <a:fld id="{058DB212-BFA2-403F-85EF-DFD3FF6D973A}" type="slidenum">
              <a:rPr lang="en-US" smtClean="0"/>
              <a:pPr/>
              <a:t>9</a:t>
            </a:fld>
            <a:endParaRPr lang="en-US" dirty="0"/>
          </a:p>
        </p:txBody>
      </p:sp>
      <p:sp>
        <p:nvSpPr>
          <p:cNvPr id="8" name="Title 7" hidden="1">
            <a:extLst>
              <a:ext uri="{FF2B5EF4-FFF2-40B4-BE49-F238E27FC236}">
                <a16:creationId xmlns:a16="http://schemas.microsoft.com/office/drawing/2014/main" id="{43CFF61A-2F16-49BA-8863-9B9265BF4739}"/>
              </a:ext>
            </a:extLst>
          </p:cNvPr>
          <p:cNvSpPr>
            <a:spLocks noGrp="1"/>
          </p:cNvSpPr>
          <p:nvPr>
            <p:ph type="title"/>
          </p:nvPr>
        </p:nvSpPr>
        <p:spPr/>
        <p:txBody>
          <a:bodyPr/>
          <a:lstStyle/>
          <a:p>
            <a:r>
              <a:rPr lang="en-US" dirty="0"/>
              <a:t>Large Image slide</a:t>
            </a:r>
          </a:p>
        </p:txBody>
      </p:sp>
    </p:spTree>
    <p:extLst>
      <p:ext uri="{BB962C8B-B14F-4D97-AF65-F5344CB8AC3E}">
        <p14:creationId xmlns:p14="http://schemas.microsoft.com/office/powerpoint/2010/main" val="3567796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407</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Times New Roman</vt:lpstr>
      <vt:lpstr>Tw Cen MT</vt:lpstr>
      <vt:lpstr>Wingdings</vt:lpstr>
      <vt:lpstr>Wingdings 3</vt:lpstr>
      <vt:lpstr>Ion</vt:lpstr>
      <vt:lpstr>Wi-fi Talking Robot</vt:lpstr>
      <vt:lpstr>OVERVIEW</vt:lpstr>
      <vt:lpstr>                  OBJECTIVE</vt:lpstr>
      <vt:lpstr>               ABSTRACT</vt:lpstr>
      <vt:lpstr>                          EXISTING SYSTEMS This project is to design and develop a robot that is controlled by voice commands. The robot is designed to move as per the command given by the controller. To move in all the direction like forward, reverse, left and right. The voice are monitored at the android phone. The connection between the android app and the vehicle is facilitated with Bluetooth technology. The robot is controlled by buttons on the application or by spoken commands of the user.  The commands from the application is converted in to digital signals by the Bluetooth RF transmitter for an appropriate range (about 100 meters) to the robot.    </vt:lpstr>
      <vt:lpstr>                          PROPOSED SYSTEM the system is more useful for person.our intention is to make a robotic vehicle with use of advanced smartphone technology in a very simple and economic way. </vt:lpstr>
      <vt:lpstr>                      Block Diagram </vt:lpstr>
      <vt:lpstr>                                    Implimentation </vt:lpstr>
      <vt:lpstr>Large Image slide</vt:lpstr>
      <vt:lpstr>Video slide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2023-02-12T17:36:28Z</dcterms:created>
  <dcterms:modified xsi:type="dcterms:W3CDTF">2023-02-12T19:31:55Z</dcterms:modified>
</cp:coreProperties>
</file>