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65" r:id="rId4"/>
    <p:sldId id="261" r:id="rId5"/>
    <p:sldId id="262" r:id="rId6"/>
    <p:sldId id="264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808C1-D325-B61A-3D1F-509D2E6824DA}" v="3294" dt="2025-04-16T05:11:3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works.com/pages/network-monitoring-visualization-in-the-browser#how-to-create-a-network-monitoring-visualization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Works/yfiles-for-html-demo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6D65-076C-CBB7-7497-E0EFD04C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30683-48EE-4D8F-0CC6-3D85604C4619}"/>
              </a:ext>
            </a:extLst>
          </p:cNvPr>
          <p:cNvSpPr txBox="1"/>
          <p:nvPr/>
        </p:nvSpPr>
        <p:spPr>
          <a:xfrm>
            <a:off x="2980508" y="1715382"/>
            <a:ext cx="652678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Summoner desktop app design &amp; user experience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14042-11EB-AB7A-E644-801C9B71937C}"/>
              </a:ext>
            </a:extLst>
          </p:cNvPr>
          <p:cNvSpPr txBox="1"/>
          <p:nvPr/>
        </p:nvSpPr>
        <p:spPr>
          <a:xfrm>
            <a:off x="4842633" y="4698381"/>
            <a:ext cx="28177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Draft by Remy </a:t>
            </a:r>
            <a:r>
              <a:rPr lang="en-US" sz="1600" err="1">
                <a:solidFill>
                  <a:schemeClr val="bg2">
                    <a:lumMod val="49000"/>
                  </a:schemeClr>
                </a:solidFill>
                <a:latin typeface="Consolas"/>
              </a:rPr>
              <a:t>Tuyeras</a:t>
            </a:r>
            <a:endParaRPr lang="en-US" sz="1600" dirty="0">
              <a:solidFill>
                <a:schemeClr val="bg2">
                  <a:lumMod val="49000"/>
                </a:schemeClr>
              </a:solidFill>
              <a:latin typeface="Consolas"/>
            </a:endParaRPr>
          </a:p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04/2025</a:t>
            </a:r>
          </a:p>
        </p:txBody>
      </p:sp>
    </p:spTree>
    <p:extLst>
      <p:ext uri="{BB962C8B-B14F-4D97-AF65-F5344CB8AC3E}">
        <p14:creationId xmlns:p14="http://schemas.microsoft.com/office/powerpoint/2010/main" val="198403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695-1939-12CF-F317-BFEC683C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F61ED-9416-ADE5-0F24-3682537FBDE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EC8198-9BE4-F5EE-F0C9-07113F5C2FA0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AE55B-EDDA-5B52-3708-9FB9AB32E87C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0E4F03-367D-F318-8D5D-97ECF45E7DE8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45B823-9E85-6172-A4BC-C8516FE4E37C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FC14F9-F97E-0E4D-EE74-5799EC91705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5888EB-281B-C585-9D09-EB4E53A04A3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DE21-F698-8575-E330-3C6AE00F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59" y="3605823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7BECFED-3C42-5664-9717-E89D5BC5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777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4F0D-D2B4-349C-7B2D-B3BFB54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0C477B-04A3-5F21-6848-BF97427989B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166E0B-2CD9-750D-AEE6-7DF63A8FD3E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EC94AC-0AFB-9C38-3968-56C52BFD1A44}"/>
              </a:ext>
            </a:extLst>
          </p:cNvPr>
          <p:cNvSpPr/>
          <p:nvPr/>
        </p:nvSpPr>
        <p:spPr>
          <a:xfrm>
            <a:off x="3878382" y="4708768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350942-7A1D-FE54-112C-872FF7BE6D9C}"/>
              </a:ext>
            </a:extLst>
          </p:cNvPr>
          <p:cNvSpPr/>
          <p:nvPr/>
        </p:nvSpPr>
        <p:spPr>
          <a:xfrm>
            <a:off x="3878382" y="5392614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5A9CCE-DDC6-1C7A-F22C-9C3B26B97A71}"/>
              </a:ext>
            </a:extLst>
          </p:cNvPr>
          <p:cNvSpPr/>
          <p:nvPr/>
        </p:nvSpPr>
        <p:spPr>
          <a:xfrm>
            <a:off x="6301151" y="470876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33CECB-F9CE-DA69-BB5C-11C44AEBC9B2}"/>
              </a:ext>
            </a:extLst>
          </p:cNvPr>
          <p:cNvSpPr/>
          <p:nvPr/>
        </p:nvSpPr>
        <p:spPr>
          <a:xfrm>
            <a:off x="6301150" y="5392613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7A3BE38-F4B5-1565-7141-734C15EC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35" y="5031765"/>
            <a:ext cx="333375" cy="428625"/>
          </a:xfrm>
          <a:prstGeom prst="rect">
            <a:avLst/>
          </a:prstGeom>
        </p:spPr>
      </p:pic>
      <p:pic>
        <p:nvPicPr>
          <p:cNvPr id="23" name="Picture 22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16C3ABE8-4F23-B763-807A-81EA8333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37" r="45513" b="1968"/>
          <a:stretch/>
        </p:blipFill>
        <p:spPr>
          <a:xfrm>
            <a:off x="2432538" y="2679817"/>
            <a:ext cx="3331323" cy="1819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820D2D-B8D8-B67C-B37B-09424D29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45" y="2373923"/>
            <a:ext cx="2539156" cy="19538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B0977-D911-3EEA-79D2-3B7429C989A8}"/>
              </a:ext>
            </a:extLst>
          </p:cNvPr>
          <p:cNvSpPr txBox="1"/>
          <p:nvPr/>
        </p:nvSpPr>
        <p:spPr>
          <a:xfrm>
            <a:off x="8482279" y="531067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Interactive window with hovering features giving information on any server nodes visited by any agent (launched at least once)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B2DD1-B688-D224-1048-BF060E81242C}"/>
              </a:ext>
            </a:extLst>
          </p:cNvPr>
          <p:cNvSpPr txBox="1"/>
          <p:nvPr/>
        </p:nvSpPr>
        <p:spPr>
          <a:xfrm>
            <a:off x="383586" y="2025759"/>
            <a:ext cx="3712306" cy="36933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Sum of all the user's wallets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02E43-27C3-AA31-F1A0-F17595A9D312}"/>
              </a:ext>
            </a:extLst>
          </p:cNvPr>
          <p:cNvCxnSpPr>
            <a:cxnSpLocks/>
          </p:cNvCxnSpPr>
          <p:nvPr/>
        </p:nvCxnSpPr>
        <p:spPr>
          <a:xfrm flipH="1">
            <a:off x="8936136" y="1744688"/>
            <a:ext cx="336273" cy="922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E1EEED-3B6E-7BC4-D511-A07BA5A3F861}"/>
              </a:ext>
            </a:extLst>
          </p:cNvPr>
          <p:cNvCxnSpPr>
            <a:cxnSpLocks/>
          </p:cNvCxnSpPr>
          <p:nvPr/>
        </p:nvCxnSpPr>
        <p:spPr>
          <a:xfrm>
            <a:off x="3049408" y="2399226"/>
            <a:ext cx="699266" cy="580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F0615E2-0D75-E258-A556-6FAD609B6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D3C363-1A64-9F25-BD1D-6B1F98CB188D}"/>
              </a:ext>
            </a:extLst>
          </p:cNvPr>
          <p:cNvSpPr txBox="1"/>
          <p:nvPr/>
        </p:nvSpPr>
        <p:spPr>
          <a:xfrm>
            <a:off x="533400" y="6553200"/>
            <a:ext cx="50977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6"/>
              </a:rPr>
              <a:t>https://github.com/yWorks/yfiles-for-html-demos</a:t>
            </a:r>
            <a:r>
              <a:rPr lang="en-US" sz="1400" dirty="0"/>
              <a:t> </a:t>
            </a:r>
          </a:p>
        </p:txBody>
      </p:sp>
      <p:pic>
        <p:nvPicPr>
          <p:cNvPr id="40" name="Picture 39" descr="A black and white logo&#10;&#10;AI-generated content may be incorrect.">
            <a:extLst>
              <a:ext uri="{FF2B5EF4-FFF2-40B4-BE49-F238E27FC236}">
                <a16:creationId xmlns:a16="http://schemas.microsoft.com/office/drawing/2014/main" id="{942CA157-8B65-9C65-EF86-AB5F1972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9" y="6326506"/>
            <a:ext cx="636759" cy="528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7E3F6BC-5893-E735-7882-7427CB45B897}"/>
              </a:ext>
            </a:extLst>
          </p:cNvPr>
          <p:cNvSpPr txBox="1"/>
          <p:nvPr/>
        </p:nvSpPr>
        <p:spPr>
          <a:xfrm>
            <a:off x="4541520" y="6423660"/>
            <a:ext cx="74828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8"/>
              </a:rPr>
              <a:t>https://www.yworks.com/pages/network-monitoring-visualization-in-the-browser#how-to-create-a-network-monitoring-visualization</a:t>
            </a:r>
            <a:r>
              <a:rPr lang="en-US" sz="1100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4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F98B-3D1D-B8E8-DC7B-EC900FD5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7D73E-67CA-18C3-3AE8-CB6199F80C3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DE5C5-FAAE-44F4-BDC4-F6F7967ED8A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C4406E-CA8A-1437-5582-80882442DF1D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5667A0-C395-D344-03CE-2ED130B31B8D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5DD8F-6D7E-35C1-D4C9-11A09438A18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4B9362-D4B8-448C-5AF9-E5CE4C49708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165DFB-597B-F5CD-1474-3AB60D73840B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671D3-9F9E-377A-F085-1D0D74F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90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D8EA839-7F10-21D9-C718-36064D14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31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ECEF-ED84-411C-0119-44922A2C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67281-4561-A92A-62FE-F96A1C464DA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22B8-2359-D6F4-EAB1-9799CD988393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512A8-846C-957E-B60A-4B54811B9110}"/>
              </a:ext>
            </a:extLst>
          </p:cNvPr>
          <p:cNvSpPr/>
          <p:nvPr/>
        </p:nvSpPr>
        <p:spPr>
          <a:xfrm>
            <a:off x="2256690" y="2722358"/>
            <a:ext cx="2735383" cy="302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Protocol options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805B9A-EAB7-6399-4F17-105B95BFA4B8}"/>
              </a:ext>
            </a:extLst>
          </p:cNvPr>
          <p:cNvSpPr/>
          <p:nvPr/>
        </p:nvSpPr>
        <p:spPr>
          <a:xfrm>
            <a:off x="5206997" y="2741895"/>
            <a:ext cx="2188307" cy="27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Restrictions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A5B119-5127-C5BD-549C-5833617F1B97}"/>
              </a:ext>
            </a:extLst>
          </p:cNvPr>
          <p:cNvSpPr/>
          <p:nvPr/>
        </p:nvSpPr>
        <p:spPr>
          <a:xfrm>
            <a:off x="7610226" y="2741894"/>
            <a:ext cx="2188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agents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9C3F38-F5EE-5D55-9625-13C96DC1EEBE}"/>
              </a:ext>
            </a:extLst>
          </p:cNvPr>
          <p:cNvSpPr/>
          <p:nvPr/>
        </p:nvSpPr>
        <p:spPr>
          <a:xfrm>
            <a:off x="9351738" y="3187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E9383-7988-9B97-655D-8C62D39AAB33}"/>
              </a:ext>
            </a:extLst>
          </p:cNvPr>
          <p:cNvSpPr/>
          <p:nvPr/>
        </p:nvSpPr>
        <p:spPr>
          <a:xfrm>
            <a:off x="9351737" y="3538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B00A2-D12D-4562-D8CA-D63967A68243}"/>
              </a:ext>
            </a:extLst>
          </p:cNvPr>
          <p:cNvSpPr/>
          <p:nvPr/>
        </p:nvSpPr>
        <p:spPr>
          <a:xfrm>
            <a:off x="9351737" y="3890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A368770-FF6F-2B4C-C2EF-5768B349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193235"/>
            <a:ext cx="289170" cy="279401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589EF18-50D7-00EA-C75F-31632125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896619"/>
            <a:ext cx="289170" cy="279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FDB8F3-9686-29A0-E704-1AB46AA0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05" y="4031470"/>
            <a:ext cx="339482" cy="41812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D20E84-7CD8-368F-CCEE-6F360412E792}"/>
              </a:ext>
            </a:extLst>
          </p:cNvPr>
          <p:cNvSpPr/>
          <p:nvPr/>
        </p:nvSpPr>
        <p:spPr>
          <a:xfrm>
            <a:off x="6977814" y="3314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B501D7-04DF-2247-A6CE-A40BE00CD9C2}"/>
              </a:ext>
            </a:extLst>
          </p:cNvPr>
          <p:cNvSpPr/>
          <p:nvPr/>
        </p:nvSpPr>
        <p:spPr>
          <a:xfrm>
            <a:off x="6977813" y="3665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77204-0C99-1398-1925-2ADD609C8D3C}"/>
              </a:ext>
            </a:extLst>
          </p:cNvPr>
          <p:cNvSpPr/>
          <p:nvPr/>
        </p:nvSpPr>
        <p:spPr>
          <a:xfrm>
            <a:off x="6977813" y="4017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1BCBFB8D-271C-354E-A6D7-C521C18DD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3671926"/>
            <a:ext cx="289170" cy="27940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6397A804-3DD9-EF6B-CE5E-6EF81379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4023619"/>
            <a:ext cx="289170" cy="279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F84FE3-C3E9-E01B-E7E8-B3C1D42F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81" y="3826316"/>
            <a:ext cx="339482" cy="41812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2DA02C-F169-DD8A-8430-94401A52D7D5}"/>
              </a:ext>
            </a:extLst>
          </p:cNvPr>
          <p:cNvSpPr/>
          <p:nvPr/>
        </p:nvSpPr>
        <p:spPr>
          <a:xfrm>
            <a:off x="4564814" y="3265194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AD11C6D-A948-1085-D380-21892C719DDD}"/>
              </a:ext>
            </a:extLst>
          </p:cNvPr>
          <p:cNvSpPr/>
          <p:nvPr/>
        </p:nvSpPr>
        <p:spPr>
          <a:xfrm>
            <a:off x="4564813" y="3616886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489F92-E134-A5E2-43EA-84154A0CE003}"/>
              </a:ext>
            </a:extLst>
          </p:cNvPr>
          <p:cNvSpPr/>
          <p:nvPr/>
        </p:nvSpPr>
        <p:spPr>
          <a:xfrm>
            <a:off x="4564813" y="3968578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850052C9-3ACE-4495-4630-8528CD97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271387"/>
            <a:ext cx="289170" cy="279401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448CC3A-9FAC-83BD-3861-14D18D7E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974772"/>
            <a:ext cx="289170" cy="2794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8C8E04-5BC3-1E5C-6789-DDF47DD6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81" y="3367161"/>
            <a:ext cx="339482" cy="418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0EA633-27BB-E7FD-004F-8871A616A1B5}"/>
              </a:ext>
            </a:extLst>
          </p:cNvPr>
          <p:cNvSpPr txBox="1"/>
          <p:nvPr/>
        </p:nvSpPr>
        <p:spPr>
          <a:xfrm>
            <a:off x="2916174" y="316338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/quit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8CB64-DDFB-607A-6AE3-76C8880B93FE}"/>
              </a:ext>
            </a:extLst>
          </p:cNvPr>
          <p:cNvSpPr txBox="1"/>
          <p:nvPr/>
        </p:nvSpPr>
        <p:spPr>
          <a:xfrm>
            <a:off x="2916173" y="3573695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JSON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3CD61-5C17-3BE6-A952-7B835BC9D1E5}"/>
              </a:ext>
            </a:extLst>
          </p:cNvPr>
          <p:cNvSpPr txBox="1"/>
          <p:nvPr/>
        </p:nvSpPr>
        <p:spPr>
          <a:xfrm>
            <a:off x="2916173" y="392538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42B1C-855C-5011-0243-0B02997CACEE}"/>
              </a:ext>
            </a:extLst>
          </p:cNvPr>
          <p:cNvSpPr txBox="1"/>
          <p:nvPr/>
        </p:nvSpPr>
        <p:spPr>
          <a:xfrm>
            <a:off x="5475711" y="3261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Friends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B8E62-61F7-8A0B-451A-76380822EB16}"/>
              </a:ext>
            </a:extLst>
          </p:cNvPr>
          <p:cNvSpPr txBox="1"/>
          <p:nvPr/>
        </p:nvSpPr>
        <p:spPr>
          <a:xfrm>
            <a:off x="5475711" y="3642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7760A-AF2F-A680-18CF-C27BE75D5E15}"/>
              </a:ext>
            </a:extLst>
          </p:cNvPr>
          <p:cNvSpPr txBox="1"/>
          <p:nvPr/>
        </p:nvSpPr>
        <p:spPr>
          <a:xfrm>
            <a:off x="5475711" y="4023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209E62-65BD-16F0-E631-43666BC35232}"/>
              </a:ext>
            </a:extLst>
          </p:cNvPr>
          <p:cNvSpPr/>
          <p:nvPr/>
        </p:nvSpPr>
        <p:spPr>
          <a:xfrm>
            <a:off x="7610227" y="3249894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98A028-8B10-ED9B-7572-0DB54C3A7C4C}"/>
              </a:ext>
            </a:extLst>
          </p:cNvPr>
          <p:cNvSpPr/>
          <p:nvPr/>
        </p:nvSpPr>
        <p:spPr>
          <a:xfrm>
            <a:off x="7626822" y="3606296"/>
            <a:ext cx="1611923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7DA411-BA1E-3827-6D69-6FC3652EEEC3}"/>
              </a:ext>
            </a:extLst>
          </p:cNvPr>
          <p:cNvSpPr/>
          <p:nvPr/>
        </p:nvSpPr>
        <p:spPr>
          <a:xfrm>
            <a:off x="7618230" y="3952336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F0210BE-6E07-8366-C1EA-2E4F4B04E08A}"/>
              </a:ext>
            </a:extLst>
          </p:cNvPr>
          <p:cNvSpPr/>
          <p:nvPr/>
        </p:nvSpPr>
        <p:spPr>
          <a:xfrm>
            <a:off x="6880715" y="4878963"/>
            <a:ext cx="2640752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Create server</a:t>
            </a:r>
          </a:p>
        </p:txBody>
      </p:sp>
      <p:pic>
        <p:nvPicPr>
          <p:cNvPr id="57" name="Picture 56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4B92AE5-4D3F-1E89-4223-F54C04F4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927" y="5066079"/>
            <a:ext cx="333375" cy="438150"/>
          </a:xfrm>
          <a:prstGeom prst="rect">
            <a:avLst/>
          </a:prstGeom>
        </p:spPr>
      </p:pic>
      <p:pic>
        <p:nvPicPr>
          <p:cNvPr id="59" name="Picture 5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E005271-3D97-06A6-B4AA-2B5EE6201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50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A49B-329B-2CED-931F-C18810D9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FFC42-BF19-2388-0D27-7ED0001CC5C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865E14-3FB9-C0E2-18A9-0FBCFE24309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531B-2359-B537-9DFA-89EEEE35A8F6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84A22-89D3-B86A-2674-7F7DDE766EFA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C5F4C6-6F77-78BD-DD93-3C95F046322B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AB935-3E00-1263-8EA9-340E24625C68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759FD9-CCD6-3A50-4FDB-C08E257A2929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EF092-835C-9807-8AF5-381F8034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97" y="3488592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FDCDF4C-BB8B-2A76-90DC-3E474545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267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3D986-FC62-67C6-7980-A67625C3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C8E1-7632-5FC0-6F64-0837F3EF4851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406C92-17BC-3859-2047-11D8DCDABFA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E78DF-B7EA-D467-62EA-D4CC4C6B8212}"/>
              </a:ext>
            </a:extLst>
          </p:cNvPr>
          <p:cNvSpPr/>
          <p:nvPr/>
        </p:nvSpPr>
        <p:spPr>
          <a:xfrm>
            <a:off x="5050690" y="457199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74DAE5-1F3D-63B1-7FBA-407265687DA7}"/>
              </a:ext>
            </a:extLst>
          </p:cNvPr>
          <p:cNvSpPr/>
          <p:nvPr/>
        </p:nvSpPr>
        <p:spPr>
          <a:xfrm>
            <a:off x="5050688" y="368299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3732BA-FAEA-3AE0-0FD3-52B98B81005A}"/>
              </a:ext>
            </a:extLst>
          </p:cNvPr>
          <p:cNvSpPr/>
          <p:nvPr/>
        </p:nvSpPr>
        <p:spPr>
          <a:xfrm>
            <a:off x="5050688" y="2754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  <a:endParaRPr lang="en-US" dirty="0"/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DD534516-0ED9-EE4D-9B47-EF98A19D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43" y="4894996"/>
            <a:ext cx="333375" cy="428625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DBA35E5-50D4-199F-0961-377D92BB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544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E317-6E99-35B9-B09C-9FBA4957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44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2927-DC73-8699-5A53-CD4A2459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738CA6-D3A8-5965-4B04-E23667CB1AC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E7207-4B58-A779-0B5B-75FCFB70B264}"/>
              </a:ext>
            </a:extLst>
          </p:cNvPr>
          <p:cNvSpPr/>
          <p:nvPr/>
        </p:nvSpPr>
        <p:spPr>
          <a:xfrm>
            <a:off x="5157916" y="4638500"/>
            <a:ext cx="2105681" cy="362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38DE6-F1BE-15B5-0D2D-F4C4CA27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3605823"/>
            <a:ext cx="339482" cy="41812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AB827E-7562-6553-A4F7-A86889CC1EF5}"/>
              </a:ext>
            </a:extLst>
          </p:cNvPr>
          <p:cNvSpPr/>
          <p:nvPr/>
        </p:nvSpPr>
        <p:spPr>
          <a:xfrm>
            <a:off x="4437816" y="3414991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SuperJo30459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4DB9C-9405-C37E-65F5-F9088FA6DF20}"/>
              </a:ext>
            </a:extLst>
          </p:cNvPr>
          <p:cNvSpPr/>
          <p:nvPr/>
        </p:nvSpPr>
        <p:spPr>
          <a:xfrm>
            <a:off x="4428046" y="4030452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************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6C66B-CA88-56B2-E901-A23E49CF0FE2}"/>
              </a:ext>
            </a:extLst>
          </p:cNvPr>
          <p:cNvCxnSpPr>
            <a:cxnSpLocks/>
          </p:cNvCxnSpPr>
          <p:nvPr/>
        </p:nvCxnSpPr>
        <p:spPr>
          <a:xfrm flipH="1" flipV="1">
            <a:off x="7596839" y="3999886"/>
            <a:ext cx="815748" cy="271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8A69818-CF3A-F6F3-13F0-3174D298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8557A-B0BC-92E8-66E5-7ECDC6D6D027}"/>
              </a:ext>
            </a:extLst>
          </p:cNvPr>
          <p:cNvSpPr txBox="1"/>
          <p:nvPr/>
        </p:nvSpPr>
        <p:spPr>
          <a:xfrm>
            <a:off x="8418965" y="3741024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register on website (username and password will be stored in SQL database). Desktop GUI is available to anyone, but login can only be done if proper payment/registration has been processed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603451-EE49-F5DB-047B-BA880D00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90" y="4946209"/>
            <a:ext cx="339482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C1F1-471E-6852-EAFA-339A2066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17551-3A33-431A-9DD5-57F7F200D5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1C7C9-435F-E966-D347-5DA377CCB53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E03AFF-E61B-F241-486B-096BE14E1398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AE5DD9-800C-9EFA-F025-0710451A27BE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96025-FFD0-23DA-71BF-921140115A4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DCE608-04D6-5A54-6838-20636F4286DE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37B699-FCDB-0A71-0652-DF54E1E3053C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8D37D-7C91-7B64-BB18-86BFAB0B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3605823"/>
            <a:ext cx="339482" cy="418123"/>
          </a:xfrm>
          <a:prstGeom prst="rect">
            <a:avLst/>
          </a:prstGeom>
        </p:spPr>
      </p:pic>
      <p:pic>
        <p:nvPicPr>
          <p:cNvPr id="8" name="Picture 7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8156F9D-74FE-A91E-E358-2C10607B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B995C-3615-4D18-32F9-D57FD674F395}"/>
              </a:ext>
            </a:extLst>
          </p:cNvPr>
          <p:cNvCxnSpPr>
            <a:cxnSpLocks/>
          </p:cNvCxnSpPr>
          <p:nvPr/>
        </p:nvCxnSpPr>
        <p:spPr>
          <a:xfrm flipH="1" flipV="1">
            <a:off x="7101539" y="5409586"/>
            <a:ext cx="686208" cy="32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C27F5-E814-EBF2-12B7-46BC4861E711}"/>
              </a:ext>
            </a:extLst>
          </p:cNvPr>
          <p:cNvSpPr/>
          <p:nvPr/>
        </p:nvSpPr>
        <p:spPr>
          <a:xfrm>
            <a:off x="7760675" y="402707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Newsfeed</a:t>
            </a:r>
            <a:endParaRPr lang="en-US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DACB2F94-A097-8436-4C67-5F0547E08A6D}"/>
              </a:ext>
            </a:extLst>
          </p:cNvPr>
          <p:cNvSpPr txBox="1"/>
          <p:nvPr/>
        </p:nvSpPr>
        <p:spPr>
          <a:xfrm>
            <a:off x="7786505" y="5112624"/>
            <a:ext cx="419236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Adding a feature should be equivalent to adding a folder in the code (modular logic). Window and button layout should dynamically readjust (e.g. screen size, varying number of buttons)</a:t>
            </a:r>
          </a:p>
        </p:txBody>
      </p:sp>
    </p:spTree>
    <p:extLst>
      <p:ext uri="{BB962C8B-B14F-4D97-AF65-F5344CB8AC3E}">
        <p14:creationId xmlns:p14="http://schemas.microsoft.com/office/powerpoint/2010/main" val="28126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8C098-0945-2A58-C4FC-732256A5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C4B6F7-55D8-B3A5-B983-A67C8D1C3D56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8B58A-6696-9B54-1DBB-3497741A8A7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3470D-E275-2973-A876-76E3DDD7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69" y="2371726"/>
            <a:ext cx="857739" cy="688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4E254A-45E8-2398-68CD-A2916D404AB0}"/>
              </a:ext>
            </a:extLst>
          </p:cNvPr>
          <p:cNvSpPr/>
          <p:nvPr/>
        </p:nvSpPr>
        <p:spPr>
          <a:xfrm>
            <a:off x="6428151" y="4278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F51E-CC64-56CA-DCD7-568C43C4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64" y="3258283"/>
            <a:ext cx="2179516" cy="1787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4A371D-06CC-045E-AA63-05129693C62F}"/>
              </a:ext>
            </a:extLst>
          </p:cNvPr>
          <p:cNvSpPr/>
          <p:nvPr/>
        </p:nvSpPr>
        <p:spPr>
          <a:xfrm>
            <a:off x="6428151" y="3428996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google drive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18740-6254-1E2F-4277-AFF8EE86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584" y="4634064"/>
            <a:ext cx="339482" cy="418123"/>
          </a:xfrm>
          <a:prstGeom prst="rect">
            <a:avLst/>
          </a:prstGeom>
        </p:spPr>
      </p:pic>
      <p:pic>
        <p:nvPicPr>
          <p:cNvPr id="12" name="Picture 1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E6D42F1-6170-D8F2-DB0D-AA80262C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28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053B-4F88-751F-D77C-E11CC37D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04E454-1E18-FE4A-0008-10AB5897B83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1DFA25-F8F9-2EE5-00D5-55A581BD25A2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453D3-9E56-ACDB-1065-670B5D49F4AA}"/>
              </a:ext>
            </a:extLst>
          </p:cNvPr>
          <p:cNvSpPr/>
          <p:nvPr/>
        </p:nvSpPr>
        <p:spPr>
          <a:xfrm>
            <a:off x="2546823" y="3209601"/>
            <a:ext cx="5217946" cy="3200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tooling.py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863214-18FD-87D9-F576-3A49C3787A67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8763A-1413-BAAD-2437-2141DB07A50B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4271C91-A24A-FA60-3ED0-358BE868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3" y="2870811"/>
            <a:ext cx="317654" cy="28093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CA0A00F-F58E-F0B0-AF77-9D9AFEB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2" y="3219678"/>
            <a:ext cx="317654" cy="280932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8571438C-90FD-365E-4F94-53613BD7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1" y="3541003"/>
            <a:ext cx="317654" cy="28093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CE7077-A386-BABB-C8BE-2DBF2BA8C68F}"/>
              </a:ext>
            </a:extLst>
          </p:cNvPr>
          <p:cNvSpPr/>
          <p:nvPr/>
        </p:nvSpPr>
        <p:spPr>
          <a:xfrm>
            <a:off x="6099176" y="5592117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2C790-6023-C8DF-B18F-2D9806ECFE59}"/>
              </a:ext>
            </a:extLst>
          </p:cNvPr>
          <p:cNvSpPr/>
          <p:nvPr/>
        </p:nvSpPr>
        <p:spPr>
          <a:xfrm>
            <a:off x="3861431" y="4157452"/>
            <a:ext cx="3905103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AE183C-2E59-F623-4137-210C187075EC}"/>
              </a:ext>
            </a:extLst>
          </p:cNvPr>
          <p:cNvSpPr/>
          <p:nvPr/>
        </p:nvSpPr>
        <p:spPr>
          <a:xfrm>
            <a:off x="3870612" y="4579766"/>
            <a:ext cx="3895921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283rm7xf3ygf74d7mhezdh23eh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21C3F-2421-8A5B-B1CB-CA08F5AFA30E}"/>
              </a:ext>
            </a:extLst>
          </p:cNvPr>
          <p:cNvSpPr txBox="1"/>
          <p:nvPr/>
        </p:nvSpPr>
        <p:spPr>
          <a:xfrm>
            <a:off x="2290943" y="414356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Agent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C67EF-B66D-7339-BE66-234B66F5C941}"/>
              </a:ext>
            </a:extLst>
          </p:cNvPr>
          <p:cNvSpPr txBox="1"/>
          <p:nvPr/>
        </p:nvSpPr>
        <p:spPr>
          <a:xfrm>
            <a:off x="2290942" y="4565879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CAST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E6C10E-40E4-E3D4-68F2-F9495E6DB727}"/>
              </a:ext>
            </a:extLst>
          </p:cNvPr>
          <p:cNvSpPr/>
          <p:nvPr/>
        </p:nvSpPr>
        <p:spPr>
          <a:xfrm>
            <a:off x="203621" y="1717498"/>
            <a:ext cx="2188307" cy="537306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FEED19-4964-25C1-3D4F-AEF115357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98" y="5754112"/>
            <a:ext cx="339482" cy="41812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9A307-DDC6-5E78-0860-C259FC9ED7C3}"/>
              </a:ext>
            </a:extLst>
          </p:cNvPr>
          <p:cNvCxnSpPr>
            <a:cxnSpLocks/>
          </p:cNvCxnSpPr>
          <p:nvPr/>
        </p:nvCxnSpPr>
        <p:spPr>
          <a:xfrm flipH="1">
            <a:off x="7834685" y="5173924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C2F442-826C-BC30-6665-061E1EC44305}"/>
              </a:ext>
            </a:extLst>
          </p:cNvPr>
          <p:cNvSpPr txBox="1"/>
          <p:nvPr/>
        </p:nvSpPr>
        <p:spPr>
          <a:xfrm>
            <a:off x="8445086" y="4203356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Register agent under an 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ID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on our platform (agent is not added until the upload to the registry is confirmed and completed). This operation can also be done on our website.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3" name="Picture 32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8A9A3D4-9F54-0575-9266-87F04D72B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FBDC34-917F-1F74-B0C4-2EBD0F818618}"/>
              </a:ext>
            </a:extLst>
          </p:cNvPr>
          <p:cNvSpPr txBox="1"/>
          <p:nvPr/>
        </p:nvSpPr>
        <p:spPr>
          <a:xfrm>
            <a:off x="8300305" y="1345855"/>
            <a:ext cx="22264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File valid for our SDK (parsed correctly) and compatible with our app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06D1F7-4215-68A1-FC0D-7AA967469B7B}"/>
              </a:ext>
            </a:extLst>
          </p:cNvPr>
          <p:cNvCxnSpPr>
            <a:cxnSpLocks/>
          </p:cNvCxnSpPr>
          <p:nvPr/>
        </p:nvCxnSpPr>
        <p:spPr>
          <a:xfrm flipH="1">
            <a:off x="8444284" y="2583123"/>
            <a:ext cx="653382" cy="372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A8AC-6F0F-BC82-05D3-EC094FD1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CAFC3-CEBB-2FCA-EEEC-92A9926894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E2E19-A3CC-B8B8-913D-8A6FD5C8D6F8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C74F41-92CC-AF8B-486A-32A61A7BD152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7543C3-4E3D-1367-4FE2-7FECD6AE441F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60340-5BB4-88C2-EFBF-5825569216E4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7F2266-EE74-2338-3579-1C97EDF657CB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E7C4D9-A0AC-14A0-C803-C4528D983F9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08FAA-7042-6E8E-6452-E1439255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52B1257-FA74-F4FB-8FBC-488B60F9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5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BE31-76AF-1443-A9B3-836C37E2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E2873B-EB7E-5EDA-FF15-A4DA1B022D47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9E484-26E6-B84D-1E82-A3AD4BECB92F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7EF28-788B-9C93-160C-1769D03FC4FD}"/>
              </a:ext>
            </a:extLst>
          </p:cNvPr>
          <p:cNvSpPr/>
          <p:nvPr/>
        </p:nvSpPr>
        <p:spPr>
          <a:xfrm>
            <a:off x="2581428" y="327822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93DA77-0E97-FDE0-D078-DC3AE1A614A3}"/>
              </a:ext>
            </a:extLst>
          </p:cNvPr>
          <p:cNvSpPr/>
          <p:nvPr/>
        </p:nvSpPr>
        <p:spPr>
          <a:xfrm>
            <a:off x="2581427" y="4187112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E98CF-49AF-A741-444B-F77A1E45B615}"/>
              </a:ext>
            </a:extLst>
          </p:cNvPr>
          <p:cNvSpPr/>
          <p:nvPr/>
        </p:nvSpPr>
        <p:spPr>
          <a:xfrm>
            <a:off x="6868824" y="288344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EE939-7225-EDEF-07C0-BA4B08F76F0B}"/>
              </a:ext>
            </a:extLst>
          </p:cNvPr>
          <p:cNvCxnSpPr/>
          <p:nvPr/>
        </p:nvCxnSpPr>
        <p:spPr>
          <a:xfrm flipV="1">
            <a:off x="2008223" y="4670633"/>
            <a:ext cx="547548" cy="429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A7F5F-A2FB-4856-D9A6-A5E81EFD2FF6}"/>
              </a:ext>
            </a:extLst>
          </p:cNvPr>
          <p:cNvCxnSpPr>
            <a:cxnSpLocks/>
          </p:cNvCxnSpPr>
          <p:nvPr/>
        </p:nvCxnSpPr>
        <p:spPr>
          <a:xfrm>
            <a:off x="2136753" y="3053176"/>
            <a:ext cx="419017" cy="19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10585-920B-DAAC-8A0D-68C6A2072621}"/>
              </a:ext>
            </a:extLst>
          </p:cNvPr>
          <p:cNvCxnSpPr>
            <a:cxnSpLocks/>
          </p:cNvCxnSpPr>
          <p:nvPr/>
        </p:nvCxnSpPr>
        <p:spPr>
          <a:xfrm flipH="1">
            <a:off x="9092444" y="2281996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EE6F0F-5D97-56AE-5AEF-C0DCB8AE1B40}"/>
              </a:ext>
            </a:extLst>
          </p:cNvPr>
          <p:cNvSpPr txBox="1"/>
          <p:nvPr/>
        </p:nvSpPr>
        <p:spPr>
          <a:xfrm>
            <a:off x="540485" y="1825550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Duplicate, mutate, and recombine agents using existing ones.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7ECBE-30FD-4654-4F75-610D5EC390E0}"/>
              </a:ext>
            </a:extLst>
          </p:cNvPr>
          <p:cNvSpPr txBox="1"/>
          <p:nvPr/>
        </p:nvSpPr>
        <p:spPr>
          <a:xfrm>
            <a:off x="421135" y="5139791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Build agents from a set of generic features (learned from data collected across the platform).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263AF-A8D4-8432-827C-477E56E93FAB}"/>
              </a:ext>
            </a:extLst>
          </p:cNvPr>
          <p:cNvSpPr txBox="1"/>
          <p:nvPr/>
        </p:nvSpPr>
        <p:spPr>
          <a:xfrm>
            <a:off x="8169664" y="531067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User interactions may have revealed gaps in an agent’s ability to effectively respond to requests from other agents.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4E7E9BF-1147-4388-68DB-FFCBEA2B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26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8321-46F1-97EB-EDF8-E61EA878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E08E8-F466-3FE8-F2AC-FD52170648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418C6-F444-3588-1193-2714DEA597B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4531E8-E641-E4C9-10DF-72A66DFE9AFF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444810-5988-0E0A-C65C-92550100CB3C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91A3A-58AC-C33B-B8EB-D69A89686911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E0BD9E-51D0-A234-DDF2-5C7A122D4B85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84573A-B5F9-BFE9-EC64-01410713B8F5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17B8D-E751-C441-BCA6-DCA2972E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97" y="5168900"/>
            <a:ext cx="339482" cy="418123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A9EEEDA-148E-564F-9BED-6F71F0BA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685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D33-3781-2D19-BCF5-923C07EE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4F1EC-064F-CCBE-0F1C-DEDB18AAF7F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10615-9E1C-6FB9-5DF9-0DBEBB49B1EC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6B47B6-3619-DE68-02A3-E538698D1C26}"/>
              </a:ext>
            </a:extLst>
          </p:cNvPr>
          <p:cNvSpPr/>
          <p:nvPr/>
        </p:nvSpPr>
        <p:spPr>
          <a:xfrm>
            <a:off x="2546823" y="3228552"/>
            <a:ext cx="5216769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BD3364-5DB8-B7CC-696F-0DF5BCE612A8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445B56-BBC8-A9F5-AEA3-2290B894015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A76B-A80F-E0F5-C859-089065A7EC77}"/>
              </a:ext>
            </a:extLst>
          </p:cNvPr>
          <p:cNvSpPr/>
          <p:nvPr/>
        </p:nvSpPr>
        <p:spPr>
          <a:xfrm>
            <a:off x="6079638" y="4419809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ECBFA2-D095-A7E3-A0BC-DEBCBA2C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59" y="4581804"/>
            <a:ext cx="339482" cy="41812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8B7FF-2AE3-F146-65B2-01727929AFC7}"/>
              </a:ext>
            </a:extLst>
          </p:cNvPr>
          <p:cNvSpPr/>
          <p:nvPr/>
        </p:nvSpPr>
        <p:spPr>
          <a:xfrm>
            <a:off x="8042661" y="286791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2C4E2-C46A-B9C9-8E08-757F782D0231}"/>
              </a:ext>
            </a:extLst>
          </p:cNvPr>
          <p:cNvSpPr/>
          <p:nvPr/>
        </p:nvSpPr>
        <p:spPr>
          <a:xfrm>
            <a:off x="8042660" y="321960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A9491-B56B-2CE7-9C3F-17E607B59995}"/>
              </a:ext>
            </a:extLst>
          </p:cNvPr>
          <p:cNvSpPr/>
          <p:nvPr/>
        </p:nvSpPr>
        <p:spPr>
          <a:xfrm>
            <a:off x="8042660" y="3571297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FBA7B11-62B5-A6C1-0B76-D446125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2874107"/>
            <a:ext cx="289170" cy="279401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9C4DBC5-0118-EECE-54B4-3BDA2EC93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3577491"/>
            <a:ext cx="289170" cy="27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02F1E-D31E-B897-50BD-A9EF9254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28" y="3712342"/>
            <a:ext cx="339482" cy="4181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8A68-21E3-701C-4E43-486DF4100A2E}"/>
              </a:ext>
            </a:extLst>
          </p:cNvPr>
          <p:cNvSpPr txBox="1"/>
          <p:nvPr/>
        </p:nvSpPr>
        <p:spPr>
          <a:xfrm>
            <a:off x="8551836" y="4735158"/>
            <a:ext cx="349894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Clients are run locally (for now) and will connect to specific servers or roam our server registry according to coded rules and policies.</a:t>
            </a:r>
            <a:endParaRPr lang="en-US" b="1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460C67-D44C-CC5C-0197-2563C75F7C1E}"/>
              </a:ext>
            </a:extLst>
          </p:cNvPr>
          <p:cNvCxnSpPr>
            <a:cxnSpLocks/>
          </p:cNvCxnSpPr>
          <p:nvPr/>
        </p:nvCxnSpPr>
        <p:spPr>
          <a:xfrm flipH="1" flipV="1">
            <a:off x="7841983" y="4787156"/>
            <a:ext cx="717272" cy="3963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D64CF1B-BC7B-EAA2-BC07-A3426C28A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521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711</cp:revision>
  <dcterms:created xsi:type="dcterms:W3CDTF">2025-04-16T01:53:46Z</dcterms:created>
  <dcterms:modified xsi:type="dcterms:W3CDTF">2025-04-16T05:13:29Z</dcterms:modified>
</cp:coreProperties>
</file>