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110-77A9-4D40-AD15-01AC2F0428E3}" type="datetimeFigureOut">
              <a:rPr kumimoji="1" lang="zh-CN" altLang="en-US" smtClean="0"/>
              <a:t>2017/6/16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B0008-4234-A44F-9391-1AF1C3882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50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7B32-9F76-C74A-8757-184580E1E988}" type="datetimeFigureOut">
              <a:rPr kumimoji="1" lang="zh-CN" altLang="en-US" smtClean="0"/>
              <a:t>2017/6/16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001B0-F7C7-5845-A1C0-D3C65496F4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58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This is a test file (</a:t>
            </a:r>
            <a:r>
              <a:rPr kumimoji="1" lang="en-US" altLang="zh-CN" dirty="0" err="1" smtClean="0"/>
              <a:t>pptx</a:t>
            </a:r>
            <a:r>
              <a:rPr kumimoji="1" lang="en-US" altLang="zh-CN" smtClean="0"/>
              <a:t>)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07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Century Gothic</vt:lpstr>
      <vt:lpstr>DengXian</vt:lpstr>
      <vt:lpstr>Wingdings 3</vt:lpstr>
      <vt:lpstr>宋体</vt:lpstr>
      <vt:lpstr>Arial</vt:lpstr>
      <vt:lpstr>离子</vt:lpstr>
      <vt:lpstr>This is a test file (pptx)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file</dc:title>
  <dc:creator>Ben Luo</dc:creator>
  <cp:lastModifiedBy>Ben Luo</cp:lastModifiedBy>
  <cp:revision>2</cp:revision>
  <dcterms:created xsi:type="dcterms:W3CDTF">2017-06-16T01:03:48Z</dcterms:created>
  <dcterms:modified xsi:type="dcterms:W3CDTF">2017-06-16T01:04:26Z</dcterms:modified>
</cp:coreProperties>
</file>